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529-C105-604C-A0E8-AD3CA91A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9AD3-F2AD-5B44-93FC-D1090C7B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E819-ABA3-2646-8085-75EBFC1E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FC1F-AE08-1342-A6FA-EA4A0CFB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0287-2667-4F47-A2A4-3052B63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3205-F828-744E-A72F-1F08841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DB6D-B7BF-5A46-9D83-BFDE9EB1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DDB7-F9F0-3F4F-8B20-21F926D7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D09A-D30B-F34A-9975-284FD69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00BA-5D8D-9146-ADDD-EEDFA856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9518F-BC10-3240-B4F0-B530296C6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7DCD7-F158-034D-A25D-6908C871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0B2D-C18D-5344-AB9C-16E33C4B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49A-9C12-5A44-A38A-CE808F87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F92C-0820-1D43-8187-F35D0584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A43D-6F97-594E-9560-803EC18D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FF0C-7E0F-5E4F-81EE-F8A7FFBD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DF30-7DEC-4F45-B804-924C964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787-CBF2-D849-A503-C7CF3BAA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DCA-72C9-6148-ACF4-159DF60E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2FD-E211-494E-8C76-898A4DC5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AE83-8A58-C641-A27A-9C88BBA7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1036-C4B1-584D-B789-04953B88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C800-1645-1C46-BF69-CA8D6BA7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FAE5-30D7-C049-925E-D11B7E8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3B0-A9D3-B846-9742-BD90BC9C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9E-8BC8-B042-ABAE-6830D155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16B6E-501D-BD4F-AC5D-FFE8C872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7748-B73B-2C47-B149-0DEA46C1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F263-7B6B-1A40-9A26-A8DAD90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25EC-03EB-884E-8B41-C44DCBD0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4CD-D602-B243-A5EA-EFCDB861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4913-1BBD-7441-AFB6-E41D0AD9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8B21-931C-E44C-9F05-DD66A193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3C2CE-BBD9-0D43-A00A-83BFB14D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64CD-E614-1449-A3A3-B7271188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B23B0-EDD0-8B4E-81BE-6BBE364A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BBC1-4539-C245-8062-B5F9953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24A6E-D97C-E242-948D-688C076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7BE-9162-9544-B1C9-956239D6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2964F-AAAB-5947-93D1-CB02F891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FB997-E8CE-C743-9DF6-7E8ED7D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8DAA-9FB4-CE44-9EFB-50EE3A6D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F51BA-2C36-4843-85C1-896679E0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5243-5BAC-554A-85AF-4F4E856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4744-129E-F349-924A-0FD8404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EC49-0708-064D-BE83-BD4D746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4E6-D043-8D41-BF0E-3C69806F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4D43-8AA5-3448-A3E1-7EB3DCA5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9E8C-FB8F-0F4F-8053-391651F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8BD2-086B-9449-85F2-6BBE325A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5C90-7A0C-094C-B0DB-CA4FE4B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4356-E924-B84D-A0E0-032DB2E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DBDC4-0C4C-7540-A039-48B36E216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6C086-8444-714E-9BCD-B6F27DC2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0A72-3642-A34D-A07C-D841DC8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C19A-B71E-6A42-8806-38FAD4E4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97F7C-DAC8-264B-A3B2-7A90010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45AB9-4C53-8F4F-A7B6-338C95D4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E0EA-FF6F-C743-8E80-45B58523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E620-E79D-004F-A6E1-4033A00E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1905-ECD0-F84B-AD8F-672D6B8FFCA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B37B-81E8-5E4F-96E6-35E26B5B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39EC-9EDF-6B41-81A6-465E85DAE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5E77-5085-B745-9B4D-0A4B41147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64F0F-8922-0246-ADE5-3C7AAA8B3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4BB9-DA1F-BF41-A7A0-C8E71EA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B13B-7FB0-034E-B9DF-4AF64E5A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2CBBE8-A1BD-1E45-818A-FBE1FB1D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785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54640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156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Overall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Class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Academic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Apply Learning Outside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Instructor Clarity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Homework Feedback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45-F1F9-D543-B039-F66DEDD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162D29A9-497F-BE43-8C7D-5151A061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18" y="2143125"/>
            <a:ext cx="3213100" cy="4229100"/>
          </a:xfrm>
        </p:spPr>
      </p:pic>
      <p:pic>
        <p:nvPicPr>
          <p:cNvPr id="23" name="Picture 22" descr="A picture containing text, first-aid kit, scoreboard, clipart&#10;&#10;Description automatically generated">
            <a:extLst>
              <a:ext uri="{FF2B5EF4-FFF2-40B4-BE49-F238E27FC236}">
                <a16:creationId xmlns:a16="http://schemas.microsoft.com/office/drawing/2014/main" id="{8F7DE045-D036-C14A-8486-D081C60B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18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D730AE0-DC6D-FF4C-9C07-1E2BEEB1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11" y="2082006"/>
            <a:ext cx="3163472" cy="435133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B97F2E-106B-7E4E-A3B6-FD40CE6C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83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853D128A-9A8B-204A-8BBC-179D9F7E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9" y="1962944"/>
            <a:ext cx="6350000" cy="4470400"/>
          </a:xfrm>
          <a:prstGeom prst="rect">
            <a:avLst/>
          </a:prstGeom>
        </p:spPr>
      </p:pic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E03CFF06-5E30-1142-AD9F-814064DC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507" y="2022475"/>
            <a:ext cx="3163472" cy="4351338"/>
          </a:xfrm>
        </p:spPr>
      </p:pic>
    </p:spTree>
    <p:extLst>
      <p:ext uri="{BB962C8B-B14F-4D97-AF65-F5344CB8AC3E}">
        <p14:creationId xmlns:p14="http://schemas.microsoft.com/office/powerpoint/2010/main" val="111212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73B978-39E5-454E-9BB8-1D8E130B17B4}"/>
              </a:ext>
            </a:extLst>
          </p:cNvPr>
          <p:cNvSpPr/>
          <p:nvPr/>
        </p:nvSpPr>
        <p:spPr>
          <a:xfrm>
            <a:off x="1962615" y="1873405"/>
            <a:ext cx="8664497" cy="458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2452B366-F34C-544F-8254-E24E3614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3" y="2139330"/>
            <a:ext cx="73533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4D01B-FFFC-7640-88C4-8FEC7FF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6EC79-DA32-044E-B8E1-B045B5528563}"/>
              </a:ext>
            </a:extLst>
          </p:cNvPr>
          <p:cNvSpPr/>
          <p:nvPr/>
        </p:nvSpPr>
        <p:spPr>
          <a:xfrm>
            <a:off x="3836829" y="2456820"/>
            <a:ext cx="49160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Improve </a:t>
            </a:r>
          </a:p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Customer </a:t>
            </a:r>
          </a:p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8692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94E-6FD7-5548-B13C-193D18FD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3F118-1A79-2A40-81D1-2BC2C9E2F659}"/>
              </a:ext>
            </a:extLst>
          </p:cNvPr>
          <p:cNvCxnSpPr>
            <a:cxnSpLocks/>
          </p:cNvCxnSpPr>
          <p:nvPr/>
        </p:nvCxnSpPr>
        <p:spPr>
          <a:xfrm>
            <a:off x="1471448" y="362211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2FEB1-01DF-B64C-AE36-689B31B3E5AC}"/>
              </a:ext>
            </a:extLst>
          </p:cNvPr>
          <p:cNvCxnSpPr>
            <a:cxnSpLocks/>
          </p:cNvCxnSpPr>
          <p:nvPr/>
        </p:nvCxnSpPr>
        <p:spPr>
          <a:xfrm>
            <a:off x="1471448" y="342110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8FD00-1AC9-9640-88C4-3E3F5FAC179F}"/>
              </a:ext>
            </a:extLst>
          </p:cNvPr>
          <p:cNvCxnSpPr>
            <a:cxnSpLocks/>
          </p:cNvCxnSpPr>
          <p:nvPr/>
        </p:nvCxnSpPr>
        <p:spPr>
          <a:xfrm>
            <a:off x="4315810" y="342110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5228C0-3978-2640-8BF9-E95C9D21D5F9}"/>
              </a:ext>
            </a:extLst>
          </p:cNvPr>
          <p:cNvCxnSpPr>
            <a:cxnSpLocks/>
          </p:cNvCxnSpPr>
          <p:nvPr/>
        </p:nvCxnSpPr>
        <p:spPr>
          <a:xfrm>
            <a:off x="5801710" y="342110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21B786-EA99-9944-9EEF-BF3098B40676}"/>
              </a:ext>
            </a:extLst>
          </p:cNvPr>
          <p:cNvCxnSpPr>
            <a:cxnSpLocks/>
          </p:cNvCxnSpPr>
          <p:nvPr/>
        </p:nvCxnSpPr>
        <p:spPr>
          <a:xfrm>
            <a:off x="7291551" y="342110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AB62A-477A-B242-B8A3-14F9823F5927}"/>
              </a:ext>
            </a:extLst>
          </p:cNvPr>
          <p:cNvCxnSpPr>
            <a:cxnSpLocks/>
          </p:cNvCxnSpPr>
          <p:nvPr/>
        </p:nvCxnSpPr>
        <p:spPr>
          <a:xfrm>
            <a:off x="10131972" y="342110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EC3B8E-6CA7-FF4E-B28A-ADB9E32C32B5}"/>
              </a:ext>
            </a:extLst>
          </p:cNvPr>
          <p:cNvSpPr txBox="1"/>
          <p:nvPr/>
        </p:nvSpPr>
        <p:spPr>
          <a:xfrm>
            <a:off x="788277" y="2965338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Satisfied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1855C-BC1B-F248-9C07-ABA273BD8E63}"/>
              </a:ext>
            </a:extLst>
          </p:cNvPr>
          <p:cNvSpPr txBox="1"/>
          <p:nvPr/>
        </p:nvSpPr>
        <p:spPr>
          <a:xfrm>
            <a:off x="5121167" y="2965338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DACB8-21AE-3D4D-8A13-05677060CE0C}"/>
              </a:ext>
            </a:extLst>
          </p:cNvPr>
          <p:cNvSpPr txBox="1"/>
          <p:nvPr/>
        </p:nvSpPr>
        <p:spPr>
          <a:xfrm>
            <a:off x="6611008" y="2873005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Somewhat Satisfied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CC023-AD16-4942-B9ED-D6EC021A7E63}"/>
              </a:ext>
            </a:extLst>
          </p:cNvPr>
          <p:cNvSpPr txBox="1"/>
          <p:nvPr/>
        </p:nvSpPr>
        <p:spPr>
          <a:xfrm>
            <a:off x="9454054" y="2965338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Satisfied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D1AF0-2181-AF45-AB45-1E065D3F2E84}"/>
              </a:ext>
            </a:extLst>
          </p:cNvPr>
          <p:cNvSpPr txBox="1"/>
          <p:nvPr/>
        </p:nvSpPr>
        <p:spPr>
          <a:xfrm>
            <a:off x="3699644" y="2873005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Somewhat Not Satisfied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1518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4FABBCB4-A37E-DE4B-9D9E-BAC796BE3647}"/>
              </a:ext>
            </a:extLst>
          </p:cNvPr>
          <p:cNvSpPr/>
          <p:nvPr/>
        </p:nvSpPr>
        <p:spPr>
          <a:xfrm rot="16200000">
            <a:off x="2783138" y="2626595"/>
            <a:ext cx="18288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92C5AF0-A7BA-5445-9EF1-9EA573A648B4}"/>
              </a:ext>
            </a:extLst>
          </p:cNvPr>
          <p:cNvSpPr/>
          <p:nvPr/>
        </p:nvSpPr>
        <p:spPr>
          <a:xfrm rot="16200000">
            <a:off x="4972577" y="3313050"/>
            <a:ext cx="182880" cy="1370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19513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49782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37A57-D1CA-F34D-8442-A340696D95C4}"/>
              </a:ext>
            </a:extLst>
          </p:cNvPr>
          <p:cNvSpPr txBox="1"/>
          <p:nvPr/>
        </p:nvSpPr>
        <p:spPr>
          <a:xfrm>
            <a:off x="2913991" y="4089634"/>
            <a:ext cx="266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 the same distance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961647"/>
            <a:ext cx="266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793531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Satisfied</a:t>
            </a:r>
          </a:p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23793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88924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54055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Satisfied</a:t>
            </a:r>
          </a:p>
          <a:p>
            <a:pPr algn="ctr"/>
            <a:r>
              <a:rPr lang="en-US" sz="12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58662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B859B9-9031-5F43-BFAD-86CCE5078529}"/>
              </a:ext>
            </a:extLst>
          </p:cNvPr>
          <p:cNvSpPr txBox="1"/>
          <p:nvPr/>
        </p:nvSpPr>
        <p:spPr>
          <a:xfrm>
            <a:off x="1185371" y="2487329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Ordinal</a:t>
            </a:r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B6E28B-D3A7-7542-9E8B-AF0E31FBF618}"/>
              </a:ext>
            </a:extLst>
          </p:cNvPr>
          <p:cNvSpPr txBox="1"/>
          <p:nvPr/>
        </p:nvSpPr>
        <p:spPr>
          <a:xfrm>
            <a:off x="1185371" y="4311118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Interval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B3FD7F-58A2-E74A-81B5-9DD863ADF178}"/>
              </a:ext>
            </a:extLst>
          </p:cNvPr>
          <p:cNvSpPr txBox="1"/>
          <p:nvPr/>
        </p:nvSpPr>
        <p:spPr>
          <a:xfrm>
            <a:off x="2298774" y="4367245"/>
            <a:ext cx="329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Implies Choices Are Equidistant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18005" y="1834724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143BB6-C706-4741-BBA6-8543C7ED8247}"/>
              </a:ext>
            </a:extLst>
          </p:cNvPr>
          <p:cNvSpPr/>
          <p:nvPr/>
        </p:nvSpPr>
        <p:spPr>
          <a:xfrm>
            <a:off x="1408384" y="3299199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CBB61-9BE1-3E48-B752-916F355AF77B}"/>
              </a:ext>
            </a:extLst>
          </p:cNvPr>
          <p:cNvSpPr/>
          <p:nvPr/>
        </p:nvSpPr>
        <p:spPr>
          <a:xfrm>
            <a:off x="4256687" y="3299199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FBDD8-1CD0-FD44-8DE7-470F011BDD31}"/>
              </a:ext>
            </a:extLst>
          </p:cNvPr>
          <p:cNvSpPr/>
          <p:nvPr/>
        </p:nvSpPr>
        <p:spPr>
          <a:xfrm>
            <a:off x="5739962" y="3299199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F17ED3-BF0E-1A40-BC17-C4816D9F1BEA}"/>
              </a:ext>
            </a:extLst>
          </p:cNvPr>
          <p:cNvSpPr/>
          <p:nvPr/>
        </p:nvSpPr>
        <p:spPr>
          <a:xfrm>
            <a:off x="7227174" y="3299199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4C7D8-B3C2-794E-B9AB-2C41A90C6B55}"/>
              </a:ext>
            </a:extLst>
          </p:cNvPr>
          <p:cNvSpPr/>
          <p:nvPr/>
        </p:nvSpPr>
        <p:spPr>
          <a:xfrm>
            <a:off x="10074161" y="3299199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10865</TotalTime>
  <Words>61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18</cp:revision>
  <dcterms:created xsi:type="dcterms:W3CDTF">2021-02-03T23:34:09Z</dcterms:created>
  <dcterms:modified xsi:type="dcterms:W3CDTF">2021-02-17T00:47:51Z</dcterms:modified>
</cp:coreProperties>
</file>