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1541-468A-4C9D-B566-B7DB1CB7D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04B16-D613-4F34-8F8D-79DE447B2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E0297-E0B0-4F2E-894C-32F39CDE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EF74-F4EB-4117-BE4B-34658FDD45C4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8A41B-2ABC-451D-B708-62939613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61546-74D0-4628-8373-A70DC1AE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8F80-AD31-4C2C-A5BE-4DF24291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3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299FC-C4DD-4465-9D0D-8BB083D1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FC2A5-8553-4DA0-AED1-04EC49103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D2600-5A56-4D47-AD67-17AE64F0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EF74-F4EB-4117-BE4B-34658FDD45C4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B8E8F-F3E9-4C76-AB90-93D35852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1C4A8-1B6D-4765-A169-98BE085A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8F80-AD31-4C2C-A5BE-4DF24291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1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E395D-58FA-4695-BD9E-BD877FC75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05B79-9142-4C2F-BB54-0D9BD3F15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F74DE-4192-4378-8463-C2A2DF73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EF74-F4EB-4117-BE4B-34658FDD45C4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EEA73-D6BE-424A-B24A-B5D976C0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72787-955A-46C0-91B2-CB2483CD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8F80-AD31-4C2C-A5BE-4DF24291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9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BC003-5D9A-4391-BBF8-6E0671F3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4E901-E7FE-4B6C-B2F9-FDF674AA8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D1DD4-8188-471E-836A-BCAE56AB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EF74-F4EB-4117-BE4B-34658FDD45C4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C3BD7-AD30-493E-A7EC-4B5025DA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FE75A-3C2C-43D1-AAAB-525DE9C5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8F80-AD31-4C2C-A5BE-4DF24291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1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5A70-5CED-4B56-97A7-3807AFFF5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A9021-4BE5-4E62-9605-3809BCE45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AF633-78A0-44A2-BE02-1A8EE42C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EF74-F4EB-4117-BE4B-34658FDD45C4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B810B-DFAD-40AF-BD9F-520EA80E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1C699-7C70-4484-973C-E3D6FD4C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8F80-AD31-4C2C-A5BE-4DF24291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4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0415-9195-4387-9D85-F8EF005A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F47C8-E166-4996-A6F4-1699DD639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A43A2-44E5-4D88-8AAB-0A6DEBB7C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8EB20-3ADA-4BD2-B07C-D58D22787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EF74-F4EB-4117-BE4B-34658FDD45C4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3CE9C-CE9B-4F53-9325-D18FC8A9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8E7D5-0409-457F-98B8-D3B3F09A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8F80-AD31-4C2C-A5BE-4DF24291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E80D-BBDF-4BA4-8A08-D1CA4BD6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B1762-F27F-444B-A003-C0B2CCE3C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58C73-9FD1-43CB-89FF-BB2766443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DE8CA-EE69-4E98-93FA-190DA1B7D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1CA67-70B1-488F-991D-02202A31B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5C060A-54B6-424A-92F1-7BC58CEA7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EF74-F4EB-4117-BE4B-34658FDD45C4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29A18D-66AA-46F8-9790-3D00AE1C7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98C53-FE61-4F6E-8025-E9F40818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8F80-AD31-4C2C-A5BE-4DF24291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4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002B2-1567-4C68-AC4D-D4CBEB8C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3E891-FA95-4CDD-8875-EB530843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EF74-F4EB-4117-BE4B-34658FDD45C4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67348-8F5B-4E64-B4D0-60879F52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D7D49-61DA-4ACD-995C-3B982163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8F80-AD31-4C2C-A5BE-4DF24291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2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4A489-946E-4086-824C-9BA79DF2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EF74-F4EB-4117-BE4B-34658FDD45C4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E39F5-FB4A-45EE-A33F-7186E0EDF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60EB5-ECBE-4109-8E76-B8182C2C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8F80-AD31-4C2C-A5BE-4DF24291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2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879F-5F05-4BBE-891F-9E5402D8B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C885C-B26A-4EEC-BBA4-4DDA78521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88321-6DC3-4647-82F6-908BFDBB4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FB3EF-6059-4AB8-88CC-DF25B60A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EF74-F4EB-4117-BE4B-34658FDD45C4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DBB50-0FA9-4BD2-A2A2-9B0CD0F6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99A4C-2C98-4C02-906A-E76F99CF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8F80-AD31-4C2C-A5BE-4DF24291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1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93C74-11E4-4861-A4BF-57ED3C05F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716BA3-6EED-4036-BD43-F5717FF7C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0B132-228E-4D1B-85F7-92DD00665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7673D-7525-4C08-862C-8A07B0BBA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EF74-F4EB-4117-BE4B-34658FDD45C4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69FC1-11A5-4F88-BE6A-95789541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22EBD-0A87-43CE-B8B0-DF160E8D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8F80-AD31-4C2C-A5BE-4DF24291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EB39D-2CB4-4202-8AEA-7ABEBCE35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A994F-50F5-4637-8033-2772C9D31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E9122-6A3B-4EAB-9DDE-0EFB6874D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EF74-F4EB-4117-BE4B-34658FDD45C4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5857B-3644-4342-B489-67148EB7E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B77C8-EE2B-499D-A8DC-44F752E0D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C8F80-AD31-4C2C-A5BE-4DF24291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3AEE-DDF3-49A0-BB0A-617BB4962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0C3CF-B012-4CC5-9139-F7ED97818E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6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A84D589C-A2C8-460F-8C2E-DA4D22EF4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193" y="2419256"/>
            <a:ext cx="1955693" cy="1955693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884A0BC2-F061-447E-BBF1-C4AAB8944289}"/>
              </a:ext>
            </a:extLst>
          </p:cNvPr>
          <p:cNvSpPr/>
          <p:nvPr/>
        </p:nvSpPr>
        <p:spPr>
          <a:xfrm>
            <a:off x="4640679" y="2834640"/>
            <a:ext cx="1188720" cy="1188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C18C6631-1720-4EC8-A319-95E7380FE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439" y="2819400"/>
            <a:ext cx="1219200" cy="121920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5E20A42-291A-46EE-99F0-FFF1CDB06686}"/>
              </a:ext>
            </a:extLst>
          </p:cNvPr>
          <p:cNvSpPr/>
          <p:nvPr/>
        </p:nvSpPr>
        <p:spPr>
          <a:xfrm>
            <a:off x="3406239" y="1570512"/>
            <a:ext cx="3657600" cy="36576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279119-BD28-40F9-90D7-1076B7E1A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39" y="4628406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234C45-AAF3-43F1-A440-1B735F9016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439" y="1804059"/>
            <a:ext cx="914400" cy="914400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CF45B6A0-9C4B-472B-B354-DA0128E20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39" y="1804059"/>
            <a:ext cx="914400" cy="9144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72AE48B-9980-45B8-ABEA-8C010ED72882}"/>
              </a:ext>
            </a:extLst>
          </p:cNvPr>
          <p:cNvSpPr/>
          <p:nvPr/>
        </p:nvSpPr>
        <p:spPr>
          <a:xfrm rot="3793424">
            <a:off x="3193657" y="3108845"/>
            <a:ext cx="2516936" cy="134192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5400" b="1" cap="none" spc="0" dirty="0">
                <a:ln w="22225">
                  <a:noFill/>
                  <a:prstDash val="solid"/>
                </a:ln>
                <a:solidFill>
                  <a:schemeClr val="accent1"/>
                </a:solidFill>
                <a:effectLst/>
              </a:rPr>
              <a:t>Rock</a:t>
            </a:r>
          </a:p>
          <a:p>
            <a:pPr algn="ctr"/>
            <a:r>
              <a:rPr lang="en-US" sz="2700" b="1" dirty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beats scissors</a:t>
            </a:r>
            <a:endParaRPr lang="en-US" sz="2700" b="1" cap="none" spc="0" dirty="0">
              <a:ln w="22225">
                <a:noFill/>
                <a:prstDash val="solid"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4C48E1F6-2607-407D-B3BC-DC15A1A38B44}"/>
              </a:ext>
            </a:extLst>
          </p:cNvPr>
          <p:cNvSpPr/>
          <p:nvPr/>
        </p:nvSpPr>
        <p:spPr>
          <a:xfrm rot="1285624">
            <a:off x="3416158" y="2502045"/>
            <a:ext cx="273008" cy="37090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E7914D7D-7DA2-4FA5-BF0D-03B62A51720C}"/>
              </a:ext>
            </a:extLst>
          </p:cNvPr>
          <p:cNvSpPr/>
          <p:nvPr/>
        </p:nvSpPr>
        <p:spPr>
          <a:xfrm rot="7610355">
            <a:off x="6189669" y="1767228"/>
            <a:ext cx="273008" cy="37090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5F1EA21B-15B9-42CB-BF3C-C119591F80D3}"/>
              </a:ext>
            </a:extLst>
          </p:cNvPr>
          <p:cNvSpPr/>
          <p:nvPr/>
        </p:nvSpPr>
        <p:spPr>
          <a:xfrm rot="15174700">
            <a:off x="5555736" y="4967617"/>
            <a:ext cx="273008" cy="37090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1A2230-8F2E-45FC-9876-213C76E9F50D}"/>
              </a:ext>
            </a:extLst>
          </p:cNvPr>
          <p:cNvSpPr/>
          <p:nvPr/>
        </p:nvSpPr>
        <p:spPr>
          <a:xfrm rot="17327449">
            <a:off x="4806980" y="2985715"/>
            <a:ext cx="2516936" cy="134192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5400" b="1" cap="none" spc="0" dirty="0">
                <a:ln w="22225">
                  <a:noFill/>
                  <a:prstDash val="solid"/>
                </a:ln>
                <a:solidFill>
                  <a:schemeClr val="accent1"/>
                </a:solidFill>
                <a:effectLst/>
              </a:rPr>
              <a:t>Paper</a:t>
            </a:r>
          </a:p>
          <a:p>
            <a:pPr algn="ctr"/>
            <a:r>
              <a:rPr lang="en-US" sz="2700" b="1" dirty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beats rock</a:t>
            </a:r>
            <a:endParaRPr lang="en-US" sz="2700" b="1" cap="none" spc="0" dirty="0">
              <a:ln w="22225">
                <a:noFill/>
                <a:prstDash val="solid"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60E48D-63EE-4988-9FB0-DE8A836A8061}"/>
              </a:ext>
            </a:extLst>
          </p:cNvPr>
          <p:cNvSpPr/>
          <p:nvPr/>
        </p:nvSpPr>
        <p:spPr>
          <a:xfrm rot="21123841">
            <a:off x="3958815" y="1895044"/>
            <a:ext cx="2514600" cy="1344168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1" cap="none" spc="0" dirty="0">
                <a:ln w="22225">
                  <a:noFill/>
                  <a:prstDash val="solid"/>
                </a:ln>
                <a:solidFill>
                  <a:schemeClr val="accent1"/>
                </a:solidFill>
                <a:effectLst/>
              </a:rPr>
              <a:t>Scissors</a:t>
            </a:r>
          </a:p>
          <a:p>
            <a:pPr algn="ctr"/>
            <a:r>
              <a:rPr lang="en-US" sz="2700" b="1" dirty="0">
                <a:ln w="22225">
                  <a:noFill/>
                  <a:prstDash val="solid"/>
                </a:ln>
                <a:solidFill>
                  <a:schemeClr val="accent1"/>
                </a:solidFill>
              </a:rPr>
              <a:t>beats paper</a:t>
            </a:r>
            <a:endParaRPr lang="en-US" sz="2700" b="1" cap="none" spc="0" dirty="0">
              <a:ln w="22225">
                <a:noFill/>
                <a:prstDash val="solid"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58455E-75EE-4F16-9E65-A735E46104C0}"/>
              </a:ext>
            </a:extLst>
          </p:cNvPr>
          <p:cNvSpPr/>
          <p:nvPr/>
        </p:nvSpPr>
        <p:spPr>
          <a:xfrm>
            <a:off x="527282" y="961120"/>
            <a:ext cx="9404304" cy="4581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58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lee</dc:creator>
  <cp:lastModifiedBy>kevin lee</cp:lastModifiedBy>
  <cp:revision>5</cp:revision>
  <dcterms:created xsi:type="dcterms:W3CDTF">2021-01-07T20:00:21Z</dcterms:created>
  <dcterms:modified xsi:type="dcterms:W3CDTF">2021-01-07T21:40:40Z</dcterms:modified>
</cp:coreProperties>
</file>