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12C"/>
    <a:srgbClr val="9567BD"/>
    <a:srgbClr val="FF871E"/>
    <a:srgbClr val="20918C"/>
    <a:srgbClr val="FFE826"/>
    <a:srgbClr val="43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70C6E-D285-7045-A6ED-D72FF6AF104F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B4B01-D849-E745-B171-C46D3B4E81BF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0562BD18-362B-E546-8D2D-C284159BCE85}" type="parTrans" cxnId="{BB295F59-6210-494A-BED5-751636CC96AC}">
      <dgm:prSet/>
      <dgm:spPr/>
      <dgm:t>
        <a:bodyPr/>
        <a:lstStyle/>
        <a:p>
          <a:endParaRPr lang="en-US"/>
        </a:p>
      </dgm:t>
    </dgm:pt>
    <dgm:pt modelId="{8E4969E5-2F2B-D945-8776-9973A4870092}" type="sibTrans" cxnId="{BB295F59-6210-494A-BED5-751636CC96AC}">
      <dgm:prSet/>
      <dgm:spPr/>
      <dgm:t>
        <a:bodyPr/>
        <a:lstStyle/>
        <a:p>
          <a:endParaRPr lang="en-US"/>
        </a:p>
      </dgm:t>
    </dgm:pt>
    <dgm:pt modelId="{FB7C9CAD-3711-EE42-BE7C-F6A4901BBB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Rock</a:t>
          </a:r>
        </a:p>
      </dgm:t>
    </dgm:pt>
    <dgm:pt modelId="{6F0408A0-531F-574B-9E09-0D75AC25C039}" type="parTrans" cxnId="{2EC79F5A-C315-3A46-8602-E017BD311E87}">
      <dgm:prSet/>
      <dgm:spPr/>
      <dgm:t>
        <a:bodyPr/>
        <a:lstStyle/>
        <a:p>
          <a:endParaRPr lang="en-US"/>
        </a:p>
      </dgm:t>
    </dgm:pt>
    <dgm:pt modelId="{C203C295-5669-1D4D-8270-730230F44A40}" type="sibTrans" cxnId="{2EC79F5A-C315-3A46-8602-E017BD311E87}">
      <dgm:prSet/>
      <dgm:spPr/>
      <dgm:t>
        <a:bodyPr/>
        <a:lstStyle/>
        <a:p>
          <a:endParaRPr lang="en-US"/>
        </a:p>
      </dgm:t>
    </dgm:pt>
    <dgm:pt modelId="{13100089-0552-B94E-AC53-60AE6E9F045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Rock</a:t>
          </a:r>
        </a:p>
      </dgm:t>
    </dgm:pt>
    <dgm:pt modelId="{FC21403C-9E35-5340-BBA1-CB43CFEF9BB0}" type="parTrans" cxnId="{5F7C6807-C793-934C-893A-728C3E210C61}">
      <dgm:prSet/>
      <dgm:spPr/>
      <dgm:t>
        <a:bodyPr/>
        <a:lstStyle/>
        <a:p>
          <a:endParaRPr lang="en-US"/>
        </a:p>
      </dgm:t>
    </dgm:pt>
    <dgm:pt modelId="{8CDDDCDA-7E76-5948-AA87-C47716BCCF37}" type="sibTrans" cxnId="{5F7C6807-C793-934C-893A-728C3E210C61}">
      <dgm:prSet/>
      <dgm:spPr/>
      <dgm:t>
        <a:bodyPr/>
        <a:lstStyle/>
        <a:p>
          <a:endParaRPr lang="en-US"/>
        </a:p>
      </dgm:t>
    </dgm:pt>
    <dgm:pt modelId="{EEE5BB06-B301-A44B-BA45-6E0ED74E7D4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Paper</a:t>
          </a:r>
        </a:p>
      </dgm:t>
    </dgm:pt>
    <dgm:pt modelId="{5EF922DD-AE4E-EC4A-8F89-8DE7094C0CA6}" type="parTrans" cxnId="{26D08E4D-37EC-1E41-8478-10CE64D7E8ED}">
      <dgm:prSet/>
      <dgm:spPr/>
      <dgm:t>
        <a:bodyPr/>
        <a:lstStyle/>
        <a:p>
          <a:endParaRPr lang="en-US"/>
        </a:p>
      </dgm:t>
    </dgm:pt>
    <dgm:pt modelId="{2D3AE327-3C51-E743-81A6-10F12A256F3C}" type="sibTrans" cxnId="{26D08E4D-37EC-1E41-8478-10CE64D7E8ED}">
      <dgm:prSet/>
      <dgm:spPr/>
      <dgm:t>
        <a:bodyPr/>
        <a:lstStyle/>
        <a:p>
          <a:endParaRPr lang="en-US"/>
        </a:p>
      </dgm:t>
    </dgm:pt>
    <dgm:pt modelId="{FE046897-D2A6-EA47-B113-CEEB9D25766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Paper</a:t>
          </a:r>
        </a:p>
      </dgm:t>
    </dgm:pt>
    <dgm:pt modelId="{79F572DC-47F5-D049-B6D3-75DA9A3B21D3}" type="parTrans" cxnId="{81F4C651-5498-4C47-B16E-5CC769947549}">
      <dgm:prSet/>
      <dgm:spPr/>
      <dgm:t>
        <a:bodyPr/>
        <a:lstStyle/>
        <a:p>
          <a:endParaRPr lang="en-US"/>
        </a:p>
      </dgm:t>
    </dgm:pt>
    <dgm:pt modelId="{F46813BB-CAA1-3D4F-AE4C-8D9BE75C69E9}" type="sibTrans" cxnId="{81F4C651-5498-4C47-B16E-5CC769947549}">
      <dgm:prSet/>
      <dgm:spPr/>
      <dgm:t>
        <a:bodyPr/>
        <a:lstStyle/>
        <a:p>
          <a:endParaRPr lang="en-US"/>
        </a:p>
      </dgm:t>
    </dgm:pt>
    <dgm:pt modelId="{786B37BA-EFBF-6047-889D-E6A3EF53536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Scissors</a:t>
          </a:r>
        </a:p>
      </dgm:t>
    </dgm:pt>
    <dgm:pt modelId="{16FFE474-C8BB-FD42-B148-AC0D39C241C1}" type="parTrans" cxnId="{70CFADA5-8DCB-7B42-AC32-5B815E4FD11C}">
      <dgm:prSet/>
      <dgm:spPr/>
      <dgm:t>
        <a:bodyPr/>
        <a:lstStyle/>
        <a:p>
          <a:endParaRPr lang="en-US"/>
        </a:p>
      </dgm:t>
    </dgm:pt>
    <dgm:pt modelId="{6E58EA1F-6E2A-0F41-B48E-AA8BBAD8AD54}" type="sibTrans" cxnId="{70CFADA5-8DCB-7B42-AC32-5B815E4FD11C}">
      <dgm:prSet/>
      <dgm:spPr/>
      <dgm:t>
        <a:bodyPr/>
        <a:lstStyle/>
        <a:p>
          <a:endParaRPr lang="en-US"/>
        </a:p>
      </dgm:t>
    </dgm:pt>
    <dgm:pt modelId="{8A20E85A-4B36-A845-A3D9-AC995AB4A494}">
      <dgm:prSet phldrT="[Text]" custT="1"/>
      <dgm:spPr/>
      <dgm:t>
        <a:bodyPr/>
        <a:lstStyle/>
        <a:p>
          <a:r>
            <a:rPr lang="en-US" sz="1400" dirty="0"/>
            <a:t>Start</a:t>
          </a:r>
        </a:p>
      </dgm:t>
    </dgm:pt>
    <dgm:pt modelId="{F734E10A-CBF2-6D40-86CA-0C2B40B8BA2F}" type="parTrans" cxnId="{444CB3C4-9B37-B443-B826-0B6FAB37828D}">
      <dgm:prSet/>
      <dgm:spPr/>
      <dgm:t>
        <a:bodyPr/>
        <a:lstStyle/>
        <a:p>
          <a:endParaRPr lang="en-US"/>
        </a:p>
      </dgm:t>
    </dgm:pt>
    <dgm:pt modelId="{82F5FE5D-9C98-1645-8CCC-0B1909E63269}" type="sibTrans" cxnId="{444CB3C4-9B37-B443-B826-0B6FAB37828D}">
      <dgm:prSet/>
      <dgm:spPr/>
      <dgm:t>
        <a:bodyPr/>
        <a:lstStyle/>
        <a:p>
          <a:endParaRPr lang="en-US"/>
        </a:p>
      </dgm:t>
    </dgm:pt>
    <dgm:pt modelId="{181C8B33-BEE0-524B-AAD1-DF0513AEF800}">
      <dgm:prSet phldrT="[Text]" custT="1"/>
      <dgm:spPr/>
      <dgm:t>
        <a:bodyPr/>
        <a:lstStyle/>
        <a:p>
          <a:r>
            <a:rPr lang="en-US" sz="1400" dirty="0"/>
            <a:t>Feature: </a:t>
          </a:r>
        </a:p>
        <a:p>
          <a:r>
            <a:rPr lang="en-US" sz="1400" dirty="0"/>
            <a:t>Player 1 Choice</a:t>
          </a:r>
        </a:p>
      </dgm:t>
    </dgm:pt>
    <dgm:pt modelId="{E1CC6C09-B33F-684D-9855-D04437ABE553}" type="parTrans" cxnId="{2B4847BA-73B0-0D4B-A276-9A5BAF1D60EF}">
      <dgm:prSet/>
      <dgm:spPr/>
      <dgm:t>
        <a:bodyPr/>
        <a:lstStyle/>
        <a:p>
          <a:endParaRPr lang="en-US"/>
        </a:p>
      </dgm:t>
    </dgm:pt>
    <dgm:pt modelId="{545C3C21-56EF-0544-9D75-3EAE64B08445}" type="sibTrans" cxnId="{2B4847BA-73B0-0D4B-A276-9A5BAF1D60EF}">
      <dgm:prSet/>
      <dgm:spPr/>
      <dgm:t>
        <a:bodyPr/>
        <a:lstStyle/>
        <a:p>
          <a:endParaRPr lang="en-US"/>
        </a:p>
      </dgm:t>
    </dgm:pt>
    <dgm:pt modelId="{2391ACF1-4FC2-124F-A57A-3EA6279DD774}">
      <dgm:prSet phldrT="[Text]" custT="1"/>
      <dgm:spPr/>
      <dgm:t>
        <a:bodyPr/>
        <a:lstStyle/>
        <a:p>
          <a:r>
            <a:rPr lang="en-US" sz="1400" dirty="0"/>
            <a:t>Feature: </a:t>
          </a:r>
        </a:p>
        <a:p>
          <a:r>
            <a:rPr lang="en-US" sz="1400" dirty="0"/>
            <a:t>Player 2 Choice</a:t>
          </a:r>
        </a:p>
      </dgm:t>
    </dgm:pt>
    <dgm:pt modelId="{ACCDEA0D-9EB1-B245-9BAD-B8798184C31B}" type="parTrans" cxnId="{714008AA-7788-B64D-BD40-54A9B106AF8E}">
      <dgm:prSet/>
      <dgm:spPr/>
      <dgm:t>
        <a:bodyPr/>
        <a:lstStyle/>
        <a:p>
          <a:endParaRPr lang="en-US"/>
        </a:p>
      </dgm:t>
    </dgm:pt>
    <dgm:pt modelId="{43B3A231-7A78-0642-8F0F-DFAD15B5B9DD}" type="sibTrans" cxnId="{714008AA-7788-B64D-BD40-54A9B106AF8E}">
      <dgm:prSet/>
      <dgm:spPr/>
      <dgm:t>
        <a:bodyPr/>
        <a:lstStyle/>
        <a:p>
          <a:endParaRPr lang="en-US"/>
        </a:p>
      </dgm:t>
    </dgm:pt>
    <dgm:pt modelId="{2D9DB9E4-D6E7-6743-9FE9-7AD51E038DA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Scissors</a:t>
          </a:r>
        </a:p>
      </dgm:t>
    </dgm:pt>
    <dgm:pt modelId="{72615D9B-30C2-B042-A111-B4110AA2AF1F}" type="parTrans" cxnId="{30A56A29-A006-9347-BEF0-566529D357C6}">
      <dgm:prSet/>
      <dgm:spPr/>
      <dgm:t>
        <a:bodyPr/>
        <a:lstStyle/>
        <a:p>
          <a:endParaRPr lang="en-US"/>
        </a:p>
      </dgm:t>
    </dgm:pt>
    <dgm:pt modelId="{6468BE4D-5F50-654E-8816-A5909A8912F1}" type="sibTrans" cxnId="{30A56A29-A006-9347-BEF0-566529D357C6}">
      <dgm:prSet/>
      <dgm:spPr/>
      <dgm:t>
        <a:bodyPr/>
        <a:lstStyle/>
        <a:p>
          <a:endParaRPr lang="en-US"/>
        </a:p>
      </dgm:t>
    </dgm:pt>
    <dgm:pt modelId="{95BBF50F-A879-E64D-B848-36DFB986E85A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Scissors</a:t>
          </a:r>
        </a:p>
      </dgm:t>
    </dgm:pt>
    <dgm:pt modelId="{1E79EC86-2633-534E-8B63-77F67163E528}" type="parTrans" cxnId="{605FD1A9-ED1A-2E44-8ECD-B745E593195B}">
      <dgm:prSet/>
      <dgm:spPr/>
      <dgm:t>
        <a:bodyPr/>
        <a:lstStyle/>
        <a:p>
          <a:endParaRPr lang="en-US"/>
        </a:p>
      </dgm:t>
    </dgm:pt>
    <dgm:pt modelId="{36AB296B-7FE9-3044-A8E2-9BDCBA32FD59}" type="sibTrans" cxnId="{605FD1A9-ED1A-2E44-8ECD-B745E593195B}">
      <dgm:prSet/>
      <dgm:spPr/>
      <dgm:t>
        <a:bodyPr/>
        <a:lstStyle/>
        <a:p>
          <a:endParaRPr lang="en-US"/>
        </a:p>
      </dgm:t>
    </dgm:pt>
    <dgm:pt modelId="{C01B64E4-7939-7345-8704-E42DB2B206D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Rock</a:t>
          </a:r>
        </a:p>
      </dgm:t>
    </dgm:pt>
    <dgm:pt modelId="{B564B1EF-E7A5-B947-9F66-8CA5D5616612}" type="parTrans" cxnId="{FC5526F9-9B3F-D447-9DAB-A32D853CA656}">
      <dgm:prSet/>
      <dgm:spPr/>
      <dgm:t>
        <a:bodyPr/>
        <a:lstStyle/>
        <a:p>
          <a:endParaRPr lang="en-US"/>
        </a:p>
      </dgm:t>
    </dgm:pt>
    <dgm:pt modelId="{7B638E96-367E-3A45-9447-0A052361A814}" type="sibTrans" cxnId="{FC5526F9-9B3F-D447-9DAB-A32D853CA656}">
      <dgm:prSet/>
      <dgm:spPr/>
      <dgm:t>
        <a:bodyPr/>
        <a:lstStyle/>
        <a:p>
          <a:endParaRPr lang="en-US"/>
        </a:p>
      </dgm:t>
    </dgm:pt>
    <dgm:pt modelId="{AF2C930D-6014-A24E-A0CA-E998F4E4811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Paper</a:t>
          </a:r>
        </a:p>
      </dgm:t>
    </dgm:pt>
    <dgm:pt modelId="{FE084EB5-C2BA-5944-89FA-569C6EB9F6BF}" type="parTrans" cxnId="{B4BFC5AB-5458-8F40-AFF1-9EA0C9E8C663}">
      <dgm:prSet/>
      <dgm:spPr/>
      <dgm:t>
        <a:bodyPr/>
        <a:lstStyle/>
        <a:p>
          <a:endParaRPr lang="en-US"/>
        </a:p>
      </dgm:t>
    </dgm:pt>
    <dgm:pt modelId="{FF925AA1-FE8E-7F4B-8B87-4EA343ECD215}" type="sibTrans" cxnId="{B4BFC5AB-5458-8F40-AFF1-9EA0C9E8C663}">
      <dgm:prSet/>
      <dgm:spPr/>
      <dgm:t>
        <a:bodyPr/>
        <a:lstStyle/>
        <a:p>
          <a:endParaRPr lang="en-US"/>
        </a:p>
      </dgm:t>
    </dgm:pt>
    <dgm:pt modelId="{470C6D64-BBC1-3048-B11B-B28530685ED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Rock</a:t>
          </a:r>
        </a:p>
      </dgm:t>
    </dgm:pt>
    <dgm:pt modelId="{B2D8B6FD-7594-8D47-855D-09D969AA3B69}" type="parTrans" cxnId="{529E3CC8-6D52-FF4E-B3BB-5F2D5B649F41}">
      <dgm:prSet/>
      <dgm:spPr/>
      <dgm:t>
        <a:bodyPr/>
        <a:lstStyle/>
        <a:p>
          <a:endParaRPr lang="en-US"/>
        </a:p>
      </dgm:t>
    </dgm:pt>
    <dgm:pt modelId="{960B7D8B-FD3D-6F43-9174-A0C6A423F1FB}" type="sibTrans" cxnId="{529E3CC8-6D52-FF4E-B3BB-5F2D5B649F41}">
      <dgm:prSet/>
      <dgm:spPr/>
      <dgm:t>
        <a:bodyPr/>
        <a:lstStyle/>
        <a:p>
          <a:endParaRPr lang="en-US"/>
        </a:p>
      </dgm:t>
    </dgm:pt>
    <dgm:pt modelId="{E9419542-27EC-FF44-B199-30E87BDB1ADA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Paper</a:t>
          </a:r>
        </a:p>
      </dgm:t>
    </dgm:pt>
    <dgm:pt modelId="{812D80AF-24A2-3A4B-8404-9366BB06A70C}" type="parTrans" cxnId="{E871BFC6-FF5C-9343-9AF9-DB96754242DB}">
      <dgm:prSet/>
      <dgm:spPr/>
      <dgm:t>
        <a:bodyPr/>
        <a:lstStyle/>
        <a:p>
          <a:endParaRPr lang="en-US"/>
        </a:p>
      </dgm:t>
    </dgm:pt>
    <dgm:pt modelId="{85976E9B-59EE-DA4E-907E-30CF8FD01C8F}" type="sibTrans" cxnId="{E871BFC6-FF5C-9343-9AF9-DB96754242DB}">
      <dgm:prSet/>
      <dgm:spPr/>
      <dgm:t>
        <a:bodyPr/>
        <a:lstStyle/>
        <a:p>
          <a:endParaRPr lang="en-US"/>
        </a:p>
      </dgm:t>
    </dgm:pt>
    <dgm:pt modelId="{BA1408E2-1C30-9F49-AFAA-4B11B8D4111B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Scissors</a:t>
          </a:r>
        </a:p>
      </dgm:t>
    </dgm:pt>
    <dgm:pt modelId="{EC4D8681-03A6-B844-BD1D-BAB622A31ADB}" type="parTrans" cxnId="{C8A28AA9-00CB-6542-B533-4F18E78BCA28}">
      <dgm:prSet/>
      <dgm:spPr/>
      <dgm:t>
        <a:bodyPr/>
        <a:lstStyle/>
        <a:p>
          <a:endParaRPr lang="en-US"/>
        </a:p>
      </dgm:t>
    </dgm:pt>
    <dgm:pt modelId="{5DB23BA3-D0F5-EC46-A09C-AF96CFB388A5}" type="sibTrans" cxnId="{C8A28AA9-00CB-6542-B533-4F18E78BCA28}">
      <dgm:prSet/>
      <dgm:spPr/>
      <dgm:t>
        <a:bodyPr/>
        <a:lstStyle/>
        <a:p>
          <a:endParaRPr lang="en-US"/>
        </a:p>
      </dgm:t>
    </dgm:pt>
    <dgm:pt modelId="{BB736872-2553-D24E-9F3B-2627DB494F99}">
      <dgm:prSet phldrT="[Text]" custT="1"/>
      <dgm:spPr/>
      <dgm:t>
        <a:bodyPr/>
        <a:lstStyle/>
        <a:p>
          <a:r>
            <a:rPr lang="en-US" sz="1400" dirty="0"/>
            <a:t>Target: </a:t>
          </a:r>
        </a:p>
        <a:p>
          <a:r>
            <a:rPr lang="en-US" sz="1400" dirty="0"/>
            <a:t>Result</a:t>
          </a:r>
        </a:p>
      </dgm:t>
    </dgm:pt>
    <dgm:pt modelId="{30DD86A5-AA04-E046-80FB-279368006F9D}" type="parTrans" cxnId="{24908321-C929-2246-899C-56A1A472873C}">
      <dgm:prSet/>
      <dgm:spPr/>
      <dgm:t>
        <a:bodyPr/>
        <a:lstStyle/>
        <a:p>
          <a:endParaRPr lang="en-US"/>
        </a:p>
      </dgm:t>
    </dgm:pt>
    <dgm:pt modelId="{12BDE6D7-189D-0747-8D4E-8A2F41E9F5F3}" type="sibTrans" cxnId="{24908321-C929-2246-899C-56A1A472873C}">
      <dgm:prSet/>
      <dgm:spPr/>
      <dgm:t>
        <a:bodyPr/>
        <a:lstStyle/>
        <a:p>
          <a:endParaRPr lang="en-US"/>
        </a:p>
      </dgm:t>
    </dgm:pt>
    <dgm:pt modelId="{C7132218-430A-A145-AD96-95310206969D}">
      <dgm:prSet/>
      <dgm:spPr>
        <a:solidFill>
          <a:srgbClr val="FF871E"/>
        </a:solidFill>
      </dgm:spPr>
      <dgm:t>
        <a:bodyPr/>
        <a:lstStyle/>
        <a:p>
          <a:r>
            <a:rPr lang="en-US" dirty="0"/>
            <a:t>Tie</a:t>
          </a:r>
        </a:p>
      </dgm:t>
    </dgm:pt>
    <dgm:pt modelId="{DD94FB23-68FD-C84F-BB1A-9449F65349BD}" type="parTrans" cxnId="{69FDCBDD-4679-AD49-8D9A-B86B96F873C2}">
      <dgm:prSet/>
      <dgm:spPr/>
      <dgm:t>
        <a:bodyPr/>
        <a:lstStyle/>
        <a:p>
          <a:endParaRPr lang="en-US"/>
        </a:p>
      </dgm:t>
    </dgm:pt>
    <dgm:pt modelId="{8A501E59-F60F-1F43-9A3C-29D85C6791F2}" type="sibTrans" cxnId="{69FDCBDD-4679-AD49-8D9A-B86B96F873C2}">
      <dgm:prSet/>
      <dgm:spPr/>
      <dgm:t>
        <a:bodyPr/>
        <a:lstStyle/>
        <a:p>
          <a:endParaRPr lang="en-US"/>
        </a:p>
      </dgm:t>
    </dgm:pt>
    <dgm:pt modelId="{C47BBAE5-4941-8943-BD68-60B126B6B0FF}">
      <dgm:prSet phldrT="[Text]"/>
      <dgm:spPr>
        <a:solidFill>
          <a:srgbClr val="9567BD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Player 1 Lose</a:t>
          </a:r>
        </a:p>
      </dgm:t>
    </dgm:pt>
    <dgm:pt modelId="{EC7BA783-CFB9-C448-9C58-8CE1D75D98A0}" type="parTrans" cxnId="{32741FC6-811C-F142-8D49-94F8112416F8}">
      <dgm:prSet/>
      <dgm:spPr/>
      <dgm:t>
        <a:bodyPr/>
        <a:lstStyle/>
        <a:p>
          <a:endParaRPr lang="en-US"/>
        </a:p>
      </dgm:t>
    </dgm:pt>
    <dgm:pt modelId="{8C6F2D8B-71B5-AA4C-BF6F-26BA6A3F69A6}" type="sibTrans" cxnId="{32741FC6-811C-F142-8D49-94F8112416F8}">
      <dgm:prSet/>
      <dgm:spPr/>
      <dgm:t>
        <a:bodyPr/>
        <a:lstStyle/>
        <a:p>
          <a:endParaRPr lang="en-US"/>
        </a:p>
      </dgm:t>
    </dgm:pt>
    <dgm:pt modelId="{B7BF5CE0-42D8-1B43-810F-0C2404D6D87A}">
      <dgm:prSet/>
      <dgm:spPr>
        <a:solidFill>
          <a:srgbClr val="2CA12C"/>
        </a:solidFill>
      </dgm:spPr>
      <dgm:t>
        <a:bodyPr/>
        <a:lstStyle/>
        <a:p>
          <a:r>
            <a:rPr lang="en-US" dirty="0"/>
            <a:t>Player 1 Win</a:t>
          </a:r>
        </a:p>
      </dgm:t>
    </dgm:pt>
    <dgm:pt modelId="{D6198E71-0834-EF47-9B47-AC8AACBBEB0B}" type="parTrans" cxnId="{634F9719-463B-644A-8BE0-B36FFFF5B8EB}">
      <dgm:prSet/>
      <dgm:spPr/>
      <dgm:t>
        <a:bodyPr/>
        <a:lstStyle/>
        <a:p>
          <a:endParaRPr lang="en-US"/>
        </a:p>
      </dgm:t>
    </dgm:pt>
    <dgm:pt modelId="{6C605B2B-36BA-2540-97EA-04E1FE218A1A}" type="sibTrans" cxnId="{634F9719-463B-644A-8BE0-B36FFFF5B8EB}">
      <dgm:prSet/>
      <dgm:spPr/>
      <dgm:t>
        <a:bodyPr/>
        <a:lstStyle/>
        <a:p>
          <a:endParaRPr lang="en-US"/>
        </a:p>
      </dgm:t>
    </dgm:pt>
    <dgm:pt modelId="{B5473CFD-124F-4941-8587-6F327B8F91E1}">
      <dgm:prSet phldrT="[Text]"/>
      <dgm:spPr>
        <a:solidFill>
          <a:srgbClr val="2CA12C"/>
        </a:solidFill>
      </dgm:spPr>
      <dgm:t>
        <a:bodyPr/>
        <a:lstStyle/>
        <a:p>
          <a:r>
            <a:rPr lang="en-US" dirty="0"/>
            <a:t>Player 1 Win</a:t>
          </a:r>
        </a:p>
      </dgm:t>
    </dgm:pt>
    <dgm:pt modelId="{DB54C7AE-CA65-364E-ADDC-287D35EEE18C}" type="parTrans" cxnId="{04940CC1-9F42-544D-A5E3-E0ADFC0A82A9}">
      <dgm:prSet/>
      <dgm:spPr/>
      <dgm:t>
        <a:bodyPr/>
        <a:lstStyle/>
        <a:p>
          <a:endParaRPr lang="en-US"/>
        </a:p>
      </dgm:t>
    </dgm:pt>
    <dgm:pt modelId="{BDEB19B5-9061-C34A-98DE-76DCEA75F90C}" type="sibTrans" cxnId="{04940CC1-9F42-544D-A5E3-E0ADFC0A82A9}">
      <dgm:prSet/>
      <dgm:spPr/>
      <dgm:t>
        <a:bodyPr/>
        <a:lstStyle/>
        <a:p>
          <a:endParaRPr lang="en-US"/>
        </a:p>
      </dgm:t>
    </dgm:pt>
    <dgm:pt modelId="{75765666-279D-4248-B57D-49E392F86AD8}">
      <dgm:prSet phldrT="[Text]"/>
      <dgm:spPr>
        <a:solidFill>
          <a:srgbClr val="FF871E"/>
        </a:solidFill>
      </dgm:spPr>
      <dgm:t>
        <a:bodyPr/>
        <a:lstStyle/>
        <a:p>
          <a:r>
            <a:rPr lang="en-US" dirty="0"/>
            <a:t>Tie</a:t>
          </a:r>
        </a:p>
      </dgm:t>
    </dgm:pt>
    <dgm:pt modelId="{FC380A17-E89A-CA4F-A299-980E7CFE4EF6}" type="parTrans" cxnId="{01F78E3A-B097-2549-BD8B-0622AB63785B}">
      <dgm:prSet/>
      <dgm:spPr/>
      <dgm:t>
        <a:bodyPr/>
        <a:lstStyle/>
        <a:p>
          <a:endParaRPr lang="en-US"/>
        </a:p>
      </dgm:t>
    </dgm:pt>
    <dgm:pt modelId="{DD7A81FF-8A56-5A48-9F04-BBF19D52B1C5}" type="sibTrans" cxnId="{01F78E3A-B097-2549-BD8B-0622AB63785B}">
      <dgm:prSet/>
      <dgm:spPr/>
      <dgm:t>
        <a:bodyPr/>
        <a:lstStyle/>
        <a:p>
          <a:endParaRPr lang="en-US"/>
        </a:p>
      </dgm:t>
    </dgm:pt>
    <dgm:pt modelId="{2556314D-4B61-1343-AC32-61DAC202D80A}">
      <dgm:prSet phldrT="[Text]"/>
      <dgm:spPr>
        <a:solidFill>
          <a:srgbClr val="9567BD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Player 1 Lose</a:t>
          </a:r>
        </a:p>
      </dgm:t>
    </dgm:pt>
    <dgm:pt modelId="{0556E32C-EF48-B64B-B9BC-3CFE51246C31}" type="parTrans" cxnId="{5857F36C-3EE3-F243-B0C3-C62F4AE0F721}">
      <dgm:prSet/>
      <dgm:spPr/>
      <dgm:t>
        <a:bodyPr/>
        <a:lstStyle/>
        <a:p>
          <a:endParaRPr lang="en-US"/>
        </a:p>
      </dgm:t>
    </dgm:pt>
    <dgm:pt modelId="{C6C675BE-A6E0-0F4E-B77C-E2A2A6F6E102}" type="sibTrans" cxnId="{5857F36C-3EE3-F243-B0C3-C62F4AE0F721}">
      <dgm:prSet/>
      <dgm:spPr/>
      <dgm:t>
        <a:bodyPr/>
        <a:lstStyle/>
        <a:p>
          <a:endParaRPr lang="en-US"/>
        </a:p>
      </dgm:t>
    </dgm:pt>
    <dgm:pt modelId="{56CCAA55-D1F9-2247-958D-E23931A593BF}">
      <dgm:prSet/>
      <dgm:spPr>
        <a:solidFill>
          <a:srgbClr val="9567BD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Player 1 Lose</a:t>
          </a:r>
        </a:p>
      </dgm:t>
    </dgm:pt>
    <dgm:pt modelId="{9CFCFADB-B13C-8746-AD41-E7E47704DC35}" type="parTrans" cxnId="{19B05F23-E92D-6344-AC5D-A85E4E996DB8}">
      <dgm:prSet/>
      <dgm:spPr/>
      <dgm:t>
        <a:bodyPr/>
        <a:lstStyle/>
        <a:p>
          <a:endParaRPr lang="en-US"/>
        </a:p>
      </dgm:t>
    </dgm:pt>
    <dgm:pt modelId="{1D34A600-86D2-0B49-B81D-B349ECD72BBD}" type="sibTrans" cxnId="{19B05F23-E92D-6344-AC5D-A85E4E996DB8}">
      <dgm:prSet/>
      <dgm:spPr/>
      <dgm:t>
        <a:bodyPr/>
        <a:lstStyle/>
        <a:p>
          <a:endParaRPr lang="en-US"/>
        </a:p>
      </dgm:t>
    </dgm:pt>
    <dgm:pt modelId="{D75AF05A-BA51-9443-87C6-8B48B68A2D96}">
      <dgm:prSet/>
      <dgm:spPr>
        <a:solidFill>
          <a:srgbClr val="2CA12C"/>
        </a:solidFill>
      </dgm:spPr>
      <dgm:t>
        <a:bodyPr/>
        <a:lstStyle/>
        <a:p>
          <a:r>
            <a:rPr lang="en-US" dirty="0"/>
            <a:t>Player 1 Win</a:t>
          </a:r>
        </a:p>
      </dgm:t>
    </dgm:pt>
    <dgm:pt modelId="{27197C1C-B63E-6447-AF25-F94F2D33EDCD}" type="parTrans" cxnId="{A240FFE7-2480-D444-9E5A-03B76BB11D8C}">
      <dgm:prSet/>
      <dgm:spPr/>
      <dgm:t>
        <a:bodyPr/>
        <a:lstStyle/>
        <a:p>
          <a:endParaRPr lang="en-US"/>
        </a:p>
      </dgm:t>
    </dgm:pt>
    <dgm:pt modelId="{716E68FD-CB16-014D-AFC9-3A3E82E6FEBF}" type="sibTrans" cxnId="{A240FFE7-2480-D444-9E5A-03B76BB11D8C}">
      <dgm:prSet/>
      <dgm:spPr/>
      <dgm:t>
        <a:bodyPr/>
        <a:lstStyle/>
        <a:p>
          <a:endParaRPr lang="en-US"/>
        </a:p>
      </dgm:t>
    </dgm:pt>
    <dgm:pt modelId="{0CE8E43F-6688-1E43-9845-C763CBA0A64B}">
      <dgm:prSet/>
      <dgm:spPr>
        <a:solidFill>
          <a:srgbClr val="FF871E"/>
        </a:solidFill>
      </dgm:spPr>
      <dgm:t>
        <a:bodyPr/>
        <a:lstStyle/>
        <a:p>
          <a:r>
            <a:rPr lang="en-US" dirty="0"/>
            <a:t>Tie</a:t>
          </a:r>
        </a:p>
      </dgm:t>
    </dgm:pt>
    <dgm:pt modelId="{4BB0D346-CADD-EF46-8797-A2A70475E37F}" type="parTrans" cxnId="{A4E287C6-DB8F-0149-AD86-B77928B327DD}">
      <dgm:prSet/>
      <dgm:spPr/>
      <dgm:t>
        <a:bodyPr/>
        <a:lstStyle/>
        <a:p>
          <a:endParaRPr lang="en-US"/>
        </a:p>
      </dgm:t>
    </dgm:pt>
    <dgm:pt modelId="{7B64994D-BC0E-C64D-A27F-19C63CB925AB}" type="sibTrans" cxnId="{A4E287C6-DB8F-0149-AD86-B77928B327DD}">
      <dgm:prSet/>
      <dgm:spPr/>
      <dgm:t>
        <a:bodyPr/>
        <a:lstStyle/>
        <a:p>
          <a:endParaRPr lang="en-US"/>
        </a:p>
      </dgm:t>
    </dgm:pt>
    <dgm:pt modelId="{96606C0F-4119-004B-94E8-E9544C703250}" type="pres">
      <dgm:prSet presAssocID="{59E70C6E-D285-7045-A6ED-D72FF6AF104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B44E78-FF03-EA46-901B-CAFFDE4919F3}" type="pres">
      <dgm:prSet presAssocID="{59E70C6E-D285-7045-A6ED-D72FF6AF104F}" presName="hierFlow" presStyleCnt="0"/>
      <dgm:spPr/>
    </dgm:pt>
    <dgm:pt modelId="{87D09791-E5DE-B740-AF3D-7EED1B136238}" type="pres">
      <dgm:prSet presAssocID="{59E70C6E-D285-7045-A6ED-D72FF6AF104F}" presName="firstBuf" presStyleCnt="0"/>
      <dgm:spPr/>
    </dgm:pt>
    <dgm:pt modelId="{874CA4ED-20DE-6147-9658-BE91DFAB8527}" type="pres">
      <dgm:prSet presAssocID="{59E70C6E-D285-7045-A6ED-D72FF6AF104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E72CD9-AF77-224E-8DA3-D0B4E99685F7}" type="pres">
      <dgm:prSet presAssocID="{662B4B01-D849-E745-B171-C46D3B4E81BF}" presName="Name17" presStyleCnt="0"/>
      <dgm:spPr/>
    </dgm:pt>
    <dgm:pt modelId="{940CBE34-D47C-DF4F-946F-0C06CE176C10}" type="pres">
      <dgm:prSet presAssocID="{662B4B01-D849-E745-B171-C46D3B4E81BF}" presName="level1Shape" presStyleLbl="node0" presStyleIdx="0" presStyleCnt="1" custLinFactX="62195" custLinFactNeighborX="100000" custLinFactNeighborY="-7866">
        <dgm:presLayoutVars>
          <dgm:chPref val="3"/>
        </dgm:presLayoutVars>
      </dgm:prSet>
      <dgm:spPr/>
    </dgm:pt>
    <dgm:pt modelId="{DA997D6A-CCCB-F644-8684-A247D8407FD0}" type="pres">
      <dgm:prSet presAssocID="{662B4B01-D849-E745-B171-C46D3B4E81BF}" presName="hierChild2" presStyleCnt="0"/>
      <dgm:spPr/>
    </dgm:pt>
    <dgm:pt modelId="{B437FD63-ABD8-BF4B-B64E-BC0037B5334C}" type="pres">
      <dgm:prSet presAssocID="{6F0408A0-531F-574B-9E09-0D75AC25C039}" presName="Name25" presStyleLbl="parChTrans1D2" presStyleIdx="0" presStyleCnt="3"/>
      <dgm:spPr/>
    </dgm:pt>
    <dgm:pt modelId="{59E341D6-1F70-4E4A-87E7-872FA01E0C6E}" type="pres">
      <dgm:prSet presAssocID="{6F0408A0-531F-574B-9E09-0D75AC25C039}" presName="connTx" presStyleLbl="parChTrans1D2" presStyleIdx="0" presStyleCnt="3"/>
      <dgm:spPr/>
    </dgm:pt>
    <dgm:pt modelId="{BA333807-1786-E642-91F4-D4ECCA9446BB}" type="pres">
      <dgm:prSet presAssocID="{FB7C9CAD-3711-EE42-BE7C-F6A4901BBB12}" presName="Name30" presStyleCnt="0"/>
      <dgm:spPr/>
    </dgm:pt>
    <dgm:pt modelId="{586CDB4C-0A79-6D41-B4E0-EB8A023B3668}" type="pres">
      <dgm:prSet presAssocID="{FB7C9CAD-3711-EE42-BE7C-F6A4901BBB12}" presName="level2Shape" presStyleLbl="node2" presStyleIdx="0" presStyleCnt="3" custLinFactX="130874" custLinFactNeighborX="200000" custLinFactNeighborY="-8591"/>
      <dgm:spPr/>
    </dgm:pt>
    <dgm:pt modelId="{3666EBB0-B622-9D4A-9F1D-11145F4B4477}" type="pres">
      <dgm:prSet presAssocID="{FB7C9CAD-3711-EE42-BE7C-F6A4901BBB12}" presName="hierChild3" presStyleCnt="0"/>
      <dgm:spPr/>
    </dgm:pt>
    <dgm:pt modelId="{8E6EE340-7D88-7D41-A134-CE866A708D53}" type="pres">
      <dgm:prSet presAssocID="{FC21403C-9E35-5340-BBA1-CB43CFEF9BB0}" presName="Name25" presStyleLbl="parChTrans1D3" presStyleIdx="0" presStyleCnt="9"/>
      <dgm:spPr/>
    </dgm:pt>
    <dgm:pt modelId="{B12F211E-97D5-E34F-BC8A-1653E933844B}" type="pres">
      <dgm:prSet presAssocID="{FC21403C-9E35-5340-BBA1-CB43CFEF9BB0}" presName="connTx" presStyleLbl="parChTrans1D3" presStyleIdx="0" presStyleCnt="9"/>
      <dgm:spPr/>
    </dgm:pt>
    <dgm:pt modelId="{E8FC18CB-B90C-E645-B6CB-10243F376052}" type="pres">
      <dgm:prSet presAssocID="{13100089-0552-B94E-AC53-60AE6E9F045B}" presName="Name30" presStyleCnt="0"/>
      <dgm:spPr/>
    </dgm:pt>
    <dgm:pt modelId="{504F3DCE-7850-DA44-AD56-575E1D19B350}" type="pres">
      <dgm:prSet presAssocID="{13100089-0552-B94E-AC53-60AE6E9F045B}" presName="level2Shape" presStyleLbl="node3" presStyleIdx="0" presStyleCnt="9" custLinFactX="200387" custLinFactNeighborX="300000" custLinFactNeighborY="-6649"/>
      <dgm:spPr/>
    </dgm:pt>
    <dgm:pt modelId="{B839BF89-1A21-A248-9E18-B65BB2DF9C6C}" type="pres">
      <dgm:prSet presAssocID="{13100089-0552-B94E-AC53-60AE6E9F045B}" presName="hierChild3" presStyleCnt="0"/>
      <dgm:spPr/>
    </dgm:pt>
    <dgm:pt modelId="{3812B6FD-6C73-E64E-A9BF-E54B744C63C3}" type="pres">
      <dgm:prSet presAssocID="{DD94FB23-68FD-C84F-BB1A-9449F65349BD}" presName="Name25" presStyleLbl="parChTrans1D4" presStyleIdx="0" presStyleCnt="9"/>
      <dgm:spPr/>
    </dgm:pt>
    <dgm:pt modelId="{0E5BA9FC-13D3-684B-B305-72C75659D2D5}" type="pres">
      <dgm:prSet presAssocID="{DD94FB23-68FD-C84F-BB1A-9449F65349BD}" presName="connTx" presStyleLbl="parChTrans1D4" presStyleIdx="0" presStyleCnt="9"/>
      <dgm:spPr/>
    </dgm:pt>
    <dgm:pt modelId="{13C3B8DB-5807-3446-939A-A9D0D494137C}" type="pres">
      <dgm:prSet presAssocID="{C7132218-430A-A145-AD96-95310206969D}" presName="Name30" presStyleCnt="0"/>
      <dgm:spPr/>
    </dgm:pt>
    <dgm:pt modelId="{AD7A8319-2EA8-444D-9737-DF5BCEE08BF9}" type="pres">
      <dgm:prSet presAssocID="{C7132218-430A-A145-AD96-95310206969D}" presName="level2Shape" presStyleLbl="node4" presStyleIdx="0" presStyleCnt="9" custScaleX="130415" custLinFactX="300000" custLinFactNeighborX="337980" custLinFactNeighborY="-4957"/>
      <dgm:spPr/>
    </dgm:pt>
    <dgm:pt modelId="{0D863F98-4CA0-B541-8475-BD09DC85C864}" type="pres">
      <dgm:prSet presAssocID="{C7132218-430A-A145-AD96-95310206969D}" presName="hierChild3" presStyleCnt="0"/>
      <dgm:spPr/>
    </dgm:pt>
    <dgm:pt modelId="{6873A2E0-C62A-9A49-9BD2-AF3C9FD4C0AE}" type="pres">
      <dgm:prSet presAssocID="{5EF922DD-AE4E-EC4A-8F89-8DE7094C0CA6}" presName="Name25" presStyleLbl="parChTrans1D3" presStyleIdx="1" presStyleCnt="9"/>
      <dgm:spPr/>
    </dgm:pt>
    <dgm:pt modelId="{6A1BA43A-912B-214A-BC8C-DE544C26EE63}" type="pres">
      <dgm:prSet presAssocID="{5EF922DD-AE4E-EC4A-8F89-8DE7094C0CA6}" presName="connTx" presStyleLbl="parChTrans1D3" presStyleIdx="1" presStyleCnt="9"/>
      <dgm:spPr/>
    </dgm:pt>
    <dgm:pt modelId="{07F16BB1-C588-9D42-A751-BDE75EE599A7}" type="pres">
      <dgm:prSet presAssocID="{EEE5BB06-B301-A44B-BA45-6E0ED74E7D44}" presName="Name30" presStyleCnt="0"/>
      <dgm:spPr/>
    </dgm:pt>
    <dgm:pt modelId="{63C00150-07FF-4947-AAB8-B5A1975C18E5}" type="pres">
      <dgm:prSet presAssocID="{EEE5BB06-B301-A44B-BA45-6E0ED74E7D44}" presName="level2Shape" presStyleLbl="node3" presStyleIdx="1" presStyleCnt="9" custLinFactX="200387" custLinFactNeighborX="300000" custLinFactNeighborY="-6649"/>
      <dgm:spPr/>
    </dgm:pt>
    <dgm:pt modelId="{A6367507-E155-4346-ADC4-1FF56A766129}" type="pres">
      <dgm:prSet presAssocID="{EEE5BB06-B301-A44B-BA45-6E0ED74E7D44}" presName="hierChild3" presStyleCnt="0"/>
      <dgm:spPr/>
    </dgm:pt>
    <dgm:pt modelId="{9560A612-F45D-A24D-9940-C55283E3BDDE}" type="pres">
      <dgm:prSet presAssocID="{EC7BA783-CFB9-C448-9C58-8CE1D75D98A0}" presName="Name25" presStyleLbl="parChTrans1D4" presStyleIdx="1" presStyleCnt="9"/>
      <dgm:spPr/>
    </dgm:pt>
    <dgm:pt modelId="{8D8D5B11-0C24-E74D-B3C1-3783AA169CDA}" type="pres">
      <dgm:prSet presAssocID="{EC7BA783-CFB9-C448-9C58-8CE1D75D98A0}" presName="connTx" presStyleLbl="parChTrans1D4" presStyleIdx="1" presStyleCnt="9"/>
      <dgm:spPr/>
    </dgm:pt>
    <dgm:pt modelId="{440C8144-8D7D-9F43-A588-47E9D1A965D4}" type="pres">
      <dgm:prSet presAssocID="{C47BBAE5-4941-8943-BD68-60B126B6B0FF}" presName="Name30" presStyleCnt="0"/>
      <dgm:spPr/>
    </dgm:pt>
    <dgm:pt modelId="{F6F0B0E8-96C7-8049-9CDF-CA41799C8081}" type="pres">
      <dgm:prSet presAssocID="{C47BBAE5-4941-8943-BD68-60B126B6B0FF}" presName="level2Shape" presStyleLbl="node4" presStyleIdx="1" presStyleCnt="9" custScaleX="130415" custLinFactX="300000" custLinFactNeighborX="337980" custLinFactNeighborY="-4957"/>
      <dgm:spPr/>
    </dgm:pt>
    <dgm:pt modelId="{E30C7ABB-C403-1649-A7B4-C87DA8EBB0B1}" type="pres">
      <dgm:prSet presAssocID="{C47BBAE5-4941-8943-BD68-60B126B6B0FF}" presName="hierChild3" presStyleCnt="0"/>
      <dgm:spPr/>
    </dgm:pt>
    <dgm:pt modelId="{9CF80E80-BFD9-824C-B967-FB69B5FDDCEC}" type="pres">
      <dgm:prSet presAssocID="{1E79EC86-2633-534E-8B63-77F67163E528}" presName="Name25" presStyleLbl="parChTrans1D3" presStyleIdx="2" presStyleCnt="9"/>
      <dgm:spPr/>
    </dgm:pt>
    <dgm:pt modelId="{5153C9AB-1CED-794D-BE6B-CD312C238D3B}" type="pres">
      <dgm:prSet presAssocID="{1E79EC86-2633-534E-8B63-77F67163E528}" presName="connTx" presStyleLbl="parChTrans1D3" presStyleIdx="2" presStyleCnt="9"/>
      <dgm:spPr/>
    </dgm:pt>
    <dgm:pt modelId="{20AFA265-A957-5E4E-9B06-910916AC42AE}" type="pres">
      <dgm:prSet presAssocID="{95BBF50F-A879-E64D-B848-36DFB986E85A}" presName="Name30" presStyleCnt="0"/>
      <dgm:spPr/>
    </dgm:pt>
    <dgm:pt modelId="{767F70D6-274C-6A4C-BF83-E3857A58D208}" type="pres">
      <dgm:prSet presAssocID="{95BBF50F-A879-E64D-B848-36DFB986E85A}" presName="level2Shape" presStyleLbl="node3" presStyleIdx="2" presStyleCnt="9" custLinFactX="200387" custLinFactNeighborX="300000" custLinFactNeighborY="-6649"/>
      <dgm:spPr/>
    </dgm:pt>
    <dgm:pt modelId="{C8964632-61AD-214B-B170-E72D6515B55E}" type="pres">
      <dgm:prSet presAssocID="{95BBF50F-A879-E64D-B848-36DFB986E85A}" presName="hierChild3" presStyleCnt="0"/>
      <dgm:spPr/>
    </dgm:pt>
    <dgm:pt modelId="{33172034-A9FB-7D46-99A2-02B24262AF5A}" type="pres">
      <dgm:prSet presAssocID="{D6198E71-0834-EF47-9B47-AC8AACBBEB0B}" presName="Name25" presStyleLbl="parChTrans1D4" presStyleIdx="2" presStyleCnt="9"/>
      <dgm:spPr/>
    </dgm:pt>
    <dgm:pt modelId="{E9731398-DC3C-4647-98DB-C4806C844A8D}" type="pres">
      <dgm:prSet presAssocID="{D6198E71-0834-EF47-9B47-AC8AACBBEB0B}" presName="connTx" presStyleLbl="parChTrans1D4" presStyleIdx="2" presStyleCnt="9"/>
      <dgm:spPr/>
    </dgm:pt>
    <dgm:pt modelId="{E90860CC-B0BC-AA4F-861E-BF54E6ABE511}" type="pres">
      <dgm:prSet presAssocID="{B7BF5CE0-42D8-1B43-810F-0C2404D6D87A}" presName="Name30" presStyleCnt="0"/>
      <dgm:spPr/>
    </dgm:pt>
    <dgm:pt modelId="{B5E80EBA-6491-5F4E-86E1-BDC4A0760423}" type="pres">
      <dgm:prSet presAssocID="{B7BF5CE0-42D8-1B43-810F-0C2404D6D87A}" presName="level2Shape" presStyleLbl="node4" presStyleIdx="2" presStyleCnt="9" custScaleX="130415" custLinFactX="300000" custLinFactNeighborX="337980" custLinFactNeighborY="-4957"/>
      <dgm:spPr/>
    </dgm:pt>
    <dgm:pt modelId="{E4BD2251-D12C-0A42-9503-7473D4925AE6}" type="pres">
      <dgm:prSet presAssocID="{B7BF5CE0-42D8-1B43-810F-0C2404D6D87A}" presName="hierChild3" presStyleCnt="0"/>
      <dgm:spPr/>
    </dgm:pt>
    <dgm:pt modelId="{CC5D8F9D-D9F0-1A42-BB9E-7D67856FD0E7}" type="pres">
      <dgm:prSet presAssocID="{79F572DC-47F5-D049-B6D3-75DA9A3B21D3}" presName="Name25" presStyleLbl="parChTrans1D2" presStyleIdx="1" presStyleCnt="3"/>
      <dgm:spPr/>
    </dgm:pt>
    <dgm:pt modelId="{61E33C08-4A59-6246-B0B7-066FE77D61F8}" type="pres">
      <dgm:prSet presAssocID="{79F572DC-47F5-D049-B6D3-75DA9A3B21D3}" presName="connTx" presStyleLbl="parChTrans1D2" presStyleIdx="1" presStyleCnt="3"/>
      <dgm:spPr/>
    </dgm:pt>
    <dgm:pt modelId="{FB5E9E25-D0C9-244A-949A-42FB9AC8A68F}" type="pres">
      <dgm:prSet presAssocID="{FE046897-D2A6-EA47-B113-CEEB9D257667}" presName="Name30" presStyleCnt="0"/>
      <dgm:spPr/>
    </dgm:pt>
    <dgm:pt modelId="{AE536C84-E8FB-804A-AD9F-0B214E9F45B0}" type="pres">
      <dgm:prSet presAssocID="{FE046897-D2A6-EA47-B113-CEEB9D257667}" presName="level2Shape" presStyleLbl="node2" presStyleIdx="1" presStyleCnt="3" custLinFactX="130874" custLinFactNeighborX="200000" custLinFactNeighborY="-8591"/>
      <dgm:spPr/>
    </dgm:pt>
    <dgm:pt modelId="{D55BD9EF-15E6-724B-A6D9-1453737915A1}" type="pres">
      <dgm:prSet presAssocID="{FE046897-D2A6-EA47-B113-CEEB9D257667}" presName="hierChild3" presStyleCnt="0"/>
      <dgm:spPr/>
    </dgm:pt>
    <dgm:pt modelId="{0BBEDBEA-527F-044B-982E-501E655BCA22}" type="pres">
      <dgm:prSet presAssocID="{B564B1EF-E7A5-B947-9F66-8CA5D5616612}" presName="Name25" presStyleLbl="parChTrans1D3" presStyleIdx="3" presStyleCnt="9"/>
      <dgm:spPr/>
    </dgm:pt>
    <dgm:pt modelId="{17C510DF-1D21-8C40-B13A-2A7510746F42}" type="pres">
      <dgm:prSet presAssocID="{B564B1EF-E7A5-B947-9F66-8CA5D5616612}" presName="connTx" presStyleLbl="parChTrans1D3" presStyleIdx="3" presStyleCnt="9"/>
      <dgm:spPr/>
    </dgm:pt>
    <dgm:pt modelId="{70D35440-9800-004A-99EE-54C211E37049}" type="pres">
      <dgm:prSet presAssocID="{C01B64E4-7939-7345-8704-E42DB2B206D3}" presName="Name30" presStyleCnt="0"/>
      <dgm:spPr/>
    </dgm:pt>
    <dgm:pt modelId="{99315A1E-5291-D046-8936-6059322EDDE6}" type="pres">
      <dgm:prSet presAssocID="{C01B64E4-7939-7345-8704-E42DB2B206D3}" presName="level2Shape" presStyleLbl="node3" presStyleIdx="3" presStyleCnt="9" custLinFactX="200387" custLinFactNeighborX="300000" custLinFactNeighborY="-6649"/>
      <dgm:spPr/>
    </dgm:pt>
    <dgm:pt modelId="{F1140DB2-8D76-2340-829B-658E64A0B9B7}" type="pres">
      <dgm:prSet presAssocID="{C01B64E4-7939-7345-8704-E42DB2B206D3}" presName="hierChild3" presStyleCnt="0"/>
      <dgm:spPr/>
    </dgm:pt>
    <dgm:pt modelId="{E347E616-DEB3-744B-AD0D-8473E042E19C}" type="pres">
      <dgm:prSet presAssocID="{DB54C7AE-CA65-364E-ADDC-287D35EEE18C}" presName="Name25" presStyleLbl="parChTrans1D4" presStyleIdx="3" presStyleCnt="9"/>
      <dgm:spPr/>
    </dgm:pt>
    <dgm:pt modelId="{FCA0EFBF-4152-0A44-89E3-A7B94A541321}" type="pres">
      <dgm:prSet presAssocID="{DB54C7AE-CA65-364E-ADDC-287D35EEE18C}" presName="connTx" presStyleLbl="parChTrans1D4" presStyleIdx="3" presStyleCnt="9"/>
      <dgm:spPr/>
    </dgm:pt>
    <dgm:pt modelId="{FEC4D32F-ED56-0B44-B928-179FC47499FF}" type="pres">
      <dgm:prSet presAssocID="{B5473CFD-124F-4941-8587-6F327B8F91E1}" presName="Name30" presStyleCnt="0"/>
      <dgm:spPr/>
    </dgm:pt>
    <dgm:pt modelId="{AFC30A53-3F6D-B443-B66D-553F201F9CE7}" type="pres">
      <dgm:prSet presAssocID="{B5473CFD-124F-4941-8587-6F327B8F91E1}" presName="level2Shape" presStyleLbl="node4" presStyleIdx="3" presStyleCnt="9" custScaleX="130415" custLinFactX="300000" custLinFactNeighborX="337980" custLinFactNeighborY="-4957"/>
      <dgm:spPr/>
    </dgm:pt>
    <dgm:pt modelId="{2F536BEE-C0B0-8742-8C07-F16064B8E3FB}" type="pres">
      <dgm:prSet presAssocID="{B5473CFD-124F-4941-8587-6F327B8F91E1}" presName="hierChild3" presStyleCnt="0"/>
      <dgm:spPr/>
    </dgm:pt>
    <dgm:pt modelId="{22521B17-564A-6C45-8E16-A409470C34D8}" type="pres">
      <dgm:prSet presAssocID="{FE084EB5-C2BA-5944-89FA-569C6EB9F6BF}" presName="Name25" presStyleLbl="parChTrans1D3" presStyleIdx="4" presStyleCnt="9"/>
      <dgm:spPr/>
    </dgm:pt>
    <dgm:pt modelId="{ECEDD45A-49B4-C947-9325-6008A7EE6568}" type="pres">
      <dgm:prSet presAssocID="{FE084EB5-C2BA-5944-89FA-569C6EB9F6BF}" presName="connTx" presStyleLbl="parChTrans1D3" presStyleIdx="4" presStyleCnt="9"/>
      <dgm:spPr/>
    </dgm:pt>
    <dgm:pt modelId="{C46E74F7-4AE2-F044-88DD-D202CF0A3976}" type="pres">
      <dgm:prSet presAssocID="{AF2C930D-6014-A24E-A0CA-E998F4E48111}" presName="Name30" presStyleCnt="0"/>
      <dgm:spPr/>
    </dgm:pt>
    <dgm:pt modelId="{A58B10DB-8141-104B-B77E-F32A4913B3CC}" type="pres">
      <dgm:prSet presAssocID="{AF2C930D-6014-A24E-A0CA-E998F4E48111}" presName="level2Shape" presStyleLbl="node3" presStyleIdx="4" presStyleCnt="9" custLinFactX="200387" custLinFactNeighborX="300000" custLinFactNeighborY="-6649"/>
      <dgm:spPr/>
    </dgm:pt>
    <dgm:pt modelId="{735425F9-3638-CE4F-9190-7CBEEA32BE11}" type="pres">
      <dgm:prSet presAssocID="{AF2C930D-6014-A24E-A0CA-E998F4E48111}" presName="hierChild3" presStyleCnt="0"/>
      <dgm:spPr/>
    </dgm:pt>
    <dgm:pt modelId="{4406F0E6-53CC-FC4D-8892-EFB8B8C08EE4}" type="pres">
      <dgm:prSet presAssocID="{FC380A17-E89A-CA4F-A299-980E7CFE4EF6}" presName="Name25" presStyleLbl="parChTrans1D4" presStyleIdx="4" presStyleCnt="9"/>
      <dgm:spPr/>
    </dgm:pt>
    <dgm:pt modelId="{FEFD587F-D6E2-1E4C-9DAA-D2E132112573}" type="pres">
      <dgm:prSet presAssocID="{FC380A17-E89A-CA4F-A299-980E7CFE4EF6}" presName="connTx" presStyleLbl="parChTrans1D4" presStyleIdx="4" presStyleCnt="9"/>
      <dgm:spPr/>
    </dgm:pt>
    <dgm:pt modelId="{40D1D7CE-2C35-9448-8A43-E3672EAD1F3D}" type="pres">
      <dgm:prSet presAssocID="{75765666-279D-4248-B57D-49E392F86AD8}" presName="Name30" presStyleCnt="0"/>
      <dgm:spPr/>
    </dgm:pt>
    <dgm:pt modelId="{D5A7A4EE-8890-9449-A5BC-A99F45A51F57}" type="pres">
      <dgm:prSet presAssocID="{75765666-279D-4248-B57D-49E392F86AD8}" presName="level2Shape" presStyleLbl="node4" presStyleIdx="4" presStyleCnt="9" custScaleX="130415" custLinFactX="300000" custLinFactNeighborX="337980" custLinFactNeighborY="-4957"/>
      <dgm:spPr/>
    </dgm:pt>
    <dgm:pt modelId="{684157CE-976F-8543-9CD3-E1E774C10D9B}" type="pres">
      <dgm:prSet presAssocID="{75765666-279D-4248-B57D-49E392F86AD8}" presName="hierChild3" presStyleCnt="0"/>
      <dgm:spPr/>
    </dgm:pt>
    <dgm:pt modelId="{3A06D527-A27E-F14E-A701-D4F6BE867A10}" type="pres">
      <dgm:prSet presAssocID="{16FFE474-C8BB-FD42-B148-AC0D39C241C1}" presName="Name25" presStyleLbl="parChTrans1D3" presStyleIdx="5" presStyleCnt="9"/>
      <dgm:spPr/>
    </dgm:pt>
    <dgm:pt modelId="{1BFC6D4A-EFA0-5049-B0FF-60DD234EDDC7}" type="pres">
      <dgm:prSet presAssocID="{16FFE474-C8BB-FD42-B148-AC0D39C241C1}" presName="connTx" presStyleLbl="parChTrans1D3" presStyleIdx="5" presStyleCnt="9"/>
      <dgm:spPr/>
    </dgm:pt>
    <dgm:pt modelId="{0D4D75CA-9818-CA40-B399-D85F33A3DEE4}" type="pres">
      <dgm:prSet presAssocID="{786B37BA-EFBF-6047-889D-E6A3EF53536A}" presName="Name30" presStyleCnt="0"/>
      <dgm:spPr/>
    </dgm:pt>
    <dgm:pt modelId="{D9E27E17-C50E-6244-9F0E-1EBCB92F1865}" type="pres">
      <dgm:prSet presAssocID="{786B37BA-EFBF-6047-889D-E6A3EF53536A}" presName="level2Shape" presStyleLbl="node3" presStyleIdx="5" presStyleCnt="9" custLinFactX="200387" custLinFactNeighborX="300000" custLinFactNeighborY="-6649"/>
      <dgm:spPr/>
    </dgm:pt>
    <dgm:pt modelId="{896B0712-5C1A-5C4F-A32B-B22CDAB64435}" type="pres">
      <dgm:prSet presAssocID="{786B37BA-EFBF-6047-889D-E6A3EF53536A}" presName="hierChild3" presStyleCnt="0"/>
      <dgm:spPr/>
    </dgm:pt>
    <dgm:pt modelId="{41B893F3-78B0-1442-B0F7-F105E3CC84B0}" type="pres">
      <dgm:prSet presAssocID="{0556E32C-EF48-B64B-B9BC-3CFE51246C31}" presName="Name25" presStyleLbl="parChTrans1D4" presStyleIdx="5" presStyleCnt="9"/>
      <dgm:spPr/>
    </dgm:pt>
    <dgm:pt modelId="{74E32ED0-6FD8-1245-8EEC-BFCE9B8DFF13}" type="pres">
      <dgm:prSet presAssocID="{0556E32C-EF48-B64B-B9BC-3CFE51246C31}" presName="connTx" presStyleLbl="parChTrans1D4" presStyleIdx="5" presStyleCnt="9"/>
      <dgm:spPr/>
    </dgm:pt>
    <dgm:pt modelId="{D7F13BD2-8802-E648-89EA-5FBB2587FDE1}" type="pres">
      <dgm:prSet presAssocID="{2556314D-4B61-1343-AC32-61DAC202D80A}" presName="Name30" presStyleCnt="0"/>
      <dgm:spPr/>
    </dgm:pt>
    <dgm:pt modelId="{405414CB-F52D-7C44-99FA-0C4A944B84DE}" type="pres">
      <dgm:prSet presAssocID="{2556314D-4B61-1343-AC32-61DAC202D80A}" presName="level2Shape" presStyleLbl="node4" presStyleIdx="5" presStyleCnt="9" custScaleX="130415" custLinFactX="300000" custLinFactNeighborX="337980" custLinFactNeighborY="-4957"/>
      <dgm:spPr/>
    </dgm:pt>
    <dgm:pt modelId="{D0F52011-594D-7041-80C5-E82E0DE55D5D}" type="pres">
      <dgm:prSet presAssocID="{2556314D-4B61-1343-AC32-61DAC202D80A}" presName="hierChild3" presStyleCnt="0"/>
      <dgm:spPr/>
    </dgm:pt>
    <dgm:pt modelId="{CBC32DC4-DA18-1D4D-B361-A63E1899CC69}" type="pres">
      <dgm:prSet presAssocID="{72615D9B-30C2-B042-A111-B4110AA2AF1F}" presName="Name25" presStyleLbl="parChTrans1D2" presStyleIdx="2" presStyleCnt="3"/>
      <dgm:spPr/>
    </dgm:pt>
    <dgm:pt modelId="{08E85600-8D0A-F64D-AD1C-7D6C2C7A60F5}" type="pres">
      <dgm:prSet presAssocID="{72615D9B-30C2-B042-A111-B4110AA2AF1F}" presName="connTx" presStyleLbl="parChTrans1D2" presStyleIdx="2" presStyleCnt="3"/>
      <dgm:spPr/>
    </dgm:pt>
    <dgm:pt modelId="{7BF92AAB-7D31-0442-8766-AD723F31A523}" type="pres">
      <dgm:prSet presAssocID="{2D9DB9E4-D6E7-6743-9FE9-7AD51E038DAF}" presName="Name30" presStyleCnt="0"/>
      <dgm:spPr/>
    </dgm:pt>
    <dgm:pt modelId="{94138519-62AD-A344-8407-8BAD49CAA46A}" type="pres">
      <dgm:prSet presAssocID="{2D9DB9E4-D6E7-6743-9FE9-7AD51E038DAF}" presName="level2Shape" presStyleLbl="node2" presStyleIdx="2" presStyleCnt="3" custLinFactX="130874" custLinFactNeighborX="200000" custLinFactNeighborY="-8591"/>
      <dgm:spPr/>
    </dgm:pt>
    <dgm:pt modelId="{CE74407E-FD40-9347-9A40-6B1168D2D676}" type="pres">
      <dgm:prSet presAssocID="{2D9DB9E4-D6E7-6743-9FE9-7AD51E038DAF}" presName="hierChild3" presStyleCnt="0"/>
      <dgm:spPr/>
    </dgm:pt>
    <dgm:pt modelId="{4F6661FE-0BB9-1D44-B864-9DAB0ABD0972}" type="pres">
      <dgm:prSet presAssocID="{B2D8B6FD-7594-8D47-855D-09D969AA3B69}" presName="Name25" presStyleLbl="parChTrans1D3" presStyleIdx="6" presStyleCnt="9"/>
      <dgm:spPr/>
    </dgm:pt>
    <dgm:pt modelId="{754F4556-75D9-404C-BC7F-A3ED56768CBB}" type="pres">
      <dgm:prSet presAssocID="{B2D8B6FD-7594-8D47-855D-09D969AA3B69}" presName="connTx" presStyleLbl="parChTrans1D3" presStyleIdx="6" presStyleCnt="9"/>
      <dgm:spPr/>
    </dgm:pt>
    <dgm:pt modelId="{569D4F07-74B9-1F46-9F33-350006A74453}" type="pres">
      <dgm:prSet presAssocID="{470C6D64-BBC1-3048-B11B-B28530685ED7}" presName="Name30" presStyleCnt="0"/>
      <dgm:spPr/>
    </dgm:pt>
    <dgm:pt modelId="{D2CA448E-E00C-B341-B426-BC039675A368}" type="pres">
      <dgm:prSet presAssocID="{470C6D64-BBC1-3048-B11B-B28530685ED7}" presName="level2Shape" presStyleLbl="node3" presStyleIdx="6" presStyleCnt="9" custLinFactX="200387" custLinFactNeighborX="300000" custLinFactNeighborY="-6649"/>
      <dgm:spPr/>
    </dgm:pt>
    <dgm:pt modelId="{E70683EC-C9DD-674C-91EF-3A3D5F205050}" type="pres">
      <dgm:prSet presAssocID="{470C6D64-BBC1-3048-B11B-B28530685ED7}" presName="hierChild3" presStyleCnt="0"/>
      <dgm:spPr/>
    </dgm:pt>
    <dgm:pt modelId="{CE4A2D4A-D402-924B-90FB-4920EF703A5B}" type="pres">
      <dgm:prSet presAssocID="{9CFCFADB-B13C-8746-AD41-E7E47704DC35}" presName="Name25" presStyleLbl="parChTrans1D4" presStyleIdx="6" presStyleCnt="9"/>
      <dgm:spPr/>
    </dgm:pt>
    <dgm:pt modelId="{1D831474-DF56-6044-B21D-99589016D767}" type="pres">
      <dgm:prSet presAssocID="{9CFCFADB-B13C-8746-AD41-E7E47704DC35}" presName="connTx" presStyleLbl="parChTrans1D4" presStyleIdx="6" presStyleCnt="9"/>
      <dgm:spPr/>
    </dgm:pt>
    <dgm:pt modelId="{113D8B97-7ADE-5843-B6F9-57D068295A84}" type="pres">
      <dgm:prSet presAssocID="{56CCAA55-D1F9-2247-958D-E23931A593BF}" presName="Name30" presStyleCnt="0"/>
      <dgm:spPr/>
    </dgm:pt>
    <dgm:pt modelId="{0C764E6F-C357-9C43-9540-60505B001E0D}" type="pres">
      <dgm:prSet presAssocID="{56CCAA55-D1F9-2247-958D-E23931A593BF}" presName="level2Shape" presStyleLbl="node4" presStyleIdx="6" presStyleCnt="9" custScaleX="130415" custLinFactX="300000" custLinFactNeighborX="337980" custLinFactNeighborY="-4957"/>
      <dgm:spPr/>
    </dgm:pt>
    <dgm:pt modelId="{EDB3833B-9CCB-6B4D-87E2-06EED13DFF8C}" type="pres">
      <dgm:prSet presAssocID="{56CCAA55-D1F9-2247-958D-E23931A593BF}" presName="hierChild3" presStyleCnt="0"/>
      <dgm:spPr/>
    </dgm:pt>
    <dgm:pt modelId="{29276CFF-D059-FB47-83C4-A9C3B8196F75}" type="pres">
      <dgm:prSet presAssocID="{812D80AF-24A2-3A4B-8404-9366BB06A70C}" presName="Name25" presStyleLbl="parChTrans1D3" presStyleIdx="7" presStyleCnt="9"/>
      <dgm:spPr/>
    </dgm:pt>
    <dgm:pt modelId="{F5738291-E009-1342-8BDE-CC11F395F24D}" type="pres">
      <dgm:prSet presAssocID="{812D80AF-24A2-3A4B-8404-9366BB06A70C}" presName="connTx" presStyleLbl="parChTrans1D3" presStyleIdx="7" presStyleCnt="9"/>
      <dgm:spPr/>
    </dgm:pt>
    <dgm:pt modelId="{143CC8FE-C267-7F4A-A978-A0B89D90DE86}" type="pres">
      <dgm:prSet presAssocID="{E9419542-27EC-FF44-B199-30E87BDB1ADA}" presName="Name30" presStyleCnt="0"/>
      <dgm:spPr/>
    </dgm:pt>
    <dgm:pt modelId="{481F27A8-7E21-B440-A760-0D2B248694A9}" type="pres">
      <dgm:prSet presAssocID="{E9419542-27EC-FF44-B199-30E87BDB1ADA}" presName="level2Shape" presStyleLbl="node3" presStyleIdx="7" presStyleCnt="9" custLinFactX="200387" custLinFactNeighborX="300000" custLinFactNeighborY="-6649"/>
      <dgm:spPr/>
    </dgm:pt>
    <dgm:pt modelId="{458400E1-F7D9-D045-BC59-0DFCB5C7BC93}" type="pres">
      <dgm:prSet presAssocID="{E9419542-27EC-FF44-B199-30E87BDB1ADA}" presName="hierChild3" presStyleCnt="0"/>
      <dgm:spPr/>
    </dgm:pt>
    <dgm:pt modelId="{494E2164-860B-4A4A-86FE-AF9405FF4E40}" type="pres">
      <dgm:prSet presAssocID="{27197C1C-B63E-6447-AF25-F94F2D33EDCD}" presName="Name25" presStyleLbl="parChTrans1D4" presStyleIdx="7" presStyleCnt="9"/>
      <dgm:spPr/>
    </dgm:pt>
    <dgm:pt modelId="{75F55304-D1B6-BF43-87C9-02B9515E64CD}" type="pres">
      <dgm:prSet presAssocID="{27197C1C-B63E-6447-AF25-F94F2D33EDCD}" presName="connTx" presStyleLbl="parChTrans1D4" presStyleIdx="7" presStyleCnt="9"/>
      <dgm:spPr/>
    </dgm:pt>
    <dgm:pt modelId="{1E141E06-71EF-554E-9474-AD9855D736DC}" type="pres">
      <dgm:prSet presAssocID="{D75AF05A-BA51-9443-87C6-8B48B68A2D96}" presName="Name30" presStyleCnt="0"/>
      <dgm:spPr/>
    </dgm:pt>
    <dgm:pt modelId="{3E6B38F4-DE8D-F64F-940F-E328E9802D1B}" type="pres">
      <dgm:prSet presAssocID="{D75AF05A-BA51-9443-87C6-8B48B68A2D96}" presName="level2Shape" presStyleLbl="node4" presStyleIdx="7" presStyleCnt="9" custScaleX="130415" custLinFactX="300000" custLinFactNeighborX="337980" custLinFactNeighborY="-4957"/>
      <dgm:spPr/>
    </dgm:pt>
    <dgm:pt modelId="{F98DAEE0-D5F9-C346-9BAE-611BC0CC58DF}" type="pres">
      <dgm:prSet presAssocID="{D75AF05A-BA51-9443-87C6-8B48B68A2D96}" presName="hierChild3" presStyleCnt="0"/>
      <dgm:spPr/>
    </dgm:pt>
    <dgm:pt modelId="{49EA6ABC-F8E5-8C40-ABE2-BB1D6677219A}" type="pres">
      <dgm:prSet presAssocID="{EC4D8681-03A6-B844-BD1D-BAB622A31ADB}" presName="Name25" presStyleLbl="parChTrans1D3" presStyleIdx="8" presStyleCnt="9"/>
      <dgm:spPr/>
    </dgm:pt>
    <dgm:pt modelId="{9422262B-9DBC-6840-89FC-0857B5EB73F3}" type="pres">
      <dgm:prSet presAssocID="{EC4D8681-03A6-B844-BD1D-BAB622A31ADB}" presName="connTx" presStyleLbl="parChTrans1D3" presStyleIdx="8" presStyleCnt="9"/>
      <dgm:spPr/>
    </dgm:pt>
    <dgm:pt modelId="{1C77AE4A-2C42-4B40-89B2-996E40686441}" type="pres">
      <dgm:prSet presAssocID="{BA1408E2-1C30-9F49-AFAA-4B11B8D4111B}" presName="Name30" presStyleCnt="0"/>
      <dgm:spPr/>
    </dgm:pt>
    <dgm:pt modelId="{82AB8FB9-562E-5940-A4CE-5205CD9A61DC}" type="pres">
      <dgm:prSet presAssocID="{BA1408E2-1C30-9F49-AFAA-4B11B8D4111B}" presName="level2Shape" presStyleLbl="node3" presStyleIdx="8" presStyleCnt="9" custLinFactX="200387" custLinFactNeighborX="300000" custLinFactNeighborY="-6649"/>
      <dgm:spPr/>
    </dgm:pt>
    <dgm:pt modelId="{FF689671-1B6A-0749-B1FD-F79854370DB9}" type="pres">
      <dgm:prSet presAssocID="{BA1408E2-1C30-9F49-AFAA-4B11B8D4111B}" presName="hierChild3" presStyleCnt="0"/>
      <dgm:spPr/>
    </dgm:pt>
    <dgm:pt modelId="{113F8C40-ECC3-454B-8994-5B4B259F86F5}" type="pres">
      <dgm:prSet presAssocID="{4BB0D346-CADD-EF46-8797-A2A70475E37F}" presName="Name25" presStyleLbl="parChTrans1D4" presStyleIdx="8" presStyleCnt="9"/>
      <dgm:spPr/>
    </dgm:pt>
    <dgm:pt modelId="{F57C0B1F-4267-0D42-B5BB-126BF0E429A8}" type="pres">
      <dgm:prSet presAssocID="{4BB0D346-CADD-EF46-8797-A2A70475E37F}" presName="connTx" presStyleLbl="parChTrans1D4" presStyleIdx="8" presStyleCnt="9"/>
      <dgm:spPr/>
    </dgm:pt>
    <dgm:pt modelId="{A982DC62-9566-0A41-B388-CE07DCB84BD2}" type="pres">
      <dgm:prSet presAssocID="{0CE8E43F-6688-1E43-9845-C763CBA0A64B}" presName="Name30" presStyleCnt="0"/>
      <dgm:spPr/>
    </dgm:pt>
    <dgm:pt modelId="{55A8B596-72FB-4A4C-9E53-EA0FE74E2A7D}" type="pres">
      <dgm:prSet presAssocID="{0CE8E43F-6688-1E43-9845-C763CBA0A64B}" presName="level2Shape" presStyleLbl="node4" presStyleIdx="8" presStyleCnt="9" custScaleX="130415" custLinFactX="300000" custLinFactNeighborX="337980" custLinFactNeighborY="-4957"/>
      <dgm:spPr/>
    </dgm:pt>
    <dgm:pt modelId="{10EDB105-8946-1D4F-AA2D-483816F1AB53}" type="pres">
      <dgm:prSet presAssocID="{0CE8E43F-6688-1E43-9845-C763CBA0A64B}" presName="hierChild3" presStyleCnt="0"/>
      <dgm:spPr/>
    </dgm:pt>
    <dgm:pt modelId="{EEFED749-4A21-504C-A07D-050C6652C5FC}" type="pres">
      <dgm:prSet presAssocID="{59E70C6E-D285-7045-A6ED-D72FF6AF104F}" presName="bgShapesFlow" presStyleCnt="0"/>
      <dgm:spPr/>
    </dgm:pt>
    <dgm:pt modelId="{72A1BF71-E594-4C4F-996A-D49D34EAB24F}" type="pres">
      <dgm:prSet presAssocID="{8A20E85A-4B36-A845-A3D9-AC995AB4A494}" presName="rectComp" presStyleCnt="0"/>
      <dgm:spPr/>
    </dgm:pt>
    <dgm:pt modelId="{D4F20952-85BB-4246-A5B1-53ABD479ABC6}" type="pres">
      <dgm:prSet presAssocID="{8A20E85A-4B36-A845-A3D9-AC995AB4A494}" presName="bgRect" presStyleLbl="bgShp" presStyleIdx="0" presStyleCnt="4" custScaleX="241510"/>
      <dgm:spPr/>
    </dgm:pt>
    <dgm:pt modelId="{C29DE3B3-AC22-AE4D-BC08-855F395294E2}" type="pres">
      <dgm:prSet presAssocID="{8A20E85A-4B36-A845-A3D9-AC995AB4A494}" presName="bgRectTx" presStyleLbl="bgShp" presStyleIdx="0" presStyleCnt="4">
        <dgm:presLayoutVars>
          <dgm:bulletEnabled val="1"/>
        </dgm:presLayoutVars>
      </dgm:prSet>
      <dgm:spPr/>
    </dgm:pt>
    <dgm:pt modelId="{C36FA903-ED1E-5046-93B6-0EAA7B233898}" type="pres">
      <dgm:prSet presAssocID="{8A20E85A-4B36-A845-A3D9-AC995AB4A494}" presName="spComp" presStyleCnt="0"/>
      <dgm:spPr/>
    </dgm:pt>
    <dgm:pt modelId="{02E85C17-697E-594B-B070-5D4D2CE6B3AD}" type="pres">
      <dgm:prSet presAssocID="{8A20E85A-4B36-A845-A3D9-AC995AB4A494}" presName="hSp" presStyleCnt="0"/>
      <dgm:spPr/>
    </dgm:pt>
    <dgm:pt modelId="{B9FA3DCB-EA52-BD48-9287-4AF9C4FDDEDC}" type="pres">
      <dgm:prSet presAssocID="{181C8B33-BEE0-524B-AAD1-DF0513AEF800}" presName="rectComp" presStyleCnt="0"/>
      <dgm:spPr/>
    </dgm:pt>
    <dgm:pt modelId="{1BEB9A1E-0971-424A-8134-843075D407AB}" type="pres">
      <dgm:prSet presAssocID="{181C8B33-BEE0-524B-AAD1-DF0513AEF800}" presName="bgRect" presStyleLbl="bgShp" presStyleIdx="1" presStyleCnt="4" custScaleX="241510"/>
      <dgm:spPr/>
    </dgm:pt>
    <dgm:pt modelId="{F2BB98BD-C0B4-6848-BA41-1BF30F074497}" type="pres">
      <dgm:prSet presAssocID="{181C8B33-BEE0-524B-AAD1-DF0513AEF800}" presName="bgRectTx" presStyleLbl="bgShp" presStyleIdx="1" presStyleCnt="4">
        <dgm:presLayoutVars>
          <dgm:bulletEnabled val="1"/>
        </dgm:presLayoutVars>
      </dgm:prSet>
      <dgm:spPr/>
    </dgm:pt>
    <dgm:pt modelId="{2B0245F1-DF9C-3C4E-AE0C-1C04858EA327}" type="pres">
      <dgm:prSet presAssocID="{181C8B33-BEE0-524B-AAD1-DF0513AEF800}" presName="spComp" presStyleCnt="0"/>
      <dgm:spPr/>
    </dgm:pt>
    <dgm:pt modelId="{573A459F-6021-B646-B1DB-2D3A69FEB47E}" type="pres">
      <dgm:prSet presAssocID="{181C8B33-BEE0-524B-AAD1-DF0513AEF800}" presName="hSp" presStyleCnt="0"/>
      <dgm:spPr/>
    </dgm:pt>
    <dgm:pt modelId="{4399625F-2F1E-304F-BA03-9BD031FA8277}" type="pres">
      <dgm:prSet presAssocID="{2391ACF1-4FC2-124F-A57A-3EA6279DD774}" presName="rectComp" presStyleCnt="0"/>
      <dgm:spPr/>
    </dgm:pt>
    <dgm:pt modelId="{D74E059B-6CD3-6043-9D49-E0BEF8097FCE}" type="pres">
      <dgm:prSet presAssocID="{2391ACF1-4FC2-124F-A57A-3EA6279DD774}" presName="bgRect" presStyleLbl="bgShp" presStyleIdx="2" presStyleCnt="4" custScaleX="241510"/>
      <dgm:spPr/>
    </dgm:pt>
    <dgm:pt modelId="{6A8B0883-D515-4B46-8449-D13798377EF0}" type="pres">
      <dgm:prSet presAssocID="{2391ACF1-4FC2-124F-A57A-3EA6279DD774}" presName="bgRectTx" presStyleLbl="bgShp" presStyleIdx="2" presStyleCnt="4">
        <dgm:presLayoutVars>
          <dgm:bulletEnabled val="1"/>
        </dgm:presLayoutVars>
      </dgm:prSet>
      <dgm:spPr/>
    </dgm:pt>
    <dgm:pt modelId="{2D1B2BDA-B563-3E47-A8B1-D8A5FCAD03F8}" type="pres">
      <dgm:prSet presAssocID="{2391ACF1-4FC2-124F-A57A-3EA6279DD774}" presName="spComp" presStyleCnt="0"/>
      <dgm:spPr/>
    </dgm:pt>
    <dgm:pt modelId="{AAD79020-8785-604E-92AA-69C1D06E2DFE}" type="pres">
      <dgm:prSet presAssocID="{2391ACF1-4FC2-124F-A57A-3EA6279DD774}" presName="hSp" presStyleCnt="0"/>
      <dgm:spPr/>
    </dgm:pt>
    <dgm:pt modelId="{F2806A4B-F2DD-BA4E-B14D-61EE35E0FD27}" type="pres">
      <dgm:prSet presAssocID="{BB736872-2553-D24E-9F3B-2627DB494F99}" presName="rectComp" presStyleCnt="0"/>
      <dgm:spPr/>
    </dgm:pt>
    <dgm:pt modelId="{9C82F812-7CF3-8440-BCD7-284078BD9DEB}" type="pres">
      <dgm:prSet presAssocID="{BB736872-2553-D24E-9F3B-2627DB494F99}" presName="bgRect" presStyleLbl="bgShp" presStyleIdx="3" presStyleCnt="4" custScaleX="241510"/>
      <dgm:spPr/>
    </dgm:pt>
    <dgm:pt modelId="{C2E21AD6-F2E6-CC4F-B241-CE8342F57164}" type="pres">
      <dgm:prSet presAssocID="{BB736872-2553-D24E-9F3B-2627DB494F9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FFB6D03-8B2D-5841-B0AF-C06DDC541B4B}" type="presOf" srcId="{786B37BA-EFBF-6047-889D-E6A3EF53536A}" destId="{D9E27E17-C50E-6244-9F0E-1EBCB92F1865}" srcOrd="0" destOrd="0" presId="urn:microsoft.com/office/officeart/2005/8/layout/hierarchy5"/>
    <dgm:cxn modelId="{FE95B103-A8D7-4A43-87A8-507741ACEE8E}" type="presOf" srcId="{B564B1EF-E7A5-B947-9F66-8CA5D5616612}" destId="{0BBEDBEA-527F-044B-982E-501E655BCA22}" srcOrd="0" destOrd="0" presId="urn:microsoft.com/office/officeart/2005/8/layout/hierarchy5"/>
    <dgm:cxn modelId="{E7B58D06-00DC-724D-A7D5-F50B1AA856AF}" type="presOf" srcId="{1E79EC86-2633-534E-8B63-77F67163E528}" destId="{9CF80E80-BFD9-824C-B967-FB69B5FDDCEC}" srcOrd="0" destOrd="0" presId="urn:microsoft.com/office/officeart/2005/8/layout/hierarchy5"/>
    <dgm:cxn modelId="{5F7C6807-C793-934C-893A-728C3E210C61}" srcId="{FB7C9CAD-3711-EE42-BE7C-F6A4901BBB12}" destId="{13100089-0552-B94E-AC53-60AE6E9F045B}" srcOrd="0" destOrd="0" parTransId="{FC21403C-9E35-5340-BBA1-CB43CFEF9BB0}" sibTransId="{8CDDDCDA-7E76-5948-AA87-C47716BCCF37}"/>
    <dgm:cxn modelId="{9A67BD0E-8BC5-0D42-AB14-F1809E164E06}" type="presOf" srcId="{B564B1EF-E7A5-B947-9F66-8CA5D5616612}" destId="{17C510DF-1D21-8C40-B13A-2A7510746F42}" srcOrd="1" destOrd="0" presId="urn:microsoft.com/office/officeart/2005/8/layout/hierarchy5"/>
    <dgm:cxn modelId="{0229150F-E343-2741-B96E-189CC23A6480}" type="presOf" srcId="{0556E32C-EF48-B64B-B9BC-3CFE51246C31}" destId="{74E32ED0-6FD8-1245-8EEC-BFCE9B8DFF13}" srcOrd="1" destOrd="0" presId="urn:microsoft.com/office/officeart/2005/8/layout/hierarchy5"/>
    <dgm:cxn modelId="{36473C19-76AD-5444-8075-CE43512CDA62}" type="presOf" srcId="{181C8B33-BEE0-524B-AAD1-DF0513AEF800}" destId="{1BEB9A1E-0971-424A-8134-843075D407AB}" srcOrd="0" destOrd="0" presId="urn:microsoft.com/office/officeart/2005/8/layout/hierarchy5"/>
    <dgm:cxn modelId="{634F9719-463B-644A-8BE0-B36FFFF5B8EB}" srcId="{95BBF50F-A879-E64D-B848-36DFB986E85A}" destId="{B7BF5CE0-42D8-1B43-810F-0C2404D6D87A}" srcOrd="0" destOrd="0" parTransId="{D6198E71-0834-EF47-9B47-AC8AACBBEB0B}" sibTransId="{6C605B2B-36BA-2540-97EA-04E1FE218A1A}"/>
    <dgm:cxn modelId="{F15E161A-1CDC-5C42-ACC1-6C5A4AB5E2D7}" type="presOf" srcId="{6F0408A0-531F-574B-9E09-0D75AC25C039}" destId="{59E341D6-1F70-4E4A-87E7-872FA01E0C6E}" srcOrd="1" destOrd="0" presId="urn:microsoft.com/office/officeart/2005/8/layout/hierarchy5"/>
    <dgm:cxn modelId="{36CEDB1B-1EB8-4F46-A4DE-E2B100F49DEC}" type="presOf" srcId="{1E79EC86-2633-534E-8B63-77F67163E528}" destId="{5153C9AB-1CED-794D-BE6B-CD312C238D3B}" srcOrd="1" destOrd="0" presId="urn:microsoft.com/office/officeart/2005/8/layout/hierarchy5"/>
    <dgm:cxn modelId="{9B9A0420-03BD-0242-AD04-F3BA0BD92588}" type="presOf" srcId="{9CFCFADB-B13C-8746-AD41-E7E47704DC35}" destId="{1D831474-DF56-6044-B21D-99589016D767}" srcOrd="1" destOrd="0" presId="urn:microsoft.com/office/officeart/2005/8/layout/hierarchy5"/>
    <dgm:cxn modelId="{5BB77020-07B5-9B41-9358-5DE7C30040B4}" type="presOf" srcId="{27197C1C-B63E-6447-AF25-F94F2D33EDCD}" destId="{75F55304-D1B6-BF43-87C9-02B9515E64CD}" srcOrd="1" destOrd="0" presId="urn:microsoft.com/office/officeart/2005/8/layout/hierarchy5"/>
    <dgm:cxn modelId="{24908321-C929-2246-899C-56A1A472873C}" srcId="{59E70C6E-D285-7045-A6ED-D72FF6AF104F}" destId="{BB736872-2553-D24E-9F3B-2627DB494F99}" srcOrd="4" destOrd="0" parTransId="{30DD86A5-AA04-E046-80FB-279368006F9D}" sibTransId="{12BDE6D7-189D-0747-8D4E-8A2F41E9F5F3}"/>
    <dgm:cxn modelId="{19B05F23-E92D-6344-AC5D-A85E4E996DB8}" srcId="{470C6D64-BBC1-3048-B11B-B28530685ED7}" destId="{56CCAA55-D1F9-2247-958D-E23931A593BF}" srcOrd="0" destOrd="0" parTransId="{9CFCFADB-B13C-8746-AD41-E7E47704DC35}" sibTransId="{1D34A600-86D2-0B49-B81D-B349ECD72BBD}"/>
    <dgm:cxn modelId="{68891127-44A0-A942-BB15-69F35E7D3AE3}" type="presOf" srcId="{C01B64E4-7939-7345-8704-E42DB2B206D3}" destId="{99315A1E-5291-D046-8936-6059322EDDE6}" srcOrd="0" destOrd="0" presId="urn:microsoft.com/office/officeart/2005/8/layout/hierarchy5"/>
    <dgm:cxn modelId="{30A56A29-A006-9347-BEF0-566529D357C6}" srcId="{662B4B01-D849-E745-B171-C46D3B4E81BF}" destId="{2D9DB9E4-D6E7-6743-9FE9-7AD51E038DAF}" srcOrd="2" destOrd="0" parTransId="{72615D9B-30C2-B042-A111-B4110AA2AF1F}" sibTransId="{6468BE4D-5F50-654E-8816-A5909A8912F1}"/>
    <dgm:cxn modelId="{F11D9D29-CEDA-9047-99F5-EFF24FC2A2B3}" type="presOf" srcId="{BB736872-2553-D24E-9F3B-2627DB494F99}" destId="{9C82F812-7CF3-8440-BCD7-284078BD9DEB}" srcOrd="0" destOrd="0" presId="urn:microsoft.com/office/officeart/2005/8/layout/hierarchy5"/>
    <dgm:cxn modelId="{30D6B22B-41AA-824B-A036-B49D09DF40F0}" type="presOf" srcId="{EC4D8681-03A6-B844-BD1D-BAB622A31ADB}" destId="{9422262B-9DBC-6840-89FC-0857B5EB73F3}" srcOrd="1" destOrd="0" presId="urn:microsoft.com/office/officeart/2005/8/layout/hierarchy5"/>
    <dgm:cxn modelId="{450C032F-6044-E74C-ADED-0C44DF92870E}" type="presOf" srcId="{BA1408E2-1C30-9F49-AFAA-4B11B8D4111B}" destId="{82AB8FB9-562E-5940-A4CE-5205CD9A61DC}" srcOrd="0" destOrd="0" presId="urn:microsoft.com/office/officeart/2005/8/layout/hierarchy5"/>
    <dgm:cxn modelId="{B515E531-A88D-284A-818F-CAEA77AE0967}" type="presOf" srcId="{72615D9B-30C2-B042-A111-B4110AA2AF1F}" destId="{08E85600-8D0A-F64D-AD1C-7D6C2C7A60F5}" srcOrd="1" destOrd="0" presId="urn:microsoft.com/office/officeart/2005/8/layout/hierarchy5"/>
    <dgm:cxn modelId="{3D489136-8F83-2E48-B29B-F7E1B65DAFF5}" type="presOf" srcId="{EEE5BB06-B301-A44B-BA45-6E0ED74E7D44}" destId="{63C00150-07FF-4947-AAB8-B5A1975C18E5}" srcOrd="0" destOrd="0" presId="urn:microsoft.com/office/officeart/2005/8/layout/hierarchy5"/>
    <dgm:cxn modelId="{8C7AAF36-DF47-2446-AE55-387E55A52766}" type="presOf" srcId="{FC380A17-E89A-CA4F-A299-980E7CFE4EF6}" destId="{FEFD587F-D6E2-1E4C-9DAA-D2E132112573}" srcOrd="1" destOrd="0" presId="urn:microsoft.com/office/officeart/2005/8/layout/hierarchy5"/>
    <dgm:cxn modelId="{01F78E3A-B097-2549-BD8B-0622AB63785B}" srcId="{AF2C930D-6014-A24E-A0CA-E998F4E48111}" destId="{75765666-279D-4248-B57D-49E392F86AD8}" srcOrd="0" destOrd="0" parTransId="{FC380A17-E89A-CA4F-A299-980E7CFE4EF6}" sibTransId="{DD7A81FF-8A56-5A48-9F04-BBF19D52B1C5}"/>
    <dgm:cxn modelId="{81C56B3C-BFE9-2B42-8530-04D987B2F7CB}" type="presOf" srcId="{59E70C6E-D285-7045-A6ED-D72FF6AF104F}" destId="{96606C0F-4119-004B-94E8-E9544C703250}" srcOrd="0" destOrd="0" presId="urn:microsoft.com/office/officeart/2005/8/layout/hierarchy5"/>
    <dgm:cxn modelId="{6337803C-273C-874B-B1A3-9679B77A4399}" type="presOf" srcId="{0CE8E43F-6688-1E43-9845-C763CBA0A64B}" destId="{55A8B596-72FB-4A4C-9E53-EA0FE74E2A7D}" srcOrd="0" destOrd="0" presId="urn:microsoft.com/office/officeart/2005/8/layout/hierarchy5"/>
    <dgm:cxn modelId="{6249963C-50C6-B344-A3AE-A429F529EF6D}" type="presOf" srcId="{2D9DB9E4-D6E7-6743-9FE9-7AD51E038DAF}" destId="{94138519-62AD-A344-8407-8BAD49CAA46A}" srcOrd="0" destOrd="0" presId="urn:microsoft.com/office/officeart/2005/8/layout/hierarchy5"/>
    <dgm:cxn modelId="{6E84353D-58A4-5F4E-9395-9CFB3ACE6BE5}" type="presOf" srcId="{8A20E85A-4B36-A845-A3D9-AC995AB4A494}" destId="{D4F20952-85BB-4246-A5B1-53ABD479ABC6}" srcOrd="0" destOrd="0" presId="urn:microsoft.com/office/officeart/2005/8/layout/hierarchy5"/>
    <dgm:cxn modelId="{353A1441-B0A3-434D-8DB5-A262B06396D2}" type="presOf" srcId="{C7132218-430A-A145-AD96-95310206969D}" destId="{AD7A8319-2EA8-444D-9737-DF5BCEE08BF9}" srcOrd="0" destOrd="0" presId="urn:microsoft.com/office/officeart/2005/8/layout/hierarchy5"/>
    <dgm:cxn modelId="{26D08E4D-37EC-1E41-8478-10CE64D7E8ED}" srcId="{FB7C9CAD-3711-EE42-BE7C-F6A4901BBB12}" destId="{EEE5BB06-B301-A44B-BA45-6E0ED74E7D44}" srcOrd="1" destOrd="0" parTransId="{5EF922DD-AE4E-EC4A-8F89-8DE7094C0CA6}" sibTransId="{2D3AE327-3C51-E743-81A6-10F12A256F3C}"/>
    <dgm:cxn modelId="{81F4C651-5498-4C47-B16E-5CC769947549}" srcId="{662B4B01-D849-E745-B171-C46D3B4E81BF}" destId="{FE046897-D2A6-EA47-B113-CEEB9D257667}" srcOrd="1" destOrd="0" parTransId="{79F572DC-47F5-D049-B6D3-75DA9A3B21D3}" sibTransId="{F46813BB-CAA1-3D4F-AE4C-8D9BE75C69E9}"/>
    <dgm:cxn modelId="{A124C751-1815-4B41-9E2C-1A9AC90E084F}" type="presOf" srcId="{D6198E71-0834-EF47-9B47-AC8AACBBEB0B}" destId="{33172034-A9FB-7D46-99A2-02B24262AF5A}" srcOrd="0" destOrd="0" presId="urn:microsoft.com/office/officeart/2005/8/layout/hierarchy5"/>
    <dgm:cxn modelId="{69A9F457-4537-B347-93E6-F59EF8B416E9}" type="presOf" srcId="{8A20E85A-4B36-A845-A3D9-AC995AB4A494}" destId="{C29DE3B3-AC22-AE4D-BC08-855F395294E2}" srcOrd="1" destOrd="0" presId="urn:microsoft.com/office/officeart/2005/8/layout/hierarchy5"/>
    <dgm:cxn modelId="{BB295F59-6210-494A-BED5-751636CC96AC}" srcId="{59E70C6E-D285-7045-A6ED-D72FF6AF104F}" destId="{662B4B01-D849-E745-B171-C46D3B4E81BF}" srcOrd="0" destOrd="0" parTransId="{0562BD18-362B-E546-8D2D-C284159BCE85}" sibTransId="{8E4969E5-2F2B-D945-8776-9973A4870092}"/>
    <dgm:cxn modelId="{2EC79F5A-C315-3A46-8602-E017BD311E87}" srcId="{662B4B01-D849-E745-B171-C46D3B4E81BF}" destId="{FB7C9CAD-3711-EE42-BE7C-F6A4901BBB12}" srcOrd="0" destOrd="0" parTransId="{6F0408A0-531F-574B-9E09-0D75AC25C039}" sibTransId="{C203C295-5669-1D4D-8270-730230F44A40}"/>
    <dgm:cxn modelId="{3500355B-D553-0044-87A5-653A38DE8D8E}" type="presOf" srcId="{DB54C7AE-CA65-364E-ADDC-287D35EEE18C}" destId="{E347E616-DEB3-744B-AD0D-8473E042E19C}" srcOrd="0" destOrd="0" presId="urn:microsoft.com/office/officeart/2005/8/layout/hierarchy5"/>
    <dgm:cxn modelId="{E8968E5C-1635-1949-B230-C00613662165}" type="presOf" srcId="{D6198E71-0834-EF47-9B47-AC8AACBBEB0B}" destId="{E9731398-DC3C-4647-98DB-C4806C844A8D}" srcOrd="1" destOrd="0" presId="urn:microsoft.com/office/officeart/2005/8/layout/hierarchy5"/>
    <dgm:cxn modelId="{2900DB5C-221C-6B4C-8DB4-FB639C73E87B}" type="presOf" srcId="{5EF922DD-AE4E-EC4A-8F89-8DE7094C0CA6}" destId="{6A1BA43A-912B-214A-BC8C-DE544C26EE63}" srcOrd="1" destOrd="0" presId="urn:microsoft.com/office/officeart/2005/8/layout/hierarchy5"/>
    <dgm:cxn modelId="{1E850E5D-362F-6147-8021-B8BF6A539359}" type="presOf" srcId="{FC380A17-E89A-CA4F-A299-980E7CFE4EF6}" destId="{4406F0E6-53CC-FC4D-8892-EFB8B8C08EE4}" srcOrd="0" destOrd="0" presId="urn:microsoft.com/office/officeart/2005/8/layout/hierarchy5"/>
    <dgm:cxn modelId="{3011C263-84D0-7347-BBD4-E827201143D5}" type="presOf" srcId="{0556E32C-EF48-B64B-B9BC-3CFE51246C31}" destId="{41B893F3-78B0-1442-B0F7-F105E3CC84B0}" srcOrd="0" destOrd="0" presId="urn:microsoft.com/office/officeart/2005/8/layout/hierarchy5"/>
    <dgm:cxn modelId="{597C0365-9557-2141-B28B-354437FB9CE5}" type="presOf" srcId="{BB736872-2553-D24E-9F3B-2627DB494F99}" destId="{C2E21AD6-F2E6-CC4F-B241-CE8342F57164}" srcOrd="1" destOrd="0" presId="urn:microsoft.com/office/officeart/2005/8/layout/hierarchy5"/>
    <dgm:cxn modelId="{EC56A866-7277-5045-88F6-2FAE051708F1}" type="presOf" srcId="{EC7BA783-CFB9-C448-9C58-8CE1D75D98A0}" destId="{8D8D5B11-0C24-E74D-B3C1-3783AA169CDA}" srcOrd="1" destOrd="0" presId="urn:microsoft.com/office/officeart/2005/8/layout/hierarchy5"/>
    <dgm:cxn modelId="{E5C9FC6B-B79C-0B46-8131-2368D056F6AA}" type="presOf" srcId="{75765666-279D-4248-B57D-49E392F86AD8}" destId="{D5A7A4EE-8890-9449-A5BC-A99F45A51F57}" srcOrd="0" destOrd="0" presId="urn:microsoft.com/office/officeart/2005/8/layout/hierarchy5"/>
    <dgm:cxn modelId="{5857F36C-3EE3-F243-B0C3-C62F4AE0F721}" srcId="{786B37BA-EFBF-6047-889D-E6A3EF53536A}" destId="{2556314D-4B61-1343-AC32-61DAC202D80A}" srcOrd="0" destOrd="0" parTransId="{0556E32C-EF48-B64B-B9BC-3CFE51246C31}" sibTransId="{C6C675BE-A6E0-0F4E-B77C-E2A2A6F6E102}"/>
    <dgm:cxn modelId="{D60CE973-D0E6-3149-8350-3FC83C0D1628}" type="presOf" srcId="{C47BBAE5-4941-8943-BD68-60B126B6B0FF}" destId="{F6F0B0E8-96C7-8049-9CDF-CA41799C8081}" srcOrd="0" destOrd="0" presId="urn:microsoft.com/office/officeart/2005/8/layout/hierarchy5"/>
    <dgm:cxn modelId="{A7C9E97F-3217-8D44-88CB-1FE86A5096B3}" type="presOf" srcId="{2391ACF1-4FC2-124F-A57A-3EA6279DD774}" destId="{D74E059B-6CD3-6043-9D49-E0BEF8097FCE}" srcOrd="0" destOrd="0" presId="urn:microsoft.com/office/officeart/2005/8/layout/hierarchy5"/>
    <dgm:cxn modelId="{D5F4EA82-9D35-3445-849B-F45B0FE47404}" type="presOf" srcId="{812D80AF-24A2-3A4B-8404-9366BB06A70C}" destId="{29276CFF-D059-FB47-83C4-A9C3B8196F75}" srcOrd="0" destOrd="0" presId="urn:microsoft.com/office/officeart/2005/8/layout/hierarchy5"/>
    <dgm:cxn modelId="{2D084983-BDB5-DE4C-860A-02C5CC61680F}" type="presOf" srcId="{FE084EB5-C2BA-5944-89FA-569C6EB9F6BF}" destId="{ECEDD45A-49B4-C947-9325-6008A7EE6568}" srcOrd="1" destOrd="0" presId="urn:microsoft.com/office/officeart/2005/8/layout/hierarchy5"/>
    <dgm:cxn modelId="{4A208783-D4C0-E942-8A92-B7D0C892CD7E}" type="presOf" srcId="{FC21403C-9E35-5340-BBA1-CB43CFEF9BB0}" destId="{8E6EE340-7D88-7D41-A134-CE866A708D53}" srcOrd="0" destOrd="0" presId="urn:microsoft.com/office/officeart/2005/8/layout/hierarchy5"/>
    <dgm:cxn modelId="{FF9E2185-5D1D-CE45-99E6-AA0F742A0598}" type="presOf" srcId="{B2D8B6FD-7594-8D47-855D-09D969AA3B69}" destId="{754F4556-75D9-404C-BC7F-A3ED56768CBB}" srcOrd="1" destOrd="0" presId="urn:microsoft.com/office/officeart/2005/8/layout/hierarchy5"/>
    <dgm:cxn modelId="{91C81988-A8D7-E243-BE0F-92CF7506F46A}" type="presOf" srcId="{79F572DC-47F5-D049-B6D3-75DA9A3B21D3}" destId="{CC5D8F9D-D9F0-1A42-BB9E-7D67856FD0E7}" srcOrd="0" destOrd="0" presId="urn:microsoft.com/office/officeart/2005/8/layout/hierarchy5"/>
    <dgm:cxn modelId="{4A5F6189-24E9-FA4A-AA4C-D4833AD0B56E}" type="presOf" srcId="{95BBF50F-A879-E64D-B848-36DFB986E85A}" destId="{767F70D6-274C-6A4C-BF83-E3857A58D208}" srcOrd="0" destOrd="0" presId="urn:microsoft.com/office/officeart/2005/8/layout/hierarchy5"/>
    <dgm:cxn modelId="{D52A048B-EDA8-D04F-8BE3-C66D54E5615F}" type="presOf" srcId="{EC7BA783-CFB9-C448-9C58-8CE1D75D98A0}" destId="{9560A612-F45D-A24D-9940-C55283E3BDDE}" srcOrd="0" destOrd="0" presId="urn:microsoft.com/office/officeart/2005/8/layout/hierarchy5"/>
    <dgm:cxn modelId="{55673D8B-0E75-C34A-9A24-4126EFFBB494}" type="presOf" srcId="{AF2C930D-6014-A24E-A0CA-E998F4E48111}" destId="{A58B10DB-8141-104B-B77E-F32A4913B3CC}" srcOrd="0" destOrd="0" presId="urn:microsoft.com/office/officeart/2005/8/layout/hierarchy5"/>
    <dgm:cxn modelId="{C908D98F-94B8-8D47-AAA7-747831542319}" type="presOf" srcId="{470C6D64-BBC1-3048-B11B-B28530685ED7}" destId="{D2CA448E-E00C-B341-B426-BC039675A368}" srcOrd="0" destOrd="0" presId="urn:microsoft.com/office/officeart/2005/8/layout/hierarchy5"/>
    <dgm:cxn modelId="{411C3A95-5418-FE4F-B903-D1A0EE8C61F2}" type="presOf" srcId="{D75AF05A-BA51-9443-87C6-8B48B68A2D96}" destId="{3E6B38F4-DE8D-F64F-940F-E328E9802D1B}" srcOrd="0" destOrd="0" presId="urn:microsoft.com/office/officeart/2005/8/layout/hierarchy5"/>
    <dgm:cxn modelId="{52D6209F-D83B-434D-8AEF-8BD35A326C80}" type="presOf" srcId="{DB54C7AE-CA65-364E-ADDC-287D35EEE18C}" destId="{FCA0EFBF-4152-0A44-89E3-A7B94A541321}" srcOrd="1" destOrd="0" presId="urn:microsoft.com/office/officeart/2005/8/layout/hierarchy5"/>
    <dgm:cxn modelId="{DE92E1A2-E40C-5F4A-A26B-563D4866C3E7}" type="presOf" srcId="{79F572DC-47F5-D049-B6D3-75DA9A3B21D3}" destId="{61E33C08-4A59-6246-B0B7-066FE77D61F8}" srcOrd="1" destOrd="0" presId="urn:microsoft.com/office/officeart/2005/8/layout/hierarchy5"/>
    <dgm:cxn modelId="{C66D48A3-EF71-A242-8E58-8A0B454DE47C}" type="presOf" srcId="{4BB0D346-CADD-EF46-8797-A2A70475E37F}" destId="{113F8C40-ECC3-454B-8994-5B4B259F86F5}" srcOrd="0" destOrd="0" presId="urn:microsoft.com/office/officeart/2005/8/layout/hierarchy5"/>
    <dgm:cxn modelId="{88BB51A4-330F-504B-9D57-7402CF31158C}" type="presOf" srcId="{16FFE474-C8BB-FD42-B148-AC0D39C241C1}" destId="{3A06D527-A27E-F14E-A701-D4F6BE867A10}" srcOrd="0" destOrd="0" presId="urn:microsoft.com/office/officeart/2005/8/layout/hierarchy5"/>
    <dgm:cxn modelId="{70CFADA5-8DCB-7B42-AC32-5B815E4FD11C}" srcId="{FE046897-D2A6-EA47-B113-CEEB9D257667}" destId="{786B37BA-EFBF-6047-889D-E6A3EF53536A}" srcOrd="2" destOrd="0" parTransId="{16FFE474-C8BB-FD42-B148-AC0D39C241C1}" sibTransId="{6E58EA1F-6E2A-0F41-B48E-AA8BBAD8AD54}"/>
    <dgm:cxn modelId="{9B50B0A5-511A-0C49-B3C0-87F68F93F190}" type="presOf" srcId="{B2D8B6FD-7594-8D47-855D-09D969AA3B69}" destId="{4F6661FE-0BB9-1D44-B864-9DAB0ABD0972}" srcOrd="0" destOrd="0" presId="urn:microsoft.com/office/officeart/2005/8/layout/hierarchy5"/>
    <dgm:cxn modelId="{999983A6-E01E-734B-84AA-F31AC1480FAF}" type="presOf" srcId="{FE084EB5-C2BA-5944-89FA-569C6EB9F6BF}" destId="{22521B17-564A-6C45-8E16-A409470C34D8}" srcOrd="0" destOrd="0" presId="urn:microsoft.com/office/officeart/2005/8/layout/hierarchy5"/>
    <dgm:cxn modelId="{C8A28AA9-00CB-6542-B533-4F18E78BCA28}" srcId="{2D9DB9E4-D6E7-6743-9FE9-7AD51E038DAF}" destId="{BA1408E2-1C30-9F49-AFAA-4B11B8D4111B}" srcOrd="2" destOrd="0" parTransId="{EC4D8681-03A6-B844-BD1D-BAB622A31ADB}" sibTransId="{5DB23BA3-D0F5-EC46-A09C-AF96CFB388A5}"/>
    <dgm:cxn modelId="{605FD1A9-ED1A-2E44-8ECD-B745E593195B}" srcId="{FB7C9CAD-3711-EE42-BE7C-F6A4901BBB12}" destId="{95BBF50F-A879-E64D-B848-36DFB986E85A}" srcOrd="2" destOrd="0" parTransId="{1E79EC86-2633-534E-8B63-77F67163E528}" sibTransId="{36AB296B-7FE9-3044-A8E2-9BDCBA32FD59}"/>
    <dgm:cxn modelId="{714008AA-7788-B64D-BD40-54A9B106AF8E}" srcId="{59E70C6E-D285-7045-A6ED-D72FF6AF104F}" destId="{2391ACF1-4FC2-124F-A57A-3EA6279DD774}" srcOrd="3" destOrd="0" parTransId="{ACCDEA0D-9EB1-B245-9BAD-B8798184C31B}" sibTransId="{43B3A231-7A78-0642-8F0F-DFAD15B5B9DD}"/>
    <dgm:cxn modelId="{B4BFC5AB-5458-8F40-AFF1-9EA0C9E8C663}" srcId="{FE046897-D2A6-EA47-B113-CEEB9D257667}" destId="{AF2C930D-6014-A24E-A0CA-E998F4E48111}" srcOrd="1" destOrd="0" parTransId="{FE084EB5-C2BA-5944-89FA-569C6EB9F6BF}" sibTransId="{FF925AA1-FE8E-7F4B-8B87-4EA343ECD215}"/>
    <dgm:cxn modelId="{C001EAAE-9361-0149-A745-36CA93D9C5D8}" type="presOf" srcId="{72615D9B-30C2-B042-A111-B4110AA2AF1F}" destId="{CBC32DC4-DA18-1D4D-B361-A63E1899CC69}" srcOrd="0" destOrd="0" presId="urn:microsoft.com/office/officeart/2005/8/layout/hierarchy5"/>
    <dgm:cxn modelId="{BA6129AF-847B-084D-9237-37057E6B92BD}" type="presOf" srcId="{181C8B33-BEE0-524B-AAD1-DF0513AEF800}" destId="{F2BB98BD-C0B4-6848-BA41-1BF30F074497}" srcOrd="1" destOrd="0" presId="urn:microsoft.com/office/officeart/2005/8/layout/hierarchy5"/>
    <dgm:cxn modelId="{653DACB0-8F53-7540-9542-E583CCFB42B2}" type="presOf" srcId="{13100089-0552-B94E-AC53-60AE6E9F045B}" destId="{504F3DCE-7850-DA44-AD56-575E1D19B350}" srcOrd="0" destOrd="0" presId="urn:microsoft.com/office/officeart/2005/8/layout/hierarchy5"/>
    <dgm:cxn modelId="{599C31B2-A267-AB42-8432-C43F14523C8B}" type="presOf" srcId="{FC21403C-9E35-5340-BBA1-CB43CFEF9BB0}" destId="{B12F211E-97D5-E34F-BC8A-1653E933844B}" srcOrd="1" destOrd="0" presId="urn:microsoft.com/office/officeart/2005/8/layout/hierarchy5"/>
    <dgm:cxn modelId="{75BB37B8-A44A-0940-AA45-88AD9AE9A03E}" type="presOf" srcId="{EC4D8681-03A6-B844-BD1D-BAB622A31ADB}" destId="{49EA6ABC-F8E5-8C40-ABE2-BB1D6677219A}" srcOrd="0" destOrd="0" presId="urn:microsoft.com/office/officeart/2005/8/layout/hierarchy5"/>
    <dgm:cxn modelId="{2B4847BA-73B0-0D4B-A276-9A5BAF1D60EF}" srcId="{59E70C6E-D285-7045-A6ED-D72FF6AF104F}" destId="{181C8B33-BEE0-524B-AAD1-DF0513AEF800}" srcOrd="2" destOrd="0" parTransId="{E1CC6C09-B33F-684D-9855-D04437ABE553}" sibTransId="{545C3C21-56EF-0544-9D75-3EAE64B08445}"/>
    <dgm:cxn modelId="{B5D05CBB-F863-7A45-B915-852F3074A0A9}" type="presOf" srcId="{5EF922DD-AE4E-EC4A-8F89-8DE7094C0CA6}" destId="{6873A2E0-C62A-9A49-9BD2-AF3C9FD4C0AE}" srcOrd="0" destOrd="0" presId="urn:microsoft.com/office/officeart/2005/8/layout/hierarchy5"/>
    <dgm:cxn modelId="{7FCEA4BB-2438-8E47-BE7D-FB0D2C8623DA}" type="presOf" srcId="{B7BF5CE0-42D8-1B43-810F-0C2404D6D87A}" destId="{B5E80EBA-6491-5F4E-86E1-BDC4A0760423}" srcOrd="0" destOrd="0" presId="urn:microsoft.com/office/officeart/2005/8/layout/hierarchy5"/>
    <dgm:cxn modelId="{0ABF7EBC-DC10-A342-9AEF-33195551EE2D}" type="presOf" srcId="{6F0408A0-531F-574B-9E09-0D75AC25C039}" destId="{B437FD63-ABD8-BF4B-B64E-BC0037B5334C}" srcOrd="0" destOrd="0" presId="urn:microsoft.com/office/officeart/2005/8/layout/hierarchy5"/>
    <dgm:cxn modelId="{04940CC1-9F42-544D-A5E3-E0ADFC0A82A9}" srcId="{C01B64E4-7939-7345-8704-E42DB2B206D3}" destId="{B5473CFD-124F-4941-8587-6F327B8F91E1}" srcOrd="0" destOrd="0" parTransId="{DB54C7AE-CA65-364E-ADDC-287D35EEE18C}" sibTransId="{BDEB19B5-9061-C34A-98DE-76DCEA75F90C}"/>
    <dgm:cxn modelId="{17C49EC1-F5D0-F14E-B7F0-B31211140505}" type="presOf" srcId="{FE046897-D2A6-EA47-B113-CEEB9D257667}" destId="{AE536C84-E8FB-804A-AD9F-0B214E9F45B0}" srcOrd="0" destOrd="0" presId="urn:microsoft.com/office/officeart/2005/8/layout/hierarchy5"/>
    <dgm:cxn modelId="{444CB3C4-9B37-B443-B826-0B6FAB37828D}" srcId="{59E70C6E-D285-7045-A6ED-D72FF6AF104F}" destId="{8A20E85A-4B36-A845-A3D9-AC995AB4A494}" srcOrd="1" destOrd="0" parTransId="{F734E10A-CBF2-6D40-86CA-0C2B40B8BA2F}" sibTransId="{82F5FE5D-9C98-1645-8CCC-0B1909E63269}"/>
    <dgm:cxn modelId="{32741FC6-811C-F142-8D49-94F8112416F8}" srcId="{EEE5BB06-B301-A44B-BA45-6E0ED74E7D44}" destId="{C47BBAE5-4941-8943-BD68-60B126B6B0FF}" srcOrd="0" destOrd="0" parTransId="{EC7BA783-CFB9-C448-9C58-8CE1D75D98A0}" sibTransId="{8C6F2D8B-71B5-AA4C-BF6F-26BA6A3F69A6}"/>
    <dgm:cxn modelId="{A4E287C6-DB8F-0149-AD86-B77928B327DD}" srcId="{BA1408E2-1C30-9F49-AFAA-4B11B8D4111B}" destId="{0CE8E43F-6688-1E43-9845-C763CBA0A64B}" srcOrd="0" destOrd="0" parTransId="{4BB0D346-CADD-EF46-8797-A2A70475E37F}" sibTransId="{7B64994D-BC0E-C64D-A27F-19C63CB925AB}"/>
    <dgm:cxn modelId="{E871BFC6-FF5C-9343-9AF9-DB96754242DB}" srcId="{2D9DB9E4-D6E7-6743-9FE9-7AD51E038DAF}" destId="{E9419542-27EC-FF44-B199-30E87BDB1ADA}" srcOrd="1" destOrd="0" parTransId="{812D80AF-24A2-3A4B-8404-9366BB06A70C}" sibTransId="{85976E9B-59EE-DA4E-907E-30CF8FD01C8F}"/>
    <dgm:cxn modelId="{529E3CC8-6D52-FF4E-B3BB-5F2D5B649F41}" srcId="{2D9DB9E4-D6E7-6743-9FE9-7AD51E038DAF}" destId="{470C6D64-BBC1-3048-B11B-B28530685ED7}" srcOrd="0" destOrd="0" parTransId="{B2D8B6FD-7594-8D47-855D-09D969AA3B69}" sibTransId="{960B7D8B-FD3D-6F43-9174-A0C6A423F1FB}"/>
    <dgm:cxn modelId="{FA8CC2C9-FD41-DC4A-96F7-209FE96F9207}" type="presOf" srcId="{56CCAA55-D1F9-2247-958D-E23931A593BF}" destId="{0C764E6F-C357-9C43-9540-60505B001E0D}" srcOrd="0" destOrd="0" presId="urn:microsoft.com/office/officeart/2005/8/layout/hierarchy5"/>
    <dgm:cxn modelId="{A4CE94D6-63C7-6745-9D6A-BBF245D2969F}" type="presOf" srcId="{9CFCFADB-B13C-8746-AD41-E7E47704DC35}" destId="{CE4A2D4A-D402-924B-90FB-4920EF703A5B}" srcOrd="0" destOrd="0" presId="urn:microsoft.com/office/officeart/2005/8/layout/hierarchy5"/>
    <dgm:cxn modelId="{A86CDDDB-B9F2-2C4B-8542-2A84A5544756}" type="presOf" srcId="{662B4B01-D849-E745-B171-C46D3B4E81BF}" destId="{940CBE34-D47C-DF4F-946F-0C06CE176C10}" srcOrd="0" destOrd="0" presId="urn:microsoft.com/office/officeart/2005/8/layout/hierarchy5"/>
    <dgm:cxn modelId="{69FDCBDD-4679-AD49-8D9A-B86B96F873C2}" srcId="{13100089-0552-B94E-AC53-60AE6E9F045B}" destId="{C7132218-430A-A145-AD96-95310206969D}" srcOrd="0" destOrd="0" parTransId="{DD94FB23-68FD-C84F-BB1A-9449F65349BD}" sibTransId="{8A501E59-F60F-1F43-9A3C-29D85C6791F2}"/>
    <dgm:cxn modelId="{48A7ECDD-0F91-094E-9191-F4160A579FCA}" type="presOf" srcId="{4BB0D346-CADD-EF46-8797-A2A70475E37F}" destId="{F57C0B1F-4267-0D42-B5BB-126BF0E429A8}" srcOrd="1" destOrd="0" presId="urn:microsoft.com/office/officeart/2005/8/layout/hierarchy5"/>
    <dgm:cxn modelId="{057E44E1-31A7-724B-A096-568D449F50A8}" type="presOf" srcId="{DD94FB23-68FD-C84F-BB1A-9449F65349BD}" destId="{3812B6FD-6C73-E64E-A9BF-E54B744C63C3}" srcOrd="0" destOrd="0" presId="urn:microsoft.com/office/officeart/2005/8/layout/hierarchy5"/>
    <dgm:cxn modelId="{212D2BE6-341F-9B43-8F92-D2159EF1BDD3}" type="presOf" srcId="{812D80AF-24A2-3A4B-8404-9366BB06A70C}" destId="{F5738291-E009-1342-8BDE-CC11F395F24D}" srcOrd="1" destOrd="0" presId="urn:microsoft.com/office/officeart/2005/8/layout/hierarchy5"/>
    <dgm:cxn modelId="{A240FFE7-2480-D444-9E5A-03B76BB11D8C}" srcId="{E9419542-27EC-FF44-B199-30E87BDB1ADA}" destId="{D75AF05A-BA51-9443-87C6-8B48B68A2D96}" srcOrd="0" destOrd="0" parTransId="{27197C1C-B63E-6447-AF25-F94F2D33EDCD}" sibTransId="{716E68FD-CB16-014D-AFC9-3A3E82E6FEBF}"/>
    <dgm:cxn modelId="{95757FE8-7649-0F45-B045-E1F9E19379AC}" type="presOf" srcId="{2391ACF1-4FC2-124F-A57A-3EA6279DD774}" destId="{6A8B0883-D515-4B46-8449-D13798377EF0}" srcOrd="1" destOrd="0" presId="urn:microsoft.com/office/officeart/2005/8/layout/hierarchy5"/>
    <dgm:cxn modelId="{98119BE8-2568-8140-9E73-A6A795BE38C1}" type="presOf" srcId="{27197C1C-B63E-6447-AF25-F94F2D33EDCD}" destId="{494E2164-860B-4A4A-86FE-AF9405FF4E40}" srcOrd="0" destOrd="0" presId="urn:microsoft.com/office/officeart/2005/8/layout/hierarchy5"/>
    <dgm:cxn modelId="{B4EC11EC-4488-F241-82A5-75BAA705A9EC}" type="presOf" srcId="{16FFE474-C8BB-FD42-B148-AC0D39C241C1}" destId="{1BFC6D4A-EFA0-5049-B0FF-60DD234EDDC7}" srcOrd="1" destOrd="0" presId="urn:microsoft.com/office/officeart/2005/8/layout/hierarchy5"/>
    <dgm:cxn modelId="{D62C7DF3-B5B4-EB45-BF27-CA4A918F0104}" type="presOf" srcId="{2556314D-4B61-1343-AC32-61DAC202D80A}" destId="{405414CB-F52D-7C44-99FA-0C4A944B84DE}" srcOrd="0" destOrd="0" presId="urn:microsoft.com/office/officeart/2005/8/layout/hierarchy5"/>
    <dgm:cxn modelId="{7D5F7DF4-B605-AC4F-BB1E-BB79724F5E0F}" type="presOf" srcId="{DD94FB23-68FD-C84F-BB1A-9449F65349BD}" destId="{0E5BA9FC-13D3-684B-B305-72C75659D2D5}" srcOrd="1" destOrd="0" presId="urn:microsoft.com/office/officeart/2005/8/layout/hierarchy5"/>
    <dgm:cxn modelId="{C6EE73F7-02A2-3243-819C-65DCA298FD91}" type="presOf" srcId="{FB7C9CAD-3711-EE42-BE7C-F6A4901BBB12}" destId="{586CDB4C-0A79-6D41-B4E0-EB8A023B3668}" srcOrd="0" destOrd="0" presId="urn:microsoft.com/office/officeart/2005/8/layout/hierarchy5"/>
    <dgm:cxn modelId="{000B24F8-FA48-4B4E-BF38-90904990CC0A}" type="presOf" srcId="{B5473CFD-124F-4941-8587-6F327B8F91E1}" destId="{AFC30A53-3F6D-B443-B66D-553F201F9CE7}" srcOrd="0" destOrd="0" presId="urn:microsoft.com/office/officeart/2005/8/layout/hierarchy5"/>
    <dgm:cxn modelId="{FC5526F9-9B3F-D447-9DAB-A32D853CA656}" srcId="{FE046897-D2A6-EA47-B113-CEEB9D257667}" destId="{C01B64E4-7939-7345-8704-E42DB2B206D3}" srcOrd="0" destOrd="0" parTransId="{B564B1EF-E7A5-B947-9F66-8CA5D5616612}" sibTransId="{7B638E96-367E-3A45-9447-0A052361A814}"/>
    <dgm:cxn modelId="{311670FB-416F-444A-B637-956A8AC3618D}" type="presOf" srcId="{E9419542-27EC-FF44-B199-30E87BDB1ADA}" destId="{481F27A8-7E21-B440-A760-0D2B248694A9}" srcOrd="0" destOrd="0" presId="urn:microsoft.com/office/officeart/2005/8/layout/hierarchy5"/>
    <dgm:cxn modelId="{D9A1E2F0-2E21-AE4F-BF29-26D10943B72B}" type="presParOf" srcId="{96606C0F-4119-004B-94E8-E9544C703250}" destId="{11B44E78-FF03-EA46-901B-CAFFDE4919F3}" srcOrd="0" destOrd="0" presId="urn:microsoft.com/office/officeart/2005/8/layout/hierarchy5"/>
    <dgm:cxn modelId="{4DA994C5-C39C-5D4D-B065-1680CD1DB396}" type="presParOf" srcId="{11B44E78-FF03-EA46-901B-CAFFDE4919F3}" destId="{87D09791-E5DE-B740-AF3D-7EED1B136238}" srcOrd="0" destOrd="0" presId="urn:microsoft.com/office/officeart/2005/8/layout/hierarchy5"/>
    <dgm:cxn modelId="{013BC646-A728-A644-841F-B452B4FABC9D}" type="presParOf" srcId="{11B44E78-FF03-EA46-901B-CAFFDE4919F3}" destId="{874CA4ED-20DE-6147-9658-BE91DFAB8527}" srcOrd="1" destOrd="0" presId="urn:microsoft.com/office/officeart/2005/8/layout/hierarchy5"/>
    <dgm:cxn modelId="{22DBCEBA-224E-274B-9646-270DA1A7ADCF}" type="presParOf" srcId="{874CA4ED-20DE-6147-9658-BE91DFAB8527}" destId="{64E72CD9-AF77-224E-8DA3-D0B4E99685F7}" srcOrd="0" destOrd="0" presId="urn:microsoft.com/office/officeart/2005/8/layout/hierarchy5"/>
    <dgm:cxn modelId="{7FE83D48-4C2A-B449-84C3-C3B3AE9F185F}" type="presParOf" srcId="{64E72CD9-AF77-224E-8DA3-D0B4E99685F7}" destId="{940CBE34-D47C-DF4F-946F-0C06CE176C10}" srcOrd="0" destOrd="0" presId="urn:microsoft.com/office/officeart/2005/8/layout/hierarchy5"/>
    <dgm:cxn modelId="{44DB466D-BFFC-FE41-A8E3-E7AC57081CD7}" type="presParOf" srcId="{64E72CD9-AF77-224E-8DA3-D0B4E99685F7}" destId="{DA997D6A-CCCB-F644-8684-A247D8407FD0}" srcOrd="1" destOrd="0" presId="urn:microsoft.com/office/officeart/2005/8/layout/hierarchy5"/>
    <dgm:cxn modelId="{F5C9A00F-DE99-8B46-BF52-D5F844B6B1C5}" type="presParOf" srcId="{DA997D6A-CCCB-F644-8684-A247D8407FD0}" destId="{B437FD63-ABD8-BF4B-B64E-BC0037B5334C}" srcOrd="0" destOrd="0" presId="urn:microsoft.com/office/officeart/2005/8/layout/hierarchy5"/>
    <dgm:cxn modelId="{6B76363C-7DBD-DA40-B17C-40C377F32843}" type="presParOf" srcId="{B437FD63-ABD8-BF4B-B64E-BC0037B5334C}" destId="{59E341D6-1F70-4E4A-87E7-872FA01E0C6E}" srcOrd="0" destOrd="0" presId="urn:microsoft.com/office/officeart/2005/8/layout/hierarchy5"/>
    <dgm:cxn modelId="{6AC61195-16E3-F146-8684-11A71307BCA0}" type="presParOf" srcId="{DA997D6A-CCCB-F644-8684-A247D8407FD0}" destId="{BA333807-1786-E642-91F4-D4ECCA9446BB}" srcOrd="1" destOrd="0" presId="urn:microsoft.com/office/officeart/2005/8/layout/hierarchy5"/>
    <dgm:cxn modelId="{9452E243-7EFC-EF4C-96EE-E17EABA44A46}" type="presParOf" srcId="{BA333807-1786-E642-91F4-D4ECCA9446BB}" destId="{586CDB4C-0A79-6D41-B4E0-EB8A023B3668}" srcOrd="0" destOrd="0" presId="urn:microsoft.com/office/officeart/2005/8/layout/hierarchy5"/>
    <dgm:cxn modelId="{CB9D8AB6-BBE2-0C49-9C5A-5E785029D5A6}" type="presParOf" srcId="{BA333807-1786-E642-91F4-D4ECCA9446BB}" destId="{3666EBB0-B622-9D4A-9F1D-11145F4B4477}" srcOrd="1" destOrd="0" presId="urn:microsoft.com/office/officeart/2005/8/layout/hierarchy5"/>
    <dgm:cxn modelId="{10C713B6-F087-D44A-92C8-C694769354B7}" type="presParOf" srcId="{3666EBB0-B622-9D4A-9F1D-11145F4B4477}" destId="{8E6EE340-7D88-7D41-A134-CE866A708D53}" srcOrd="0" destOrd="0" presId="urn:microsoft.com/office/officeart/2005/8/layout/hierarchy5"/>
    <dgm:cxn modelId="{84D845E5-12B3-FB40-8696-FF046E1E9932}" type="presParOf" srcId="{8E6EE340-7D88-7D41-A134-CE866A708D53}" destId="{B12F211E-97D5-E34F-BC8A-1653E933844B}" srcOrd="0" destOrd="0" presId="urn:microsoft.com/office/officeart/2005/8/layout/hierarchy5"/>
    <dgm:cxn modelId="{13C00061-036A-E54B-A74C-742D18A80CEA}" type="presParOf" srcId="{3666EBB0-B622-9D4A-9F1D-11145F4B4477}" destId="{E8FC18CB-B90C-E645-B6CB-10243F376052}" srcOrd="1" destOrd="0" presId="urn:microsoft.com/office/officeart/2005/8/layout/hierarchy5"/>
    <dgm:cxn modelId="{517096EC-5BB8-1C42-BDBF-22A5172ACB0F}" type="presParOf" srcId="{E8FC18CB-B90C-E645-B6CB-10243F376052}" destId="{504F3DCE-7850-DA44-AD56-575E1D19B350}" srcOrd="0" destOrd="0" presId="urn:microsoft.com/office/officeart/2005/8/layout/hierarchy5"/>
    <dgm:cxn modelId="{693C82CD-CBF7-C643-8044-3B5A8C127F35}" type="presParOf" srcId="{E8FC18CB-B90C-E645-B6CB-10243F376052}" destId="{B839BF89-1A21-A248-9E18-B65BB2DF9C6C}" srcOrd="1" destOrd="0" presId="urn:microsoft.com/office/officeart/2005/8/layout/hierarchy5"/>
    <dgm:cxn modelId="{F4820664-8846-7D4E-B96D-FBFC04CE001F}" type="presParOf" srcId="{B839BF89-1A21-A248-9E18-B65BB2DF9C6C}" destId="{3812B6FD-6C73-E64E-A9BF-E54B744C63C3}" srcOrd="0" destOrd="0" presId="urn:microsoft.com/office/officeart/2005/8/layout/hierarchy5"/>
    <dgm:cxn modelId="{DF27181E-5034-784D-9D59-B2E3B0DCDDEE}" type="presParOf" srcId="{3812B6FD-6C73-E64E-A9BF-E54B744C63C3}" destId="{0E5BA9FC-13D3-684B-B305-72C75659D2D5}" srcOrd="0" destOrd="0" presId="urn:microsoft.com/office/officeart/2005/8/layout/hierarchy5"/>
    <dgm:cxn modelId="{549F53EE-7F13-2245-946B-C4FED69BF7D1}" type="presParOf" srcId="{B839BF89-1A21-A248-9E18-B65BB2DF9C6C}" destId="{13C3B8DB-5807-3446-939A-A9D0D494137C}" srcOrd="1" destOrd="0" presId="urn:microsoft.com/office/officeart/2005/8/layout/hierarchy5"/>
    <dgm:cxn modelId="{FEAD04C1-95DE-E049-BA89-23F8617129DB}" type="presParOf" srcId="{13C3B8DB-5807-3446-939A-A9D0D494137C}" destId="{AD7A8319-2EA8-444D-9737-DF5BCEE08BF9}" srcOrd="0" destOrd="0" presId="urn:microsoft.com/office/officeart/2005/8/layout/hierarchy5"/>
    <dgm:cxn modelId="{69B6C241-41EE-AD4D-A447-A2D6D6709197}" type="presParOf" srcId="{13C3B8DB-5807-3446-939A-A9D0D494137C}" destId="{0D863F98-4CA0-B541-8475-BD09DC85C864}" srcOrd="1" destOrd="0" presId="urn:microsoft.com/office/officeart/2005/8/layout/hierarchy5"/>
    <dgm:cxn modelId="{F11A24D5-3949-B544-88D1-21F65ECE0B0B}" type="presParOf" srcId="{3666EBB0-B622-9D4A-9F1D-11145F4B4477}" destId="{6873A2E0-C62A-9A49-9BD2-AF3C9FD4C0AE}" srcOrd="2" destOrd="0" presId="urn:microsoft.com/office/officeart/2005/8/layout/hierarchy5"/>
    <dgm:cxn modelId="{6AD23EA6-4BCD-EC43-A2EE-83EB87F5A77C}" type="presParOf" srcId="{6873A2E0-C62A-9A49-9BD2-AF3C9FD4C0AE}" destId="{6A1BA43A-912B-214A-BC8C-DE544C26EE63}" srcOrd="0" destOrd="0" presId="urn:microsoft.com/office/officeart/2005/8/layout/hierarchy5"/>
    <dgm:cxn modelId="{4FD6A95C-158E-BD44-8EBD-87B29AAE5FB0}" type="presParOf" srcId="{3666EBB0-B622-9D4A-9F1D-11145F4B4477}" destId="{07F16BB1-C588-9D42-A751-BDE75EE599A7}" srcOrd="3" destOrd="0" presId="urn:microsoft.com/office/officeart/2005/8/layout/hierarchy5"/>
    <dgm:cxn modelId="{D4706F9A-947A-6840-8C18-38CED4D47D91}" type="presParOf" srcId="{07F16BB1-C588-9D42-A751-BDE75EE599A7}" destId="{63C00150-07FF-4947-AAB8-B5A1975C18E5}" srcOrd="0" destOrd="0" presId="urn:microsoft.com/office/officeart/2005/8/layout/hierarchy5"/>
    <dgm:cxn modelId="{F817F5A3-CEFC-3142-B6B9-958AFFD04065}" type="presParOf" srcId="{07F16BB1-C588-9D42-A751-BDE75EE599A7}" destId="{A6367507-E155-4346-ADC4-1FF56A766129}" srcOrd="1" destOrd="0" presId="urn:microsoft.com/office/officeart/2005/8/layout/hierarchy5"/>
    <dgm:cxn modelId="{E74C19E5-ED54-AA45-B8F1-7BEC64190589}" type="presParOf" srcId="{A6367507-E155-4346-ADC4-1FF56A766129}" destId="{9560A612-F45D-A24D-9940-C55283E3BDDE}" srcOrd="0" destOrd="0" presId="urn:microsoft.com/office/officeart/2005/8/layout/hierarchy5"/>
    <dgm:cxn modelId="{804C5A93-F806-234A-9A84-387841CC969F}" type="presParOf" srcId="{9560A612-F45D-A24D-9940-C55283E3BDDE}" destId="{8D8D5B11-0C24-E74D-B3C1-3783AA169CDA}" srcOrd="0" destOrd="0" presId="urn:microsoft.com/office/officeart/2005/8/layout/hierarchy5"/>
    <dgm:cxn modelId="{5DEA45CE-31FA-504C-9954-69F6C3827ABE}" type="presParOf" srcId="{A6367507-E155-4346-ADC4-1FF56A766129}" destId="{440C8144-8D7D-9F43-A588-47E9D1A965D4}" srcOrd="1" destOrd="0" presId="urn:microsoft.com/office/officeart/2005/8/layout/hierarchy5"/>
    <dgm:cxn modelId="{44D54BAB-677B-A44F-ABA4-1097CED1660D}" type="presParOf" srcId="{440C8144-8D7D-9F43-A588-47E9D1A965D4}" destId="{F6F0B0E8-96C7-8049-9CDF-CA41799C8081}" srcOrd="0" destOrd="0" presId="urn:microsoft.com/office/officeart/2005/8/layout/hierarchy5"/>
    <dgm:cxn modelId="{4EB9726B-869D-8C40-9C74-EBFE4BCAAC3C}" type="presParOf" srcId="{440C8144-8D7D-9F43-A588-47E9D1A965D4}" destId="{E30C7ABB-C403-1649-A7B4-C87DA8EBB0B1}" srcOrd="1" destOrd="0" presId="urn:microsoft.com/office/officeart/2005/8/layout/hierarchy5"/>
    <dgm:cxn modelId="{FF41143C-0414-9D4E-9558-04D1EE7E3969}" type="presParOf" srcId="{3666EBB0-B622-9D4A-9F1D-11145F4B4477}" destId="{9CF80E80-BFD9-824C-B967-FB69B5FDDCEC}" srcOrd="4" destOrd="0" presId="urn:microsoft.com/office/officeart/2005/8/layout/hierarchy5"/>
    <dgm:cxn modelId="{42242021-91D6-8648-87B6-52C9E50A55E9}" type="presParOf" srcId="{9CF80E80-BFD9-824C-B967-FB69B5FDDCEC}" destId="{5153C9AB-1CED-794D-BE6B-CD312C238D3B}" srcOrd="0" destOrd="0" presId="urn:microsoft.com/office/officeart/2005/8/layout/hierarchy5"/>
    <dgm:cxn modelId="{D5C90C0E-CF8B-1F4F-AA28-F71AF1C42E5B}" type="presParOf" srcId="{3666EBB0-B622-9D4A-9F1D-11145F4B4477}" destId="{20AFA265-A957-5E4E-9B06-910916AC42AE}" srcOrd="5" destOrd="0" presId="urn:microsoft.com/office/officeart/2005/8/layout/hierarchy5"/>
    <dgm:cxn modelId="{A1072ABE-3578-3949-B11B-D290E6FB698A}" type="presParOf" srcId="{20AFA265-A957-5E4E-9B06-910916AC42AE}" destId="{767F70D6-274C-6A4C-BF83-E3857A58D208}" srcOrd="0" destOrd="0" presId="urn:microsoft.com/office/officeart/2005/8/layout/hierarchy5"/>
    <dgm:cxn modelId="{031297F9-E2FE-454E-9E94-507987729156}" type="presParOf" srcId="{20AFA265-A957-5E4E-9B06-910916AC42AE}" destId="{C8964632-61AD-214B-B170-E72D6515B55E}" srcOrd="1" destOrd="0" presId="urn:microsoft.com/office/officeart/2005/8/layout/hierarchy5"/>
    <dgm:cxn modelId="{8F96950B-4AB8-A34F-808A-A71EC2094ECB}" type="presParOf" srcId="{C8964632-61AD-214B-B170-E72D6515B55E}" destId="{33172034-A9FB-7D46-99A2-02B24262AF5A}" srcOrd="0" destOrd="0" presId="urn:microsoft.com/office/officeart/2005/8/layout/hierarchy5"/>
    <dgm:cxn modelId="{28DC4CF4-C5DB-C147-9D2E-206571F66DFA}" type="presParOf" srcId="{33172034-A9FB-7D46-99A2-02B24262AF5A}" destId="{E9731398-DC3C-4647-98DB-C4806C844A8D}" srcOrd="0" destOrd="0" presId="urn:microsoft.com/office/officeart/2005/8/layout/hierarchy5"/>
    <dgm:cxn modelId="{ADB03BF9-9271-8D42-BF59-F792705870E5}" type="presParOf" srcId="{C8964632-61AD-214B-B170-E72D6515B55E}" destId="{E90860CC-B0BC-AA4F-861E-BF54E6ABE511}" srcOrd="1" destOrd="0" presId="urn:microsoft.com/office/officeart/2005/8/layout/hierarchy5"/>
    <dgm:cxn modelId="{2F5D0C0A-73C5-DB44-B650-9CD3A6BE12B7}" type="presParOf" srcId="{E90860CC-B0BC-AA4F-861E-BF54E6ABE511}" destId="{B5E80EBA-6491-5F4E-86E1-BDC4A0760423}" srcOrd="0" destOrd="0" presId="urn:microsoft.com/office/officeart/2005/8/layout/hierarchy5"/>
    <dgm:cxn modelId="{3FB2DDDD-74C4-2D4E-B90C-453626F2BCA2}" type="presParOf" srcId="{E90860CC-B0BC-AA4F-861E-BF54E6ABE511}" destId="{E4BD2251-D12C-0A42-9503-7473D4925AE6}" srcOrd="1" destOrd="0" presId="urn:microsoft.com/office/officeart/2005/8/layout/hierarchy5"/>
    <dgm:cxn modelId="{08E075B9-2C64-5043-9508-7FDE942456E5}" type="presParOf" srcId="{DA997D6A-CCCB-F644-8684-A247D8407FD0}" destId="{CC5D8F9D-D9F0-1A42-BB9E-7D67856FD0E7}" srcOrd="2" destOrd="0" presId="urn:microsoft.com/office/officeart/2005/8/layout/hierarchy5"/>
    <dgm:cxn modelId="{67FE3881-0176-8A49-BA01-EAA446C7382B}" type="presParOf" srcId="{CC5D8F9D-D9F0-1A42-BB9E-7D67856FD0E7}" destId="{61E33C08-4A59-6246-B0B7-066FE77D61F8}" srcOrd="0" destOrd="0" presId="urn:microsoft.com/office/officeart/2005/8/layout/hierarchy5"/>
    <dgm:cxn modelId="{12D6604B-CACC-DC4F-932B-D10C2E2CBC6C}" type="presParOf" srcId="{DA997D6A-CCCB-F644-8684-A247D8407FD0}" destId="{FB5E9E25-D0C9-244A-949A-42FB9AC8A68F}" srcOrd="3" destOrd="0" presId="urn:microsoft.com/office/officeart/2005/8/layout/hierarchy5"/>
    <dgm:cxn modelId="{489655A0-BBF3-104D-BC93-AD9727A0B939}" type="presParOf" srcId="{FB5E9E25-D0C9-244A-949A-42FB9AC8A68F}" destId="{AE536C84-E8FB-804A-AD9F-0B214E9F45B0}" srcOrd="0" destOrd="0" presId="urn:microsoft.com/office/officeart/2005/8/layout/hierarchy5"/>
    <dgm:cxn modelId="{1A2AC116-DA90-9142-9C08-A374CCB70885}" type="presParOf" srcId="{FB5E9E25-D0C9-244A-949A-42FB9AC8A68F}" destId="{D55BD9EF-15E6-724B-A6D9-1453737915A1}" srcOrd="1" destOrd="0" presId="urn:microsoft.com/office/officeart/2005/8/layout/hierarchy5"/>
    <dgm:cxn modelId="{8D697D4E-232B-F645-A99A-E918DD87C102}" type="presParOf" srcId="{D55BD9EF-15E6-724B-A6D9-1453737915A1}" destId="{0BBEDBEA-527F-044B-982E-501E655BCA22}" srcOrd="0" destOrd="0" presId="urn:microsoft.com/office/officeart/2005/8/layout/hierarchy5"/>
    <dgm:cxn modelId="{9D2BD098-3878-8844-BC7E-2FE895CF41CC}" type="presParOf" srcId="{0BBEDBEA-527F-044B-982E-501E655BCA22}" destId="{17C510DF-1D21-8C40-B13A-2A7510746F42}" srcOrd="0" destOrd="0" presId="urn:microsoft.com/office/officeart/2005/8/layout/hierarchy5"/>
    <dgm:cxn modelId="{94FF23CD-36B1-3B42-8F75-44AE8FFD1585}" type="presParOf" srcId="{D55BD9EF-15E6-724B-A6D9-1453737915A1}" destId="{70D35440-9800-004A-99EE-54C211E37049}" srcOrd="1" destOrd="0" presId="urn:microsoft.com/office/officeart/2005/8/layout/hierarchy5"/>
    <dgm:cxn modelId="{DAD79D92-0AF8-BB43-AE0E-8395C30BEDB2}" type="presParOf" srcId="{70D35440-9800-004A-99EE-54C211E37049}" destId="{99315A1E-5291-D046-8936-6059322EDDE6}" srcOrd="0" destOrd="0" presId="urn:microsoft.com/office/officeart/2005/8/layout/hierarchy5"/>
    <dgm:cxn modelId="{505B2F0C-B713-384A-AF92-19ACF8B1F10D}" type="presParOf" srcId="{70D35440-9800-004A-99EE-54C211E37049}" destId="{F1140DB2-8D76-2340-829B-658E64A0B9B7}" srcOrd="1" destOrd="0" presId="urn:microsoft.com/office/officeart/2005/8/layout/hierarchy5"/>
    <dgm:cxn modelId="{ED1AE2BC-C701-BC4A-A2E6-E5F96720E5A0}" type="presParOf" srcId="{F1140DB2-8D76-2340-829B-658E64A0B9B7}" destId="{E347E616-DEB3-744B-AD0D-8473E042E19C}" srcOrd="0" destOrd="0" presId="urn:microsoft.com/office/officeart/2005/8/layout/hierarchy5"/>
    <dgm:cxn modelId="{F369609C-53D2-1F4F-8C6A-D9FFD259ECE1}" type="presParOf" srcId="{E347E616-DEB3-744B-AD0D-8473E042E19C}" destId="{FCA0EFBF-4152-0A44-89E3-A7B94A541321}" srcOrd="0" destOrd="0" presId="urn:microsoft.com/office/officeart/2005/8/layout/hierarchy5"/>
    <dgm:cxn modelId="{6436D578-4A08-AF4D-AC3F-AF3F467145C2}" type="presParOf" srcId="{F1140DB2-8D76-2340-829B-658E64A0B9B7}" destId="{FEC4D32F-ED56-0B44-B928-179FC47499FF}" srcOrd="1" destOrd="0" presId="urn:microsoft.com/office/officeart/2005/8/layout/hierarchy5"/>
    <dgm:cxn modelId="{50F02B6F-DE8B-FF41-8F96-FE22FFC59D53}" type="presParOf" srcId="{FEC4D32F-ED56-0B44-B928-179FC47499FF}" destId="{AFC30A53-3F6D-B443-B66D-553F201F9CE7}" srcOrd="0" destOrd="0" presId="urn:microsoft.com/office/officeart/2005/8/layout/hierarchy5"/>
    <dgm:cxn modelId="{6AB8C527-9337-9A4E-97CC-673CD1A1D835}" type="presParOf" srcId="{FEC4D32F-ED56-0B44-B928-179FC47499FF}" destId="{2F536BEE-C0B0-8742-8C07-F16064B8E3FB}" srcOrd="1" destOrd="0" presId="urn:microsoft.com/office/officeart/2005/8/layout/hierarchy5"/>
    <dgm:cxn modelId="{DFC52F69-F5B2-6B4B-9596-12BA1B413394}" type="presParOf" srcId="{D55BD9EF-15E6-724B-A6D9-1453737915A1}" destId="{22521B17-564A-6C45-8E16-A409470C34D8}" srcOrd="2" destOrd="0" presId="urn:microsoft.com/office/officeart/2005/8/layout/hierarchy5"/>
    <dgm:cxn modelId="{36DC7C9B-75A4-BB43-9286-F76E55CA5F33}" type="presParOf" srcId="{22521B17-564A-6C45-8E16-A409470C34D8}" destId="{ECEDD45A-49B4-C947-9325-6008A7EE6568}" srcOrd="0" destOrd="0" presId="urn:microsoft.com/office/officeart/2005/8/layout/hierarchy5"/>
    <dgm:cxn modelId="{16169214-96ED-1B4E-AE1D-D69D45A7EC1C}" type="presParOf" srcId="{D55BD9EF-15E6-724B-A6D9-1453737915A1}" destId="{C46E74F7-4AE2-F044-88DD-D202CF0A3976}" srcOrd="3" destOrd="0" presId="urn:microsoft.com/office/officeart/2005/8/layout/hierarchy5"/>
    <dgm:cxn modelId="{50C32EA3-AC10-6F47-A7A1-2141FD3635D8}" type="presParOf" srcId="{C46E74F7-4AE2-F044-88DD-D202CF0A3976}" destId="{A58B10DB-8141-104B-B77E-F32A4913B3CC}" srcOrd="0" destOrd="0" presId="urn:microsoft.com/office/officeart/2005/8/layout/hierarchy5"/>
    <dgm:cxn modelId="{8EB6B346-0483-5843-AC69-671810BFF3AC}" type="presParOf" srcId="{C46E74F7-4AE2-F044-88DD-D202CF0A3976}" destId="{735425F9-3638-CE4F-9190-7CBEEA32BE11}" srcOrd="1" destOrd="0" presId="urn:microsoft.com/office/officeart/2005/8/layout/hierarchy5"/>
    <dgm:cxn modelId="{D011DE7F-2999-4641-931F-500506F16182}" type="presParOf" srcId="{735425F9-3638-CE4F-9190-7CBEEA32BE11}" destId="{4406F0E6-53CC-FC4D-8892-EFB8B8C08EE4}" srcOrd="0" destOrd="0" presId="urn:microsoft.com/office/officeart/2005/8/layout/hierarchy5"/>
    <dgm:cxn modelId="{2BB1D7C8-AC78-EE47-870F-3E5A506F7911}" type="presParOf" srcId="{4406F0E6-53CC-FC4D-8892-EFB8B8C08EE4}" destId="{FEFD587F-D6E2-1E4C-9DAA-D2E132112573}" srcOrd="0" destOrd="0" presId="urn:microsoft.com/office/officeart/2005/8/layout/hierarchy5"/>
    <dgm:cxn modelId="{DCECFF20-2152-9D4E-953B-83F5183E5FB0}" type="presParOf" srcId="{735425F9-3638-CE4F-9190-7CBEEA32BE11}" destId="{40D1D7CE-2C35-9448-8A43-E3672EAD1F3D}" srcOrd="1" destOrd="0" presId="urn:microsoft.com/office/officeart/2005/8/layout/hierarchy5"/>
    <dgm:cxn modelId="{E2168401-D010-DB47-8B4F-2D85FFE81CDD}" type="presParOf" srcId="{40D1D7CE-2C35-9448-8A43-E3672EAD1F3D}" destId="{D5A7A4EE-8890-9449-A5BC-A99F45A51F57}" srcOrd="0" destOrd="0" presId="urn:microsoft.com/office/officeart/2005/8/layout/hierarchy5"/>
    <dgm:cxn modelId="{FAB6BE12-ADD4-7E4A-A00F-166C0E9A25C0}" type="presParOf" srcId="{40D1D7CE-2C35-9448-8A43-E3672EAD1F3D}" destId="{684157CE-976F-8543-9CD3-E1E774C10D9B}" srcOrd="1" destOrd="0" presId="urn:microsoft.com/office/officeart/2005/8/layout/hierarchy5"/>
    <dgm:cxn modelId="{5A7BAF24-C97B-9544-8147-625643F4190E}" type="presParOf" srcId="{D55BD9EF-15E6-724B-A6D9-1453737915A1}" destId="{3A06D527-A27E-F14E-A701-D4F6BE867A10}" srcOrd="4" destOrd="0" presId="urn:microsoft.com/office/officeart/2005/8/layout/hierarchy5"/>
    <dgm:cxn modelId="{D73237BB-E8B4-2746-88E7-425AA7DCA6AD}" type="presParOf" srcId="{3A06D527-A27E-F14E-A701-D4F6BE867A10}" destId="{1BFC6D4A-EFA0-5049-B0FF-60DD234EDDC7}" srcOrd="0" destOrd="0" presId="urn:microsoft.com/office/officeart/2005/8/layout/hierarchy5"/>
    <dgm:cxn modelId="{7EA91893-26CF-7543-9416-ECD333CB7120}" type="presParOf" srcId="{D55BD9EF-15E6-724B-A6D9-1453737915A1}" destId="{0D4D75CA-9818-CA40-B399-D85F33A3DEE4}" srcOrd="5" destOrd="0" presId="urn:microsoft.com/office/officeart/2005/8/layout/hierarchy5"/>
    <dgm:cxn modelId="{C2113069-BA4D-EA40-9B04-F97383A6EEA6}" type="presParOf" srcId="{0D4D75CA-9818-CA40-B399-D85F33A3DEE4}" destId="{D9E27E17-C50E-6244-9F0E-1EBCB92F1865}" srcOrd="0" destOrd="0" presId="urn:microsoft.com/office/officeart/2005/8/layout/hierarchy5"/>
    <dgm:cxn modelId="{49FE0A1A-CD51-A141-B67A-F90C4B43C7A2}" type="presParOf" srcId="{0D4D75CA-9818-CA40-B399-D85F33A3DEE4}" destId="{896B0712-5C1A-5C4F-A32B-B22CDAB64435}" srcOrd="1" destOrd="0" presId="urn:microsoft.com/office/officeart/2005/8/layout/hierarchy5"/>
    <dgm:cxn modelId="{0B2D77C6-5568-0A42-B751-4DB65E303237}" type="presParOf" srcId="{896B0712-5C1A-5C4F-A32B-B22CDAB64435}" destId="{41B893F3-78B0-1442-B0F7-F105E3CC84B0}" srcOrd="0" destOrd="0" presId="urn:microsoft.com/office/officeart/2005/8/layout/hierarchy5"/>
    <dgm:cxn modelId="{A0CA32CE-884A-C347-BC67-F9DFE5DE201E}" type="presParOf" srcId="{41B893F3-78B0-1442-B0F7-F105E3CC84B0}" destId="{74E32ED0-6FD8-1245-8EEC-BFCE9B8DFF13}" srcOrd="0" destOrd="0" presId="urn:microsoft.com/office/officeart/2005/8/layout/hierarchy5"/>
    <dgm:cxn modelId="{5E41FA77-DAD1-EF48-94E8-EF38C4301F70}" type="presParOf" srcId="{896B0712-5C1A-5C4F-A32B-B22CDAB64435}" destId="{D7F13BD2-8802-E648-89EA-5FBB2587FDE1}" srcOrd="1" destOrd="0" presId="urn:microsoft.com/office/officeart/2005/8/layout/hierarchy5"/>
    <dgm:cxn modelId="{482BB9EC-90BC-0243-95D9-EF3FCD22185D}" type="presParOf" srcId="{D7F13BD2-8802-E648-89EA-5FBB2587FDE1}" destId="{405414CB-F52D-7C44-99FA-0C4A944B84DE}" srcOrd="0" destOrd="0" presId="urn:microsoft.com/office/officeart/2005/8/layout/hierarchy5"/>
    <dgm:cxn modelId="{CCBB81BC-C6C3-0B4C-90DC-E5B31D8D655D}" type="presParOf" srcId="{D7F13BD2-8802-E648-89EA-5FBB2587FDE1}" destId="{D0F52011-594D-7041-80C5-E82E0DE55D5D}" srcOrd="1" destOrd="0" presId="urn:microsoft.com/office/officeart/2005/8/layout/hierarchy5"/>
    <dgm:cxn modelId="{94F9AB16-A50E-E641-BE03-20A79E655A70}" type="presParOf" srcId="{DA997D6A-CCCB-F644-8684-A247D8407FD0}" destId="{CBC32DC4-DA18-1D4D-B361-A63E1899CC69}" srcOrd="4" destOrd="0" presId="urn:microsoft.com/office/officeart/2005/8/layout/hierarchy5"/>
    <dgm:cxn modelId="{3359BA98-7AD6-A24E-8A66-CAD4851A7D40}" type="presParOf" srcId="{CBC32DC4-DA18-1D4D-B361-A63E1899CC69}" destId="{08E85600-8D0A-F64D-AD1C-7D6C2C7A60F5}" srcOrd="0" destOrd="0" presId="urn:microsoft.com/office/officeart/2005/8/layout/hierarchy5"/>
    <dgm:cxn modelId="{98E445DB-7E44-4143-9BF1-AC3BCC7E0C12}" type="presParOf" srcId="{DA997D6A-CCCB-F644-8684-A247D8407FD0}" destId="{7BF92AAB-7D31-0442-8766-AD723F31A523}" srcOrd="5" destOrd="0" presId="urn:microsoft.com/office/officeart/2005/8/layout/hierarchy5"/>
    <dgm:cxn modelId="{35C0B473-D2E5-C14B-B9BF-25A43CDA0FC8}" type="presParOf" srcId="{7BF92AAB-7D31-0442-8766-AD723F31A523}" destId="{94138519-62AD-A344-8407-8BAD49CAA46A}" srcOrd="0" destOrd="0" presId="urn:microsoft.com/office/officeart/2005/8/layout/hierarchy5"/>
    <dgm:cxn modelId="{79F638A3-463C-DB44-8A50-74518D5BF2A5}" type="presParOf" srcId="{7BF92AAB-7D31-0442-8766-AD723F31A523}" destId="{CE74407E-FD40-9347-9A40-6B1168D2D676}" srcOrd="1" destOrd="0" presId="urn:microsoft.com/office/officeart/2005/8/layout/hierarchy5"/>
    <dgm:cxn modelId="{6E3F439A-13EB-194C-BD00-ACD45C0D6C8F}" type="presParOf" srcId="{CE74407E-FD40-9347-9A40-6B1168D2D676}" destId="{4F6661FE-0BB9-1D44-B864-9DAB0ABD0972}" srcOrd="0" destOrd="0" presId="urn:microsoft.com/office/officeart/2005/8/layout/hierarchy5"/>
    <dgm:cxn modelId="{6118D69B-10A4-4D46-9A72-7D52310FE137}" type="presParOf" srcId="{4F6661FE-0BB9-1D44-B864-9DAB0ABD0972}" destId="{754F4556-75D9-404C-BC7F-A3ED56768CBB}" srcOrd="0" destOrd="0" presId="urn:microsoft.com/office/officeart/2005/8/layout/hierarchy5"/>
    <dgm:cxn modelId="{481B2C2C-9BBA-7146-BBA6-4BD93DBE3BB3}" type="presParOf" srcId="{CE74407E-FD40-9347-9A40-6B1168D2D676}" destId="{569D4F07-74B9-1F46-9F33-350006A74453}" srcOrd="1" destOrd="0" presId="urn:microsoft.com/office/officeart/2005/8/layout/hierarchy5"/>
    <dgm:cxn modelId="{02786A9D-EFF3-A146-9B9F-9DCA531E9A41}" type="presParOf" srcId="{569D4F07-74B9-1F46-9F33-350006A74453}" destId="{D2CA448E-E00C-B341-B426-BC039675A368}" srcOrd="0" destOrd="0" presId="urn:microsoft.com/office/officeart/2005/8/layout/hierarchy5"/>
    <dgm:cxn modelId="{FBF2BFF4-D919-504F-B686-FED191F5153E}" type="presParOf" srcId="{569D4F07-74B9-1F46-9F33-350006A74453}" destId="{E70683EC-C9DD-674C-91EF-3A3D5F205050}" srcOrd="1" destOrd="0" presId="urn:microsoft.com/office/officeart/2005/8/layout/hierarchy5"/>
    <dgm:cxn modelId="{F165F6AA-0823-514F-9C40-7B9DABCC0EE1}" type="presParOf" srcId="{E70683EC-C9DD-674C-91EF-3A3D5F205050}" destId="{CE4A2D4A-D402-924B-90FB-4920EF703A5B}" srcOrd="0" destOrd="0" presId="urn:microsoft.com/office/officeart/2005/8/layout/hierarchy5"/>
    <dgm:cxn modelId="{0973893A-5B68-DF43-B363-4AC6DAB5D832}" type="presParOf" srcId="{CE4A2D4A-D402-924B-90FB-4920EF703A5B}" destId="{1D831474-DF56-6044-B21D-99589016D767}" srcOrd="0" destOrd="0" presId="urn:microsoft.com/office/officeart/2005/8/layout/hierarchy5"/>
    <dgm:cxn modelId="{D7361110-3604-D34A-AAA2-CD41990BED59}" type="presParOf" srcId="{E70683EC-C9DD-674C-91EF-3A3D5F205050}" destId="{113D8B97-7ADE-5843-B6F9-57D068295A84}" srcOrd="1" destOrd="0" presId="urn:microsoft.com/office/officeart/2005/8/layout/hierarchy5"/>
    <dgm:cxn modelId="{007293CA-778E-3E43-A781-40920BB532EA}" type="presParOf" srcId="{113D8B97-7ADE-5843-B6F9-57D068295A84}" destId="{0C764E6F-C357-9C43-9540-60505B001E0D}" srcOrd="0" destOrd="0" presId="urn:microsoft.com/office/officeart/2005/8/layout/hierarchy5"/>
    <dgm:cxn modelId="{CCA8C41A-F117-254E-B3AE-2EDCD97F6CAD}" type="presParOf" srcId="{113D8B97-7ADE-5843-B6F9-57D068295A84}" destId="{EDB3833B-9CCB-6B4D-87E2-06EED13DFF8C}" srcOrd="1" destOrd="0" presId="urn:microsoft.com/office/officeart/2005/8/layout/hierarchy5"/>
    <dgm:cxn modelId="{75E51C51-BD49-8B40-A316-71BA302FB25F}" type="presParOf" srcId="{CE74407E-FD40-9347-9A40-6B1168D2D676}" destId="{29276CFF-D059-FB47-83C4-A9C3B8196F75}" srcOrd="2" destOrd="0" presId="urn:microsoft.com/office/officeart/2005/8/layout/hierarchy5"/>
    <dgm:cxn modelId="{AD51B3E5-78DC-744F-AD66-8874C07D0C64}" type="presParOf" srcId="{29276CFF-D059-FB47-83C4-A9C3B8196F75}" destId="{F5738291-E009-1342-8BDE-CC11F395F24D}" srcOrd="0" destOrd="0" presId="urn:microsoft.com/office/officeart/2005/8/layout/hierarchy5"/>
    <dgm:cxn modelId="{F279D38D-E6E3-4A48-9089-5D5E5BBEEBAE}" type="presParOf" srcId="{CE74407E-FD40-9347-9A40-6B1168D2D676}" destId="{143CC8FE-C267-7F4A-A978-A0B89D90DE86}" srcOrd="3" destOrd="0" presId="urn:microsoft.com/office/officeart/2005/8/layout/hierarchy5"/>
    <dgm:cxn modelId="{F8B6520A-AFEC-3E4E-B01D-02827D5894E9}" type="presParOf" srcId="{143CC8FE-C267-7F4A-A978-A0B89D90DE86}" destId="{481F27A8-7E21-B440-A760-0D2B248694A9}" srcOrd="0" destOrd="0" presId="urn:microsoft.com/office/officeart/2005/8/layout/hierarchy5"/>
    <dgm:cxn modelId="{05E514A3-3D39-D645-9AE7-620F3AB13EB2}" type="presParOf" srcId="{143CC8FE-C267-7F4A-A978-A0B89D90DE86}" destId="{458400E1-F7D9-D045-BC59-0DFCB5C7BC93}" srcOrd="1" destOrd="0" presId="urn:microsoft.com/office/officeart/2005/8/layout/hierarchy5"/>
    <dgm:cxn modelId="{D0DB3997-9F2E-0044-A8FB-7E4DF0A263B7}" type="presParOf" srcId="{458400E1-F7D9-D045-BC59-0DFCB5C7BC93}" destId="{494E2164-860B-4A4A-86FE-AF9405FF4E40}" srcOrd="0" destOrd="0" presId="urn:microsoft.com/office/officeart/2005/8/layout/hierarchy5"/>
    <dgm:cxn modelId="{2D6665C8-B8F2-5945-934D-D9EAC8E49CB2}" type="presParOf" srcId="{494E2164-860B-4A4A-86FE-AF9405FF4E40}" destId="{75F55304-D1B6-BF43-87C9-02B9515E64CD}" srcOrd="0" destOrd="0" presId="urn:microsoft.com/office/officeart/2005/8/layout/hierarchy5"/>
    <dgm:cxn modelId="{10A1982A-2C16-F54E-91D6-6A53456071AE}" type="presParOf" srcId="{458400E1-F7D9-D045-BC59-0DFCB5C7BC93}" destId="{1E141E06-71EF-554E-9474-AD9855D736DC}" srcOrd="1" destOrd="0" presId="urn:microsoft.com/office/officeart/2005/8/layout/hierarchy5"/>
    <dgm:cxn modelId="{C3F644C3-DC83-2848-ADE1-A1FB26B9B8B9}" type="presParOf" srcId="{1E141E06-71EF-554E-9474-AD9855D736DC}" destId="{3E6B38F4-DE8D-F64F-940F-E328E9802D1B}" srcOrd="0" destOrd="0" presId="urn:microsoft.com/office/officeart/2005/8/layout/hierarchy5"/>
    <dgm:cxn modelId="{4CB46DBC-5934-BD48-A20B-B5B436622373}" type="presParOf" srcId="{1E141E06-71EF-554E-9474-AD9855D736DC}" destId="{F98DAEE0-D5F9-C346-9BAE-611BC0CC58DF}" srcOrd="1" destOrd="0" presId="urn:microsoft.com/office/officeart/2005/8/layout/hierarchy5"/>
    <dgm:cxn modelId="{7ED86383-2624-414F-A38D-A508B323F151}" type="presParOf" srcId="{CE74407E-FD40-9347-9A40-6B1168D2D676}" destId="{49EA6ABC-F8E5-8C40-ABE2-BB1D6677219A}" srcOrd="4" destOrd="0" presId="urn:microsoft.com/office/officeart/2005/8/layout/hierarchy5"/>
    <dgm:cxn modelId="{A9DAB50E-654D-774F-A926-3E56E9036079}" type="presParOf" srcId="{49EA6ABC-F8E5-8C40-ABE2-BB1D6677219A}" destId="{9422262B-9DBC-6840-89FC-0857B5EB73F3}" srcOrd="0" destOrd="0" presId="urn:microsoft.com/office/officeart/2005/8/layout/hierarchy5"/>
    <dgm:cxn modelId="{BDEDD00C-9C3F-9E47-A583-9EF7EAD1E772}" type="presParOf" srcId="{CE74407E-FD40-9347-9A40-6B1168D2D676}" destId="{1C77AE4A-2C42-4B40-89B2-996E40686441}" srcOrd="5" destOrd="0" presId="urn:microsoft.com/office/officeart/2005/8/layout/hierarchy5"/>
    <dgm:cxn modelId="{8AB7FFA7-8DC0-7444-8A62-62813850BD7E}" type="presParOf" srcId="{1C77AE4A-2C42-4B40-89B2-996E40686441}" destId="{82AB8FB9-562E-5940-A4CE-5205CD9A61DC}" srcOrd="0" destOrd="0" presId="urn:microsoft.com/office/officeart/2005/8/layout/hierarchy5"/>
    <dgm:cxn modelId="{1B21A7D1-A68A-704B-9954-28EFB91871EB}" type="presParOf" srcId="{1C77AE4A-2C42-4B40-89B2-996E40686441}" destId="{FF689671-1B6A-0749-B1FD-F79854370DB9}" srcOrd="1" destOrd="0" presId="urn:microsoft.com/office/officeart/2005/8/layout/hierarchy5"/>
    <dgm:cxn modelId="{969B5296-24E3-F341-B90E-C08AD579F7CE}" type="presParOf" srcId="{FF689671-1B6A-0749-B1FD-F79854370DB9}" destId="{113F8C40-ECC3-454B-8994-5B4B259F86F5}" srcOrd="0" destOrd="0" presId="urn:microsoft.com/office/officeart/2005/8/layout/hierarchy5"/>
    <dgm:cxn modelId="{05837B6A-99F4-4D4A-AFE0-43C4CD07AC68}" type="presParOf" srcId="{113F8C40-ECC3-454B-8994-5B4B259F86F5}" destId="{F57C0B1F-4267-0D42-B5BB-126BF0E429A8}" srcOrd="0" destOrd="0" presId="urn:microsoft.com/office/officeart/2005/8/layout/hierarchy5"/>
    <dgm:cxn modelId="{977FF9E5-FD63-8A4E-BBBD-6358A04DC8E1}" type="presParOf" srcId="{FF689671-1B6A-0749-B1FD-F79854370DB9}" destId="{A982DC62-9566-0A41-B388-CE07DCB84BD2}" srcOrd="1" destOrd="0" presId="urn:microsoft.com/office/officeart/2005/8/layout/hierarchy5"/>
    <dgm:cxn modelId="{E9A237FB-C2A7-D641-8465-1956B7919B86}" type="presParOf" srcId="{A982DC62-9566-0A41-B388-CE07DCB84BD2}" destId="{55A8B596-72FB-4A4C-9E53-EA0FE74E2A7D}" srcOrd="0" destOrd="0" presId="urn:microsoft.com/office/officeart/2005/8/layout/hierarchy5"/>
    <dgm:cxn modelId="{14971CF0-332F-D54F-8C2B-1EBE7F78930E}" type="presParOf" srcId="{A982DC62-9566-0A41-B388-CE07DCB84BD2}" destId="{10EDB105-8946-1D4F-AA2D-483816F1AB53}" srcOrd="1" destOrd="0" presId="urn:microsoft.com/office/officeart/2005/8/layout/hierarchy5"/>
    <dgm:cxn modelId="{5F7EBBEA-7670-1441-A99F-094359001321}" type="presParOf" srcId="{96606C0F-4119-004B-94E8-E9544C703250}" destId="{EEFED749-4A21-504C-A07D-050C6652C5FC}" srcOrd="1" destOrd="0" presId="urn:microsoft.com/office/officeart/2005/8/layout/hierarchy5"/>
    <dgm:cxn modelId="{251707D4-9A9D-1D45-8E55-01D68A0687F9}" type="presParOf" srcId="{EEFED749-4A21-504C-A07D-050C6652C5FC}" destId="{72A1BF71-E594-4C4F-996A-D49D34EAB24F}" srcOrd="0" destOrd="0" presId="urn:microsoft.com/office/officeart/2005/8/layout/hierarchy5"/>
    <dgm:cxn modelId="{8A100AAD-79B3-1948-A243-3C706B4900D2}" type="presParOf" srcId="{72A1BF71-E594-4C4F-996A-D49D34EAB24F}" destId="{D4F20952-85BB-4246-A5B1-53ABD479ABC6}" srcOrd="0" destOrd="0" presId="urn:microsoft.com/office/officeart/2005/8/layout/hierarchy5"/>
    <dgm:cxn modelId="{9B68A8BA-9E27-044E-ADD2-51262D2AE8B2}" type="presParOf" srcId="{72A1BF71-E594-4C4F-996A-D49D34EAB24F}" destId="{C29DE3B3-AC22-AE4D-BC08-855F395294E2}" srcOrd="1" destOrd="0" presId="urn:microsoft.com/office/officeart/2005/8/layout/hierarchy5"/>
    <dgm:cxn modelId="{315D143E-97BC-0940-9B96-F2ACB61A6D98}" type="presParOf" srcId="{EEFED749-4A21-504C-A07D-050C6652C5FC}" destId="{C36FA903-ED1E-5046-93B6-0EAA7B233898}" srcOrd="1" destOrd="0" presId="urn:microsoft.com/office/officeart/2005/8/layout/hierarchy5"/>
    <dgm:cxn modelId="{40EEA291-BB81-1A43-840B-5FB629CAEE47}" type="presParOf" srcId="{C36FA903-ED1E-5046-93B6-0EAA7B233898}" destId="{02E85C17-697E-594B-B070-5D4D2CE6B3AD}" srcOrd="0" destOrd="0" presId="urn:microsoft.com/office/officeart/2005/8/layout/hierarchy5"/>
    <dgm:cxn modelId="{A3B34B33-13D7-B54B-A203-98BA50B43B1D}" type="presParOf" srcId="{EEFED749-4A21-504C-A07D-050C6652C5FC}" destId="{B9FA3DCB-EA52-BD48-9287-4AF9C4FDDEDC}" srcOrd="2" destOrd="0" presId="urn:microsoft.com/office/officeart/2005/8/layout/hierarchy5"/>
    <dgm:cxn modelId="{C5D16B36-46D2-D44C-A826-F891779D6C7E}" type="presParOf" srcId="{B9FA3DCB-EA52-BD48-9287-4AF9C4FDDEDC}" destId="{1BEB9A1E-0971-424A-8134-843075D407AB}" srcOrd="0" destOrd="0" presId="urn:microsoft.com/office/officeart/2005/8/layout/hierarchy5"/>
    <dgm:cxn modelId="{2243EBE2-EB44-3F4D-B044-4F69D2362411}" type="presParOf" srcId="{B9FA3DCB-EA52-BD48-9287-4AF9C4FDDEDC}" destId="{F2BB98BD-C0B4-6848-BA41-1BF30F074497}" srcOrd="1" destOrd="0" presId="urn:microsoft.com/office/officeart/2005/8/layout/hierarchy5"/>
    <dgm:cxn modelId="{FF34655A-F4C0-F74E-8AFB-328B4676DAFB}" type="presParOf" srcId="{EEFED749-4A21-504C-A07D-050C6652C5FC}" destId="{2B0245F1-DF9C-3C4E-AE0C-1C04858EA327}" srcOrd="3" destOrd="0" presId="urn:microsoft.com/office/officeart/2005/8/layout/hierarchy5"/>
    <dgm:cxn modelId="{6DB8AE79-5166-2548-97AE-8F6A9E75398E}" type="presParOf" srcId="{2B0245F1-DF9C-3C4E-AE0C-1C04858EA327}" destId="{573A459F-6021-B646-B1DB-2D3A69FEB47E}" srcOrd="0" destOrd="0" presId="urn:microsoft.com/office/officeart/2005/8/layout/hierarchy5"/>
    <dgm:cxn modelId="{B8CBE9A0-8A78-5948-B209-E0F926A0C96A}" type="presParOf" srcId="{EEFED749-4A21-504C-A07D-050C6652C5FC}" destId="{4399625F-2F1E-304F-BA03-9BD031FA8277}" srcOrd="4" destOrd="0" presId="urn:microsoft.com/office/officeart/2005/8/layout/hierarchy5"/>
    <dgm:cxn modelId="{6AFCA1E6-2C9A-F443-ACF3-555B3147F691}" type="presParOf" srcId="{4399625F-2F1E-304F-BA03-9BD031FA8277}" destId="{D74E059B-6CD3-6043-9D49-E0BEF8097FCE}" srcOrd="0" destOrd="0" presId="urn:microsoft.com/office/officeart/2005/8/layout/hierarchy5"/>
    <dgm:cxn modelId="{E342B522-F859-F94B-9E93-D7B530F3281A}" type="presParOf" srcId="{4399625F-2F1E-304F-BA03-9BD031FA8277}" destId="{6A8B0883-D515-4B46-8449-D13798377EF0}" srcOrd="1" destOrd="0" presId="urn:microsoft.com/office/officeart/2005/8/layout/hierarchy5"/>
    <dgm:cxn modelId="{D3D05EED-EA23-344D-B5EC-67B151FF7085}" type="presParOf" srcId="{EEFED749-4A21-504C-A07D-050C6652C5FC}" destId="{2D1B2BDA-B563-3E47-A8B1-D8A5FCAD03F8}" srcOrd="5" destOrd="0" presId="urn:microsoft.com/office/officeart/2005/8/layout/hierarchy5"/>
    <dgm:cxn modelId="{C7D00D8E-3785-7146-9454-90A71B8FB9A3}" type="presParOf" srcId="{2D1B2BDA-B563-3E47-A8B1-D8A5FCAD03F8}" destId="{AAD79020-8785-604E-92AA-69C1D06E2DFE}" srcOrd="0" destOrd="0" presId="urn:microsoft.com/office/officeart/2005/8/layout/hierarchy5"/>
    <dgm:cxn modelId="{CDDA2310-C475-B94B-9AB2-CF5A0FF8408D}" type="presParOf" srcId="{EEFED749-4A21-504C-A07D-050C6652C5FC}" destId="{F2806A4B-F2DD-BA4E-B14D-61EE35E0FD27}" srcOrd="6" destOrd="0" presId="urn:microsoft.com/office/officeart/2005/8/layout/hierarchy5"/>
    <dgm:cxn modelId="{D90F9B9B-F2D7-9143-81A0-1026E833077F}" type="presParOf" srcId="{F2806A4B-F2DD-BA4E-B14D-61EE35E0FD27}" destId="{9C82F812-7CF3-8440-BCD7-284078BD9DEB}" srcOrd="0" destOrd="0" presId="urn:microsoft.com/office/officeart/2005/8/layout/hierarchy5"/>
    <dgm:cxn modelId="{F9A80D9E-4B1F-CD41-B23F-A14BC12894ED}" type="presParOf" srcId="{F2806A4B-F2DD-BA4E-B14D-61EE35E0FD27}" destId="{C2E21AD6-F2E6-CC4F-B241-CE8342F571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C7794-1591-554F-86F0-171DC4923543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E8D4F-7453-984D-B73F-52BB9014E5C4}">
      <dgm:prSet phldrT="[Text]" custT="1"/>
      <dgm:spPr/>
      <dgm:t>
        <a:bodyPr/>
        <a:lstStyle/>
        <a:p>
          <a:r>
            <a:rPr lang="en-US" sz="1050" dirty="0"/>
            <a:t>Start</a:t>
          </a:r>
        </a:p>
      </dgm:t>
    </dgm:pt>
    <dgm:pt modelId="{21F2D104-AABE-F844-AB3A-299054886CBF}" type="parTrans" cxnId="{52A57877-0223-2A46-8BE0-A5CA10D38E44}">
      <dgm:prSet/>
      <dgm:spPr/>
      <dgm:t>
        <a:bodyPr/>
        <a:lstStyle/>
        <a:p>
          <a:endParaRPr lang="en-US"/>
        </a:p>
      </dgm:t>
    </dgm:pt>
    <dgm:pt modelId="{8CBDCA61-C25C-B44E-81FC-0D5000867506}" type="sibTrans" cxnId="{52A57877-0223-2A46-8BE0-A5CA10D38E44}">
      <dgm:prSet/>
      <dgm:spPr/>
      <dgm:t>
        <a:bodyPr/>
        <a:lstStyle/>
        <a:p>
          <a:endParaRPr lang="en-US"/>
        </a:p>
      </dgm:t>
    </dgm:pt>
    <dgm:pt modelId="{B61E2CFE-A9DA-8748-BD59-961F8DC34C09}">
      <dgm:prSet phldrT="[Text]" custT="1"/>
      <dgm:spPr/>
      <dgm:t>
        <a:bodyPr/>
        <a:lstStyle/>
        <a:p>
          <a:r>
            <a:rPr lang="en-US" sz="1050" dirty="0"/>
            <a:t>&lt;=0.8</a:t>
          </a:r>
        </a:p>
      </dgm:t>
    </dgm:pt>
    <dgm:pt modelId="{7280538D-2A55-7C49-AD22-819CD07FE92E}" type="parTrans" cxnId="{3EC6FE49-C6DF-2D48-8725-AEFC4B4E5E10}">
      <dgm:prSet/>
      <dgm:spPr/>
      <dgm:t>
        <a:bodyPr/>
        <a:lstStyle/>
        <a:p>
          <a:endParaRPr lang="en-US"/>
        </a:p>
      </dgm:t>
    </dgm:pt>
    <dgm:pt modelId="{EF5DBB2F-02B2-884E-ACCA-FC0905FD26AC}" type="sibTrans" cxnId="{3EC6FE49-C6DF-2D48-8725-AEFC4B4E5E10}">
      <dgm:prSet/>
      <dgm:spPr/>
      <dgm:t>
        <a:bodyPr/>
        <a:lstStyle/>
        <a:p>
          <a:endParaRPr lang="en-US"/>
        </a:p>
      </dgm:t>
    </dgm:pt>
    <dgm:pt modelId="{DD1332D6-8AF7-6D48-B47D-76DEEA1CB02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FF9EA689-D579-0E42-9D11-40FCA59C05EC}" type="parTrans" cxnId="{5EA18CD8-1AA8-1F45-B2F2-57190D219042}">
      <dgm:prSet/>
      <dgm:spPr/>
      <dgm:t>
        <a:bodyPr/>
        <a:lstStyle/>
        <a:p>
          <a:endParaRPr lang="en-US"/>
        </a:p>
      </dgm:t>
    </dgm:pt>
    <dgm:pt modelId="{58075C2E-DB62-B241-B390-28410B6BE7D2}" type="sibTrans" cxnId="{5EA18CD8-1AA8-1F45-B2F2-57190D219042}">
      <dgm:prSet/>
      <dgm:spPr/>
      <dgm:t>
        <a:bodyPr/>
        <a:lstStyle/>
        <a:p>
          <a:endParaRPr lang="en-US"/>
        </a:p>
      </dgm:t>
    </dgm:pt>
    <dgm:pt modelId="{4BE3894C-D69E-2740-9A5D-840FE3786B8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C96991CC-5044-974A-9F56-17ECA7D746EC}" type="parTrans" cxnId="{CB3CBA2E-086D-BC43-AA68-C50771F8AA3D}">
      <dgm:prSet/>
      <dgm:spPr/>
      <dgm:t>
        <a:bodyPr/>
        <a:lstStyle/>
        <a:p>
          <a:endParaRPr lang="en-US"/>
        </a:p>
      </dgm:t>
    </dgm:pt>
    <dgm:pt modelId="{90E14AB7-A9FC-3040-B680-B5A1C329024C}" type="sibTrans" cxnId="{CB3CBA2E-086D-BC43-AA68-C50771F8AA3D}">
      <dgm:prSet/>
      <dgm:spPr/>
      <dgm:t>
        <a:bodyPr/>
        <a:lstStyle/>
        <a:p>
          <a:endParaRPr lang="en-US"/>
        </a:p>
      </dgm:t>
    </dgm:pt>
    <dgm:pt modelId="{F9555BBC-965F-C443-9751-1B0271FE3C6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050" dirty="0">
              <a:solidFill>
                <a:schemeClr val="tx1"/>
              </a:solidFill>
            </a:rPr>
            <a:t>&gt;0.8</a:t>
          </a:r>
        </a:p>
      </dgm:t>
    </dgm:pt>
    <dgm:pt modelId="{A741389B-0E33-A940-B59E-D3BC141C456B}" type="parTrans" cxnId="{3BE140D2-589C-CC44-9E63-D6C9B3EE52B0}">
      <dgm:prSet/>
      <dgm:spPr/>
      <dgm:t>
        <a:bodyPr/>
        <a:lstStyle/>
        <a:p>
          <a:endParaRPr lang="en-US"/>
        </a:p>
      </dgm:t>
    </dgm:pt>
    <dgm:pt modelId="{FE10D934-4911-7540-816D-1E9810D2BD7D}" type="sibTrans" cxnId="{3BE140D2-589C-CC44-9E63-D6C9B3EE52B0}">
      <dgm:prSet/>
      <dgm:spPr/>
      <dgm:t>
        <a:bodyPr/>
        <a:lstStyle/>
        <a:p>
          <a:endParaRPr lang="en-US"/>
        </a:p>
      </dgm:t>
    </dgm:pt>
    <dgm:pt modelId="{7BBA0574-286B-7046-ADB0-63DACFFD799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5A748579-26F8-2941-B0A5-4063CB0989CF}" type="parTrans" cxnId="{D2407CA4-42E3-F242-9842-5F5260D4B30A}">
      <dgm:prSet/>
      <dgm:spPr/>
      <dgm:t>
        <a:bodyPr/>
        <a:lstStyle/>
        <a:p>
          <a:endParaRPr lang="en-US"/>
        </a:p>
      </dgm:t>
    </dgm:pt>
    <dgm:pt modelId="{526DED0D-B45E-F945-AF13-5F3D8509F4D9}" type="sibTrans" cxnId="{D2407CA4-42E3-F242-9842-5F5260D4B30A}">
      <dgm:prSet/>
      <dgm:spPr/>
      <dgm:t>
        <a:bodyPr/>
        <a:lstStyle/>
        <a:p>
          <a:endParaRPr lang="en-US"/>
        </a:p>
      </dgm:t>
    </dgm:pt>
    <dgm:pt modelId="{BE5709A8-88A9-7645-BF05-6DA80A717849}">
      <dgm:prSet phldrT="[Text]" custT="1"/>
      <dgm:spPr/>
      <dgm:t>
        <a:bodyPr lIns="91440" rIns="91440"/>
        <a:lstStyle/>
        <a:p>
          <a:r>
            <a:rPr lang="en-US" sz="1500" dirty="0"/>
            <a:t>Start</a:t>
          </a:r>
        </a:p>
      </dgm:t>
    </dgm:pt>
    <dgm:pt modelId="{FAC593DA-7BCA-8B4C-AF10-70E3E4ECBE34}" type="parTrans" cxnId="{F8D4F6AF-BCE7-7242-8FA0-69513015B364}">
      <dgm:prSet/>
      <dgm:spPr/>
      <dgm:t>
        <a:bodyPr/>
        <a:lstStyle/>
        <a:p>
          <a:endParaRPr lang="en-US"/>
        </a:p>
      </dgm:t>
    </dgm:pt>
    <dgm:pt modelId="{A7E3B02A-1C81-FC4D-A85C-522E0B9178A5}" type="sibTrans" cxnId="{F8D4F6AF-BCE7-7242-8FA0-69513015B364}">
      <dgm:prSet/>
      <dgm:spPr/>
      <dgm:t>
        <a:bodyPr/>
        <a:lstStyle/>
        <a:p>
          <a:endParaRPr lang="en-US"/>
        </a:p>
      </dgm:t>
    </dgm:pt>
    <dgm:pt modelId="{3A16D480-E941-6B4E-8D70-7BC11E5F0061}">
      <dgm:prSet phldrT="[Text]" custT="1"/>
      <dgm:spPr/>
      <dgm:t>
        <a:bodyPr lIns="91440" rIns="91440"/>
        <a:lstStyle/>
        <a:p>
          <a:r>
            <a:rPr lang="en-US" sz="1500" dirty="0"/>
            <a:t>Feature: </a:t>
          </a:r>
          <a:br>
            <a:rPr lang="en-US" sz="1500" dirty="0"/>
          </a:br>
          <a:r>
            <a:rPr lang="en-US" sz="1500" dirty="0"/>
            <a:t>Delay</a:t>
          </a:r>
        </a:p>
      </dgm:t>
    </dgm:pt>
    <dgm:pt modelId="{2ABC6AC1-60DC-4A43-9C0D-7FF80E412243}" type="parTrans" cxnId="{2056AFDF-04FF-AF46-8945-541A5093224E}">
      <dgm:prSet/>
      <dgm:spPr/>
      <dgm:t>
        <a:bodyPr/>
        <a:lstStyle/>
        <a:p>
          <a:endParaRPr lang="en-US"/>
        </a:p>
      </dgm:t>
    </dgm:pt>
    <dgm:pt modelId="{5410FB67-DA03-5444-833A-4C8ACC44C4F5}" type="sibTrans" cxnId="{2056AFDF-04FF-AF46-8945-541A5093224E}">
      <dgm:prSet/>
      <dgm:spPr/>
      <dgm:t>
        <a:bodyPr/>
        <a:lstStyle/>
        <a:p>
          <a:endParaRPr lang="en-US"/>
        </a:p>
      </dgm:t>
    </dgm:pt>
    <dgm:pt modelId="{44965612-18DE-7E44-BAE3-FE1541E9A308}">
      <dgm:prSet phldrT="[Text]" custT="1"/>
      <dgm:spPr/>
      <dgm:t>
        <a:bodyPr lIns="91440" rIns="91440"/>
        <a:lstStyle/>
        <a:p>
          <a:r>
            <a:rPr lang="en-US" sz="1500" dirty="0"/>
            <a:t>Feature: </a:t>
          </a:r>
        </a:p>
        <a:p>
          <a:r>
            <a:rPr lang="en-US" sz="1500" dirty="0"/>
            <a:t>Player 1 Choice</a:t>
          </a:r>
        </a:p>
      </dgm:t>
    </dgm:pt>
    <dgm:pt modelId="{BE7CCA24-A241-DE40-8F82-CFC77C79B938}" type="parTrans" cxnId="{37FAB2ED-293A-3447-853D-96B5CA438575}">
      <dgm:prSet/>
      <dgm:spPr/>
      <dgm:t>
        <a:bodyPr/>
        <a:lstStyle/>
        <a:p>
          <a:endParaRPr lang="en-US"/>
        </a:p>
      </dgm:t>
    </dgm:pt>
    <dgm:pt modelId="{FED63850-735A-1046-89B0-AAECBB04AA51}" type="sibTrans" cxnId="{37FAB2ED-293A-3447-853D-96B5CA438575}">
      <dgm:prSet/>
      <dgm:spPr/>
      <dgm:t>
        <a:bodyPr/>
        <a:lstStyle/>
        <a:p>
          <a:endParaRPr lang="en-US"/>
        </a:p>
      </dgm:t>
    </dgm:pt>
    <dgm:pt modelId="{D06CCD27-03FD-9C45-86A8-56180E47589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22DBA6C8-562B-9C46-A7E9-BB2184F2C4D6}" type="parTrans" cxnId="{5F020489-C22E-4F4C-8E83-04F801D7F340}">
      <dgm:prSet/>
      <dgm:spPr/>
      <dgm:t>
        <a:bodyPr/>
        <a:lstStyle/>
        <a:p>
          <a:endParaRPr lang="en-US"/>
        </a:p>
      </dgm:t>
    </dgm:pt>
    <dgm:pt modelId="{F2776F8C-6D35-D146-95A4-FCE38F6EE35A}" type="sibTrans" cxnId="{5F020489-C22E-4F4C-8E83-04F801D7F340}">
      <dgm:prSet/>
      <dgm:spPr/>
      <dgm:t>
        <a:bodyPr/>
        <a:lstStyle/>
        <a:p>
          <a:endParaRPr lang="en-US"/>
        </a:p>
      </dgm:t>
    </dgm:pt>
    <dgm:pt modelId="{0B00053C-982E-DF48-8646-37AAB3F5D5CB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5996253B-ED49-0940-A616-F168B5E9B289}" type="parTrans" cxnId="{EF8DD5BE-613C-224E-92B1-FBAF0A69080E}">
      <dgm:prSet/>
      <dgm:spPr/>
      <dgm:t>
        <a:bodyPr/>
        <a:lstStyle/>
        <a:p>
          <a:endParaRPr lang="en-US"/>
        </a:p>
      </dgm:t>
    </dgm:pt>
    <dgm:pt modelId="{A2815D89-6F7F-A644-8B85-CD8E6AF2E84C}" type="sibTrans" cxnId="{EF8DD5BE-613C-224E-92B1-FBAF0A69080E}">
      <dgm:prSet/>
      <dgm:spPr/>
      <dgm:t>
        <a:bodyPr/>
        <a:lstStyle/>
        <a:p>
          <a:endParaRPr lang="en-US"/>
        </a:p>
      </dgm:t>
    </dgm:pt>
    <dgm:pt modelId="{B7251AF7-F37F-144A-BC53-B0E672D7E4C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9E0F2429-2CDC-9B47-AD5F-FFA4A85FF12A}" type="parTrans" cxnId="{3FEFE93B-98EC-A44D-9962-40DD678137C3}">
      <dgm:prSet/>
      <dgm:spPr/>
      <dgm:t>
        <a:bodyPr/>
        <a:lstStyle/>
        <a:p>
          <a:endParaRPr lang="en-US"/>
        </a:p>
      </dgm:t>
    </dgm:pt>
    <dgm:pt modelId="{DBEC9264-565C-6D49-B599-E627BACB7CEB}" type="sibTrans" cxnId="{3FEFE93B-98EC-A44D-9962-40DD678137C3}">
      <dgm:prSet/>
      <dgm:spPr/>
      <dgm:t>
        <a:bodyPr/>
        <a:lstStyle/>
        <a:p>
          <a:endParaRPr lang="en-US"/>
        </a:p>
      </dgm:t>
    </dgm:pt>
    <dgm:pt modelId="{14019A3C-0C96-AD48-9BCB-E68C77263477}">
      <dgm:prSet phldrT="[Text]" custT="1"/>
      <dgm:spPr>
        <a:solidFill>
          <a:srgbClr val="9567BD"/>
        </a:solidFill>
      </dgm:spPr>
      <dgm:t>
        <a:bodyPr/>
        <a:lstStyle/>
        <a:p>
          <a:r>
            <a:rPr lang="en-US" sz="1050" dirty="0"/>
            <a:t>Player 1 Lose</a:t>
          </a:r>
        </a:p>
      </dgm:t>
    </dgm:pt>
    <dgm:pt modelId="{7151FB23-7889-0F45-9CA5-26D3CACF314A}" type="parTrans" cxnId="{6C816636-F4EF-F945-9C96-D426DB7FB771}">
      <dgm:prSet/>
      <dgm:spPr/>
      <dgm:t>
        <a:bodyPr/>
        <a:lstStyle/>
        <a:p>
          <a:endParaRPr lang="en-US"/>
        </a:p>
      </dgm:t>
    </dgm:pt>
    <dgm:pt modelId="{9B927FB5-0101-D143-812B-EF45328F83D1}" type="sibTrans" cxnId="{6C816636-F4EF-F945-9C96-D426DB7FB771}">
      <dgm:prSet/>
      <dgm:spPr/>
      <dgm:t>
        <a:bodyPr/>
        <a:lstStyle/>
        <a:p>
          <a:endParaRPr lang="en-US"/>
        </a:p>
      </dgm:t>
    </dgm:pt>
    <dgm:pt modelId="{8AA88EE6-BABB-8440-B4B1-CA3CAC7EB37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E292FD53-DFEB-7E49-9F7F-114D972F7FFA}" type="parTrans" cxnId="{AA4876C8-6FA5-4240-BE9F-CDA790549807}">
      <dgm:prSet/>
      <dgm:spPr/>
      <dgm:t>
        <a:bodyPr/>
        <a:lstStyle/>
        <a:p>
          <a:endParaRPr lang="en-US"/>
        </a:p>
      </dgm:t>
    </dgm:pt>
    <dgm:pt modelId="{B8016073-BE41-DC46-A20B-0B017EFD157E}" type="sibTrans" cxnId="{AA4876C8-6FA5-4240-BE9F-CDA790549807}">
      <dgm:prSet/>
      <dgm:spPr/>
      <dgm:t>
        <a:bodyPr/>
        <a:lstStyle/>
        <a:p>
          <a:endParaRPr lang="en-US"/>
        </a:p>
      </dgm:t>
    </dgm:pt>
    <dgm:pt modelId="{D81BA7F8-CDE5-E449-8CBB-3936C6475842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4894309E-C4A7-2A45-A960-FB604AF4A4C0}" type="parTrans" cxnId="{58E17AEF-E2F8-E647-840F-758977685698}">
      <dgm:prSet/>
      <dgm:spPr/>
      <dgm:t>
        <a:bodyPr/>
        <a:lstStyle/>
        <a:p>
          <a:endParaRPr lang="en-US"/>
        </a:p>
      </dgm:t>
    </dgm:pt>
    <dgm:pt modelId="{1749FEAC-1D37-5742-80D1-B9A86B39B484}" type="sibTrans" cxnId="{58E17AEF-E2F8-E647-840F-758977685698}">
      <dgm:prSet/>
      <dgm:spPr/>
      <dgm:t>
        <a:bodyPr/>
        <a:lstStyle/>
        <a:p>
          <a:endParaRPr lang="en-US"/>
        </a:p>
      </dgm:t>
    </dgm:pt>
    <dgm:pt modelId="{21C6B3FF-80AF-3949-8FC5-EA9DDE6D19E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16A7C49C-5DFB-1442-BA74-065B8B404B1E}" type="parTrans" cxnId="{E836716E-E7CC-E943-8503-2AB1076B30F7}">
      <dgm:prSet/>
      <dgm:spPr/>
      <dgm:t>
        <a:bodyPr/>
        <a:lstStyle/>
        <a:p>
          <a:endParaRPr lang="en-US"/>
        </a:p>
      </dgm:t>
    </dgm:pt>
    <dgm:pt modelId="{F56D6E6B-CF51-644F-BB23-5589B517533A}" type="sibTrans" cxnId="{E836716E-E7CC-E943-8503-2AB1076B30F7}">
      <dgm:prSet/>
      <dgm:spPr/>
      <dgm:t>
        <a:bodyPr/>
        <a:lstStyle/>
        <a:p>
          <a:endParaRPr lang="en-US"/>
        </a:p>
      </dgm:t>
    </dgm:pt>
    <dgm:pt modelId="{F1D3C100-FFC6-ED47-AF95-2646AE76AE29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E05C1ACB-7320-5E49-BDAA-2EB0718346C2}" type="parTrans" cxnId="{1761E402-877F-6844-99E4-EBC181E9C67E}">
      <dgm:prSet/>
      <dgm:spPr/>
      <dgm:t>
        <a:bodyPr/>
        <a:lstStyle/>
        <a:p>
          <a:endParaRPr lang="en-US"/>
        </a:p>
      </dgm:t>
    </dgm:pt>
    <dgm:pt modelId="{2185E3CD-6596-B846-862B-63D64B2F43E0}" type="sibTrans" cxnId="{1761E402-877F-6844-99E4-EBC181E9C67E}">
      <dgm:prSet/>
      <dgm:spPr/>
      <dgm:t>
        <a:bodyPr/>
        <a:lstStyle/>
        <a:p>
          <a:endParaRPr lang="en-US"/>
        </a:p>
      </dgm:t>
    </dgm:pt>
    <dgm:pt modelId="{8984BD29-EAAC-ED43-BEDF-080F2E434CB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9904EA44-D5D6-2F47-929F-B14B8485FA75}" type="parTrans" cxnId="{72759BD9-01A0-0547-8E3A-0CC4C6582A8C}">
      <dgm:prSet/>
      <dgm:spPr/>
      <dgm:t>
        <a:bodyPr/>
        <a:lstStyle/>
        <a:p>
          <a:endParaRPr lang="en-US"/>
        </a:p>
      </dgm:t>
    </dgm:pt>
    <dgm:pt modelId="{A9B5DBEB-4BA5-134A-87C2-739D9BE64219}" type="sibTrans" cxnId="{72759BD9-01A0-0547-8E3A-0CC4C6582A8C}">
      <dgm:prSet/>
      <dgm:spPr/>
      <dgm:t>
        <a:bodyPr/>
        <a:lstStyle/>
        <a:p>
          <a:endParaRPr lang="en-US"/>
        </a:p>
      </dgm:t>
    </dgm:pt>
    <dgm:pt modelId="{71DC0635-F260-EB48-AD2D-8008555341A4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77ACA19D-6F3E-414A-BD11-E8AE85D2EF23}" type="parTrans" cxnId="{06EC5845-7161-2A47-84A6-70BD67CA8081}">
      <dgm:prSet/>
      <dgm:spPr/>
      <dgm:t>
        <a:bodyPr/>
        <a:lstStyle/>
        <a:p>
          <a:endParaRPr lang="en-US"/>
        </a:p>
      </dgm:t>
    </dgm:pt>
    <dgm:pt modelId="{F3A2362D-D06E-4F49-BCA4-4BEDCCC6E023}" type="sibTrans" cxnId="{06EC5845-7161-2A47-84A6-70BD67CA8081}">
      <dgm:prSet/>
      <dgm:spPr/>
      <dgm:t>
        <a:bodyPr/>
        <a:lstStyle/>
        <a:p>
          <a:endParaRPr lang="en-US"/>
        </a:p>
      </dgm:t>
    </dgm:pt>
    <dgm:pt modelId="{5FCE8209-07EA-A34C-BFF5-92C3A4466A3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84536A58-C069-3548-82C6-A8E534ABB7FC}" type="parTrans" cxnId="{AC1097DC-3047-8247-AAC9-2675937CA205}">
      <dgm:prSet/>
      <dgm:spPr/>
      <dgm:t>
        <a:bodyPr/>
        <a:lstStyle/>
        <a:p>
          <a:endParaRPr lang="en-US"/>
        </a:p>
      </dgm:t>
    </dgm:pt>
    <dgm:pt modelId="{AEC5D8CA-6C84-EA4A-8A59-D35167D377A2}" type="sibTrans" cxnId="{AC1097DC-3047-8247-AAC9-2675937CA205}">
      <dgm:prSet/>
      <dgm:spPr/>
      <dgm:t>
        <a:bodyPr/>
        <a:lstStyle/>
        <a:p>
          <a:endParaRPr lang="en-US"/>
        </a:p>
      </dgm:t>
    </dgm:pt>
    <dgm:pt modelId="{A681B503-27EF-474F-8BFE-7017DB7A463A}">
      <dgm:prSet phldrT="[Text]" custT="1"/>
      <dgm:spPr>
        <a:solidFill>
          <a:srgbClr val="9567BD"/>
        </a:solidFill>
      </dgm:spPr>
      <dgm:t>
        <a:bodyPr/>
        <a:lstStyle/>
        <a:p>
          <a:r>
            <a:rPr lang="en-US" sz="1050" dirty="0"/>
            <a:t>Player 1 Lose</a:t>
          </a:r>
        </a:p>
      </dgm:t>
    </dgm:pt>
    <dgm:pt modelId="{F6764947-E58D-4D4A-AC59-E4AF79F0A86F}" type="parTrans" cxnId="{3355634C-F084-ED4A-AAC7-F6B1213E3A8E}">
      <dgm:prSet/>
      <dgm:spPr/>
      <dgm:t>
        <a:bodyPr/>
        <a:lstStyle/>
        <a:p>
          <a:endParaRPr lang="en-US"/>
        </a:p>
      </dgm:t>
    </dgm:pt>
    <dgm:pt modelId="{4857A410-D617-9D4C-A5D8-5B41F55CCA77}" type="sibTrans" cxnId="{3355634C-F084-ED4A-AAC7-F6B1213E3A8E}">
      <dgm:prSet/>
      <dgm:spPr/>
      <dgm:t>
        <a:bodyPr/>
        <a:lstStyle/>
        <a:p>
          <a:endParaRPr lang="en-US"/>
        </a:p>
      </dgm:t>
    </dgm:pt>
    <dgm:pt modelId="{C1788BA8-B973-464B-A329-8DBFEBC10B3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9D449D63-9661-2C4D-9C76-6383589ED455}" type="parTrans" cxnId="{A77FFC2E-A6BD-B044-8AF1-7C105C883600}">
      <dgm:prSet/>
      <dgm:spPr/>
      <dgm:t>
        <a:bodyPr/>
        <a:lstStyle/>
        <a:p>
          <a:endParaRPr lang="en-US"/>
        </a:p>
      </dgm:t>
    </dgm:pt>
    <dgm:pt modelId="{9ABEE64B-D6C2-6840-A876-F1F716AF90FC}" type="sibTrans" cxnId="{A77FFC2E-A6BD-B044-8AF1-7C105C883600}">
      <dgm:prSet/>
      <dgm:spPr/>
      <dgm:t>
        <a:bodyPr/>
        <a:lstStyle/>
        <a:p>
          <a:endParaRPr lang="en-US"/>
        </a:p>
      </dgm:t>
    </dgm:pt>
    <dgm:pt modelId="{29F7EFFA-E1F0-344B-8A7D-BD922C8E2A5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8CCD4D73-3FD9-1748-955E-10199A91B1E9}" type="parTrans" cxnId="{70FFE211-4203-B242-AC62-D4DDECD801E1}">
      <dgm:prSet/>
      <dgm:spPr/>
      <dgm:t>
        <a:bodyPr/>
        <a:lstStyle/>
        <a:p>
          <a:endParaRPr lang="en-US"/>
        </a:p>
      </dgm:t>
    </dgm:pt>
    <dgm:pt modelId="{8AB70D1F-DD07-CF4B-B3BC-6E7DE06E018D}" type="sibTrans" cxnId="{70FFE211-4203-B242-AC62-D4DDECD801E1}">
      <dgm:prSet/>
      <dgm:spPr/>
      <dgm:t>
        <a:bodyPr/>
        <a:lstStyle/>
        <a:p>
          <a:endParaRPr lang="en-US"/>
        </a:p>
      </dgm:t>
    </dgm:pt>
    <dgm:pt modelId="{2F0C994A-ED1F-7C43-8E76-D2DBC3D2CAED}">
      <dgm:prSet phldrT="[Text]" custT="1"/>
      <dgm:spPr>
        <a:solidFill>
          <a:srgbClr val="9567BD"/>
        </a:solidFill>
      </dgm:spPr>
      <dgm:t>
        <a:bodyPr/>
        <a:lstStyle/>
        <a:p>
          <a:r>
            <a:rPr lang="en-US" sz="1050" dirty="0"/>
            <a:t>Player 1 Lose</a:t>
          </a:r>
        </a:p>
      </dgm:t>
    </dgm:pt>
    <dgm:pt modelId="{21F53766-4CB0-D248-BF90-363394C030D0}" type="parTrans" cxnId="{FB1C3334-FF7A-4A42-B43E-30FFF8CC526D}">
      <dgm:prSet/>
      <dgm:spPr/>
      <dgm:t>
        <a:bodyPr/>
        <a:lstStyle/>
        <a:p>
          <a:endParaRPr lang="en-US"/>
        </a:p>
      </dgm:t>
    </dgm:pt>
    <dgm:pt modelId="{3C28A190-FF05-4140-B047-CF0049D48FB0}" type="sibTrans" cxnId="{FB1C3334-FF7A-4A42-B43E-30FFF8CC526D}">
      <dgm:prSet/>
      <dgm:spPr/>
      <dgm:t>
        <a:bodyPr/>
        <a:lstStyle/>
        <a:p>
          <a:endParaRPr lang="en-US"/>
        </a:p>
      </dgm:t>
    </dgm:pt>
    <dgm:pt modelId="{7C6AD12B-092E-F342-AB19-6586FCEE3E4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2B126DEA-63E1-BC47-8FDD-7B5F6D555176}" type="parTrans" cxnId="{E4BCDAD0-6E33-7C45-A284-B528FA4218AD}">
      <dgm:prSet/>
      <dgm:spPr/>
      <dgm:t>
        <a:bodyPr/>
        <a:lstStyle/>
        <a:p>
          <a:endParaRPr lang="en-US"/>
        </a:p>
      </dgm:t>
    </dgm:pt>
    <dgm:pt modelId="{6BE89304-49F3-1744-966A-70EF1707A9B5}" type="sibTrans" cxnId="{E4BCDAD0-6E33-7C45-A284-B528FA4218AD}">
      <dgm:prSet/>
      <dgm:spPr/>
      <dgm:t>
        <a:bodyPr/>
        <a:lstStyle/>
        <a:p>
          <a:endParaRPr lang="en-US"/>
        </a:p>
      </dgm:t>
    </dgm:pt>
    <dgm:pt modelId="{BB29BC8C-8808-374E-BAA0-322ED28C690B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8B2E4C74-EE2D-AF4B-B8C4-9F501102E061}" type="parTrans" cxnId="{1D03A67B-A889-864B-A4B1-D919B7DD24D7}">
      <dgm:prSet/>
      <dgm:spPr/>
      <dgm:t>
        <a:bodyPr/>
        <a:lstStyle/>
        <a:p>
          <a:endParaRPr lang="en-US"/>
        </a:p>
      </dgm:t>
    </dgm:pt>
    <dgm:pt modelId="{BA15CC59-9555-5F4E-A29F-EDAD9DA9ECD0}" type="sibTrans" cxnId="{1D03A67B-A889-864B-A4B1-D919B7DD24D7}">
      <dgm:prSet/>
      <dgm:spPr/>
      <dgm:t>
        <a:bodyPr/>
        <a:lstStyle/>
        <a:p>
          <a:endParaRPr lang="en-US"/>
        </a:p>
      </dgm:t>
    </dgm:pt>
    <dgm:pt modelId="{A54301AE-8482-F447-BAED-2791436A338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97173C43-2251-5240-A4B6-DD1BC879F34B}" type="parTrans" cxnId="{397DE70E-BC39-1E4B-9B91-4857A2DEEF0C}">
      <dgm:prSet/>
      <dgm:spPr/>
      <dgm:t>
        <a:bodyPr/>
        <a:lstStyle/>
        <a:p>
          <a:endParaRPr lang="en-US"/>
        </a:p>
      </dgm:t>
    </dgm:pt>
    <dgm:pt modelId="{AEF86232-1FBF-0045-BB18-BF6FC22651E4}" type="sibTrans" cxnId="{397DE70E-BC39-1E4B-9B91-4857A2DEEF0C}">
      <dgm:prSet/>
      <dgm:spPr/>
      <dgm:t>
        <a:bodyPr/>
        <a:lstStyle/>
        <a:p>
          <a:endParaRPr lang="en-US"/>
        </a:p>
      </dgm:t>
    </dgm:pt>
    <dgm:pt modelId="{F564BFF7-D0D2-B04A-89A5-16BC4A05C50F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7C005BD4-80F3-DD46-B729-94376378906A}" type="parTrans" cxnId="{7D056D30-7784-F84C-B03D-CFE57A6DC3C6}">
      <dgm:prSet/>
      <dgm:spPr/>
      <dgm:t>
        <a:bodyPr/>
        <a:lstStyle/>
        <a:p>
          <a:endParaRPr lang="en-US"/>
        </a:p>
      </dgm:t>
    </dgm:pt>
    <dgm:pt modelId="{214CE3D0-052B-424D-8AB1-EDBC71D2F551}" type="sibTrans" cxnId="{7D056D30-7784-F84C-B03D-CFE57A6DC3C6}">
      <dgm:prSet/>
      <dgm:spPr/>
      <dgm:t>
        <a:bodyPr/>
        <a:lstStyle/>
        <a:p>
          <a:endParaRPr lang="en-US"/>
        </a:p>
      </dgm:t>
    </dgm:pt>
    <dgm:pt modelId="{CC3B5F48-8795-0846-A362-E78D3BBE6B8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050" dirty="0">
              <a:solidFill>
                <a:schemeClr val="tx1"/>
              </a:solidFill>
            </a:rPr>
            <a:t>Not Scissors</a:t>
          </a:r>
        </a:p>
      </dgm:t>
    </dgm:pt>
    <dgm:pt modelId="{DC1FDEE9-8554-6647-B490-B18E32F01222}" type="parTrans" cxnId="{2E549228-50CE-9946-9FC3-1CB5562B8802}">
      <dgm:prSet/>
      <dgm:spPr/>
      <dgm:t>
        <a:bodyPr/>
        <a:lstStyle/>
        <a:p>
          <a:endParaRPr lang="en-US"/>
        </a:p>
      </dgm:t>
    </dgm:pt>
    <dgm:pt modelId="{095F6DA4-3588-034C-81A4-D04677CE0D54}" type="sibTrans" cxnId="{2E549228-50CE-9946-9FC3-1CB5562B8802}">
      <dgm:prSet/>
      <dgm:spPr/>
      <dgm:t>
        <a:bodyPr/>
        <a:lstStyle/>
        <a:p>
          <a:endParaRPr lang="en-US"/>
        </a:p>
      </dgm:t>
    </dgm:pt>
    <dgm:pt modelId="{A3B250AC-9C93-3849-8EE5-359BA15DB2AC}">
      <dgm:prSet phldrT="[Text]" custT="1"/>
      <dgm:spPr/>
      <dgm:t>
        <a:bodyPr lIns="91440" rIns="91440"/>
        <a:lstStyle/>
        <a:p>
          <a:r>
            <a:rPr lang="en-US" sz="1500" dirty="0"/>
            <a:t>Target: </a:t>
          </a:r>
        </a:p>
        <a:p>
          <a:r>
            <a:rPr lang="en-US" sz="1500" dirty="0"/>
            <a:t>Result</a:t>
          </a:r>
        </a:p>
      </dgm:t>
    </dgm:pt>
    <dgm:pt modelId="{4E911FD7-02AB-0340-9729-6D6A16951D8E}" type="parTrans" cxnId="{913B208B-D3AD-8146-8B59-7A64AECD27D2}">
      <dgm:prSet/>
      <dgm:spPr/>
      <dgm:t>
        <a:bodyPr/>
        <a:lstStyle/>
        <a:p>
          <a:endParaRPr lang="en-US"/>
        </a:p>
      </dgm:t>
    </dgm:pt>
    <dgm:pt modelId="{D6800F47-936C-9E41-BED8-79478EBF52C2}" type="sibTrans" cxnId="{913B208B-D3AD-8146-8B59-7A64AECD27D2}">
      <dgm:prSet/>
      <dgm:spPr/>
      <dgm:t>
        <a:bodyPr/>
        <a:lstStyle/>
        <a:p>
          <a:endParaRPr lang="en-US"/>
        </a:p>
      </dgm:t>
    </dgm:pt>
    <dgm:pt modelId="{474A82F8-2F11-6345-889F-3A7F4F5B3898}">
      <dgm:prSet phldrT="[Text]" custT="1"/>
      <dgm:spPr/>
      <dgm:t>
        <a:bodyPr lIns="91440" rIns="91440"/>
        <a:lstStyle/>
        <a:p>
          <a:r>
            <a:rPr lang="en-US" sz="1500" dirty="0"/>
            <a:t>Feature: </a:t>
          </a:r>
        </a:p>
        <a:p>
          <a:r>
            <a:rPr lang="en-US" sz="1500" dirty="0"/>
            <a:t>Player 2 Choice</a:t>
          </a:r>
        </a:p>
      </dgm:t>
    </dgm:pt>
    <dgm:pt modelId="{A0D9C074-7ED3-4C44-8BD3-638EF4FF7BBB}" type="parTrans" cxnId="{3DD419C0-589B-1943-A0B1-757FBA57A32B}">
      <dgm:prSet/>
      <dgm:spPr/>
      <dgm:t>
        <a:bodyPr/>
        <a:lstStyle/>
        <a:p>
          <a:endParaRPr lang="en-US"/>
        </a:p>
      </dgm:t>
    </dgm:pt>
    <dgm:pt modelId="{A3018EC6-335F-7649-9415-29038D3ED063}" type="sibTrans" cxnId="{3DD419C0-589B-1943-A0B1-757FBA57A32B}">
      <dgm:prSet/>
      <dgm:spPr/>
      <dgm:t>
        <a:bodyPr/>
        <a:lstStyle/>
        <a:p>
          <a:endParaRPr lang="en-US"/>
        </a:p>
      </dgm:t>
    </dgm:pt>
    <dgm:pt modelId="{CEA1E361-83E8-0040-8789-DC21E2B35E34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4D88EF1D-C427-F940-9BD5-C8003C0706A9}" type="parTrans" cxnId="{C87B9A52-2A69-6A49-94F6-4A101EBA48D1}">
      <dgm:prSet/>
      <dgm:spPr/>
      <dgm:t>
        <a:bodyPr/>
        <a:lstStyle/>
        <a:p>
          <a:endParaRPr lang="en-US"/>
        </a:p>
      </dgm:t>
    </dgm:pt>
    <dgm:pt modelId="{89ED0C93-8A96-6242-AC6E-0E9187A4179B}" type="sibTrans" cxnId="{C87B9A52-2A69-6A49-94F6-4A101EBA48D1}">
      <dgm:prSet/>
      <dgm:spPr/>
      <dgm:t>
        <a:bodyPr/>
        <a:lstStyle/>
        <a:p>
          <a:endParaRPr lang="en-US"/>
        </a:p>
      </dgm:t>
    </dgm:pt>
    <dgm:pt modelId="{F7D3B938-205B-A742-ADF0-8B4F30578A2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AC8FAE66-A755-6D41-9116-54F7DD8068D6}" type="parTrans" cxnId="{AEDBD335-46CE-C546-8470-49F9DA7EFE3B}">
      <dgm:prSet/>
      <dgm:spPr/>
      <dgm:t>
        <a:bodyPr/>
        <a:lstStyle/>
        <a:p>
          <a:endParaRPr lang="en-US"/>
        </a:p>
      </dgm:t>
    </dgm:pt>
    <dgm:pt modelId="{727E6A65-2F9C-0C4F-BBD1-92927D2CFDC5}" type="sibTrans" cxnId="{AEDBD335-46CE-C546-8470-49F9DA7EFE3B}">
      <dgm:prSet/>
      <dgm:spPr/>
      <dgm:t>
        <a:bodyPr/>
        <a:lstStyle/>
        <a:p>
          <a:endParaRPr lang="en-US"/>
        </a:p>
      </dgm:t>
    </dgm:pt>
    <dgm:pt modelId="{013ADB6D-1027-AB4A-8C1B-F254465204C4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AEB5763F-A9AD-1542-AD71-86976F20229E}" type="parTrans" cxnId="{235C2484-D067-8643-B36E-F6116ECBE6C9}">
      <dgm:prSet/>
      <dgm:spPr/>
      <dgm:t>
        <a:bodyPr/>
        <a:lstStyle/>
        <a:p>
          <a:endParaRPr lang="en-US"/>
        </a:p>
      </dgm:t>
    </dgm:pt>
    <dgm:pt modelId="{0D1D4993-8491-2E4E-903E-41950D6496A5}" type="sibTrans" cxnId="{235C2484-D067-8643-B36E-F6116ECBE6C9}">
      <dgm:prSet/>
      <dgm:spPr/>
      <dgm:t>
        <a:bodyPr/>
        <a:lstStyle/>
        <a:p>
          <a:endParaRPr lang="en-US"/>
        </a:p>
      </dgm:t>
    </dgm:pt>
    <dgm:pt modelId="{62FC7760-4286-524F-BB5C-9C619C348E6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F9DD37BD-9879-BD4C-9A61-15EC05B6DC26}" type="parTrans" cxnId="{0C47C5FC-1F2A-7147-ABFE-A27107CB7D06}">
      <dgm:prSet/>
      <dgm:spPr/>
      <dgm:t>
        <a:bodyPr/>
        <a:lstStyle/>
        <a:p>
          <a:endParaRPr lang="en-US"/>
        </a:p>
      </dgm:t>
    </dgm:pt>
    <dgm:pt modelId="{4BAA0BD5-F4FF-2B4E-86A4-A0B17750EB33}" type="sibTrans" cxnId="{0C47C5FC-1F2A-7147-ABFE-A27107CB7D06}">
      <dgm:prSet/>
      <dgm:spPr/>
      <dgm:t>
        <a:bodyPr/>
        <a:lstStyle/>
        <a:p>
          <a:endParaRPr lang="en-US"/>
        </a:p>
      </dgm:t>
    </dgm:pt>
    <dgm:pt modelId="{3200DDC8-C145-7641-9871-E70A17E8515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50" dirty="0"/>
            <a:t>Rock</a:t>
          </a:r>
        </a:p>
      </dgm:t>
    </dgm:pt>
    <dgm:pt modelId="{0215BC11-5477-0C4D-9D57-84131CBB1472}" type="parTrans" cxnId="{85FC5509-6E00-7547-91F9-ADB39289A2A4}">
      <dgm:prSet/>
      <dgm:spPr/>
      <dgm:t>
        <a:bodyPr/>
        <a:lstStyle/>
        <a:p>
          <a:endParaRPr lang="en-US"/>
        </a:p>
      </dgm:t>
    </dgm:pt>
    <dgm:pt modelId="{5A722263-3B50-D443-9576-2BF63569486D}" type="sibTrans" cxnId="{85FC5509-6E00-7547-91F9-ADB39289A2A4}">
      <dgm:prSet/>
      <dgm:spPr/>
      <dgm:t>
        <a:bodyPr/>
        <a:lstStyle/>
        <a:p>
          <a:endParaRPr lang="en-US"/>
        </a:p>
      </dgm:t>
    </dgm:pt>
    <dgm:pt modelId="{54FA9448-B8DD-FB43-9749-DBF4545E0FC9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FF8E7069-4287-D041-BA31-EBD7A9291C58}" type="parTrans" cxnId="{E4EA6736-4498-F44E-82FC-CEF24CAB57DF}">
      <dgm:prSet/>
      <dgm:spPr/>
      <dgm:t>
        <a:bodyPr/>
        <a:lstStyle/>
        <a:p>
          <a:endParaRPr lang="en-US"/>
        </a:p>
      </dgm:t>
    </dgm:pt>
    <dgm:pt modelId="{EB470C72-1648-9B4E-9E8D-ACDA3494ABF2}" type="sibTrans" cxnId="{E4EA6736-4498-F44E-82FC-CEF24CAB57DF}">
      <dgm:prSet/>
      <dgm:spPr/>
      <dgm:t>
        <a:bodyPr/>
        <a:lstStyle/>
        <a:p>
          <a:endParaRPr lang="en-US"/>
        </a:p>
      </dgm:t>
    </dgm:pt>
    <dgm:pt modelId="{12BBCDBF-013F-474C-B0B1-587600651B6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050" dirty="0">
              <a:solidFill>
                <a:schemeClr val="tx1"/>
              </a:solidFill>
            </a:rPr>
            <a:t>Not Rock</a:t>
          </a:r>
        </a:p>
      </dgm:t>
    </dgm:pt>
    <dgm:pt modelId="{0EFD2ECC-EAF4-5249-88FE-30CAB71678ED}" type="parTrans" cxnId="{F79D9B78-2C3B-224F-BAC1-C353AD33EE0B}">
      <dgm:prSet/>
      <dgm:spPr/>
      <dgm:t>
        <a:bodyPr/>
        <a:lstStyle/>
        <a:p>
          <a:endParaRPr lang="en-US"/>
        </a:p>
      </dgm:t>
    </dgm:pt>
    <dgm:pt modelId="{F63C0995-A45F-0C42-88C9-FDE11430B119}" type="sibTrans" cxnId="{F79D9B78-2C3B-224F-BAC1-C353AD33EE0B}">
      <dgm:prSet/>
      <dgm:spPr/>
      <dgm:t>
        <a:bodyPr/>
        <a:lstStyle/>
        <a:p>
          <a:endParaRPr lang="en-US"/>
        </a:p>
      </dgm:t>
    </dgm:pt>
    <dgm:pt modelId="{82C7852F-C4FA-E244-9036-BC3A8E5C19C7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472F78E9-DBB0-B646-82D6-3933CD02E84B}" type="parTrans" cxnId="{CECBFDD0-82A8-7647-A0B6-9478E5727B64}">
      <dgm:prSet/>
      <dgm:spPr/>
      <dgm:t>
        <a:bodyPr/>
        <a:lstStyle/>
        <a:p>
          <a:endParaRPr lang="en-US"/>
        </a:p>
      </dgm:t>
    </dgm:pt>
    <dgm:pt modelId="{224E917A-6F1A-4B45-909A-12244FD6DBFF}" type="sibTrans" cxnId="{CECBFDD0-82A8-7647-A0B6-9478E5727B64}">
      <dgm:prSet/>
      <dgm:spPr/>
      <dgm:t>
        <a:bodyPr/>
        <a:lstStyle/>
        <a:p>
          <a:endParaRPr lang="en-US"/>
        </a:p>
      </dgm:t>
    </dgm:pt>
    <dgm:pt modelId="{005C6EA4-DD1B-0049-A3D4-B2B2184174C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50" dirty="0"/>
            <a:t>Scissors</a:t>
          </a:r>
        </a:p>
      </dgm:t>
    </dgm:pt>
    <dgm:pt modelId="{04603485-1A3A-124C-835C-D6AC2D95F9DD}" type="parTrans" cxnId="{6207993C-9F33-3445-80EA-390D615DFDBC}">
      <dgm:prSet/>
      <dgm:spPr/>
      <dgm:t>
        <a:bodyPr/>
        <a:lstStyle/>
        <a:p>
          <a:endParaRPr lang="en-US"/>
        </a:p>
      </dgm:t>
    </dgm:pt>
    <dgm:pt modelId="{FD2B2B51-EDFA-E643-ACD2-13DD6E7427CA}" type="sibTrans" cxnId="{6207993C-9F33-3445-80EA-390D615DFDBC}">
      <dgm:prSet/>
      <dgm:spPr/>
      <dgm:t>
        <a:bodyPr/>
        <a:lstStyle/>
        <a:p>
          <a:endParaRPr lang="en-US"/>
        </a:p>
      </dgm:t>
    </dgm:pt>
    <dgm:pt modelId="{1E9BCAA3-CCB5-2540-99A7-3A89A1D00B7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050" dirty="0">
              <a:solidFill>
                <a:schemeClr val="tx1"/>
              </a:solidFill>
            </a:rPr>
            <a:t>Not Paper</a:t>
          </a:r>
        </a:p>
      </dgm:t>
    </dgm:pt>
    <dgm:pt modelId="{9E3CEB60-A5BA-6147-9C52-661E9B9A31B2}" type="parTrans" cxnId="{5E0CA06A-F1EE-E242-A7CF-3EE6A48027B9}">
      <dgm:prSet/>
      <dgm:spPr/>
      <dgm:t>
        <a:bodyPr/>
        <a:lstStyle/>
        <a:p>
          <a:endParaRPr lang="en-US"/>
        </a:p>
      </dgm:t>
    </dgm:pt>
    <dgm:pt modelId="{A013E28B-AC1C-2A49-BE25-AAA73C97D3A2}" type="sibTrans" cxnId="{5E0CA06A-F1EE-E242-A7CF-3EE6A48027B9}">
      <dgm:prSet/>
      <dgm:spPr/>
      <dgm:t>
        <a:bodyPr/>
        <a:lstStyle/>
        <a:p>
          <a:endParaRPr lang="en-US"/>
        </a:p>
      </dgm:t>
    </dgm:pt>
    <dgm:pt modelId="{E6D50670-E546-4E4C-BC9D-479A188252D6}">
      <dgm:prSet phldrT="[Text]" custT="1"/>
      <dgm:spPr>
        <a:solidFill>
          <a:srgbClr val="FF871E"/>
        </a:solidFill>
      </dgm:spPr>
      <dgm:t>
        <a:bodyPr/>
        <a:lstStyle/>
        <a:p>
          <a:r>
            <a:rPr lang="en-US" sz="1050" dirty="0"/>
            <a:t>Tie</a:t>
          </a:r>
        </a:p>
      </dgm:t>
    </dgm:pt>
    <dgm:pt modelId="{307BC6D8-828B-DC44-B190-178A9D953DA1}" type="parTrans" cxnId="{70424D4F-4A6D-6C4A-B2BD-22EAEF34E06E}">
      <dgm:prSet/>
      <dgm:spPr/>
      <dgm:t>
        <a:bodyPr/>
        <a:lstStyle/>
        <a:p>
          <a:endParaRPr lang="en-US"/>
        </a:p>
      </dgm:t>
    </dgm:pt>
    <dgm:pt modelId="{5D199E89-8A1E-1B4F-B747-20FC10175373}" type="sibTrans" cxnId="{70424D4F-4A6D-6C4A-B2BD-22EAEF34E06E}">
      <dgm:prSet/>
      <dgm:spPr/>
      <dgm:t>
        <a:bodyPr/>
        <a:lstStyle/>
        <a:p>
          <a:endParaRPr lang="en-US"/>
        </a:p>
      </dgm:t>
    </dgm:pt>
    <dgm:pt modelId="{BAB68636-D313-5145-B80C-685F49A568D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50" dirty="0"/>
            <a:t>Paper</a:t>
          </a:r>
        </a:p>
      </dgm:t>
    </dgm:pt>
    <dgm:pt modelId="{0F9FDBBC-AB8F-1649-AEFF-179188473498}" type="parTrans" cxnId="{43325489-B443-834E-811E-1CD0DA4DCAFC}">
      <dgm:prSet/>
      <dgm:spPr/>
      <dgm:t>
        <a:bodyPr/>
        <a:lstStyle/>
        <a:p>
          <a:endParaRPr lang="en-US"/>
        </a:p>
      </dgm:t>
    </dgm:pt>
    <dgm:pt modelId="{12DD3007-9972-314B-BEF8-E0D0A4358F50}" type="sibTrans" cxnId="{43325489-B443-834E-811E-1CD0DA4DCAFC}">
      <dgm:prSet/>
      <dgm:spPr/>
      <dgm:t>
        <a:bodyPr/>
        <a:lstStyle/>
        <a:p>
          <a:endParaRPr lang="en-US"/>
        </a:p>
      </dgm:t>
    </dgm:pt>
    <dgm:pt modelId="{393F653B-6229-8E44-AB9E-627AE363C2DF}">
      <dgm:prSet phldrT="[Text]" custT="1"/>
      <dgm:spPr>
        <a:solidFill>
          <a:srgbClr val="2CA12C"/>
        </a:solidFill>
      </dgm:spPr>
      <dgm:t>
        <a:bodyPr/>
        <a:lstStyle/>
        <a:p>
          <a:r>
            <a:rPr lang="en-US" sz="1050" dirty="0"/>
            <a:t>Player 1 Win</a:t>
          </a:r>
        </a:p>
      </dgm:t>
    </dgm:pt>
    <dgm:pt modelId="{2945F87A-D96C-AC48-9D96-D754C3273270}" type="parTrans" cxnId="{09AA990C-114B-F949-A9A0-7D7B62496854}">
      <dgm:prSet/>
      <dgm:spPr/>
      <dgm:t>
        <a:bodyPr/>
        <a:lstStyle/>
        <a:p>
          <a:endParaRPr lang="en-US"/>
        </a:p>
      </dgm:t>
    </dgm:pt>
    <dgm:pt modelId="{A0374096-F7D4-4D4D-AEEB-2728FCCEF32E}" type="sibTrans" cxnId="{09AA990C-114B-F949-A9A0-7D7B62496854}">
      <dgm:prSet/>
      <dgm:spPr/>
      <dgm:t>
        <a:bodyPr/>
        <a:lstStyle/>
        <a:p>
          <a:endParaRPr lang="en-US"/>
        </a:p>
      </dgm:t>
    </dgm:pt>
    <dgm:pt modelId="{1A311771-F6AC-3642-936D-ABECA135164A}" type="pres">
      <dgm:prSet presAssocID="{BC0C7794-1591-554F-86F0-171DC492354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FF0913-264F-0841-B6D8-9E492E2FB6F2}" type="pres">
      <dgm:prSet presAssocID="{BC0C7794-1591-554F-86F0-171DC4923543}" presName="hierFlow" presStyleCnt="0"/>
      <dgm:spPr/>
    </dgm:pt>
    <dgm:pt modelId="{0E0B9441-7241-CA45-94F8-F2C99B4DE3F1}" type="pres">
      <dgm:prSet presAssocID="{BC0C7794-1591-554F-86F0-171DC4923543}" presName="firstBuf" presStyleCnt="0"/>
      <dgm:spPr/>
    </dgm:pt>
    <dgm:pt modelId="{E3527DE9-E480-DD4D-B223-D3018188B854}" type="pres">
      <dgm:prSet presAssocID="{BC0C7794-1591-554F-86F0-171DC492354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79D9B1-CAF6-B740-B7D0-64B3808E1F60}" type="pres">
      <dgm:prSet presAssocID="{1B3E8D4F-7453-984D-B73F-52BB9014E5C4}" presName="Name17" presStyleCnt="0"/>
      <dgm:spPr/>
    </dgm:pt>
    <dgm:pt modelId="{37E60352-8D32-854D-8E81-B9987DB3A72F}" type="pres">
      <dgm:prSet presAssocID="{1B3E8D4F-7453-984D-B73F-52BB9014E5C4}" presName="level1Shape" presStyleLbl="node0" presStyleIdx="0" presStyleCnt="1" custScaleX="259241" custScaleY="80842" custLinFactX="431416" custLinFactNeighborX="500000">
        <dgm:presLayoutVars>
          <dgm:chPref val="3"/>
        </dgm:presLayoutVars>
      </dgm:prSet>
      <dgm:spPr/>
    </dgm:pt>
    <dgm:pt modelId="{8BB2B75F-04DE-9348-8832-942CA1E5C10C}" type="pres">
      <dgm:prSet presAssocID="{1B3E8D4F-7453-984D-B73F-52BB9014E5C4}" presName="hierChild2" presStyleCnt="0"/>
      <dgm:spPr/>
    </dgm:pt>
    <dgm:pt modelId="{B7DCBAA9-D539-2B45-8E72-48018BB2D78E}" type="pres">
      <dgm:prSet presAssocID="{7280538D-2A55-7C49-AD22-819CD07FE92E}" presName="Name25" presStyleLbl="parChTrans1D2" presStyleIdx="0" presStyleCnt="2"/>
      <dgm:spPr/>
    </dgm:pt>
    <dgm:pt modelId="{AF1ABAFC-7B41-074C-9B9B-84FEAD77BB30}" type="pres">
      <dgm:prSet presAssocID="{7280538D-2A55-7C49-AD22-819CD07FE92E}" presName="connTx" presStyleLbl="parChTrans1D2" presStyleIdx="0" presStyleCnt="2"/>
      <dgm:spPr/>
    </dgm:pt>
    <dgm:pt modelId="{90ACEC01-A728-1B4C-9B02-7AAD6EAB7558}" type="pres">
      <dgm:prSet presAssocID="{B61E2CFE-A9DA-8748-BD59-961F8DC34C09}" presName="Name30" presStyleCnt="0"/>
      <dgm:spPr/>
    </dgm:pt>
    <dgm:pt modelId="{41BAF6BD-7E9D-2D4A-AE56-635391A999DC}" type="pres">
      <dgm:prSet presAssocID="{B61E2CFE-A9DA-8748-BD59-961F8DC34C09}" presName="level2Shape" presStyleLbl="node2" presStyleIdx="0" presStyleCnt="2" custScaleX="259241" custScaleY="80842" custLinFactX="1100000" custLinFactNeighborX="1105434" custLinFactNeighborY="-33953"/>
      <dgm:spPr/>
    </dgm:pt>
    <dgm:pt modelId="{C48E1F7B-8168-504C-968B-FE2C13C59CE6}" type="pres">
      <dgm:prSet presAssocID="{B61E2CFE-A9DA-8748-BD59-961F8DC34C09}" presName="hierChild3" presStyleCnt="0"/>
      <dgm:spPr/>
    </dgm:pt>
    <dgm:pt modelId="{555428EF-E17A-204A-AEF8-AC0113E18EE9}" type="pres">
      <dgm:prSet presAssocID="{FF9EA689-D579-0E42-9D11-40FCA59C05EC}" presName="Name25" presStyleLbl="parChTrans1D3" presStyleIdx="0" presStyleCnt="6"/>
      <dgm:spPr/>
    </dgm:pt>
    <dgm:pt modelId="{40CD1CC0-423D-C146-B9DD-CB28D981312A}" type="pres">
      <dgm:prSet presAssocID="{FF9EA689-D579-0E42-9D11-40FCA59C05EC}" presName="connTx" presStyleLbl="parChTrans1D3" presStyleIdx="0" presStyleCnt="6"/>
      <dgm:spPr/>
    </dgm:pt>
    <dgm:pt modelId="{ECA769EB-BECE-7845-909F-E65D685C0943}" type="pres">
      <dgm:prSet presAssocID="{DD1332D6-8AF7-6D48-B47D-76DEEA1CB02E}" presName="Name30" presStyleCnt="0"/>
      <dgm:spPr/>
    </dgm:pt>
    <dgm:pt modelId="{917F1A19-07F6-D243-B019-9A5F4FA076C6}" type="pres">
      <dgm:prSet presAssocID="{DD1332D6-8AF7-6D48-B47D-76DEEA1CB02E}" presName="level2Shape" presStyleLbl="node3" presStyleIdx="0" presStyleCnt="6" custScaleX="259241" custScaleY="80842" custLinFactX="1676758" custLinFactNeighborX="1700000" custLinFactNeighborY="-30186"/>
      <dgm:spPr/>
    </dgm:pt>
    <dgm:pt modelId="{B11DB972-FD39-2545-A936-2F84713DA3BC}" type="pres">
      <dgm:prSet presAssocID="{DD1332D6-8AF7-6D48-B47D-76DEEA1CB02E}" presName="hierChild3" presStyleCnt="0"/>
      <dgm:spPr/>
    </dgm:pt>
    <dgm:pt modelId="{7FA58022-AA43-B44A-83B3-3BB834984C24}" type="pres">
      <dgm:prSet presAssocID="{22DBA6C8-562B-9C46-A7E9-BB2184F2C4D6}" presName="Name25" presStyleLbl="parChTrans1D4" presStyleIdx="0" presStyleCnt="30"/>
      <dgm:spPr/>
    </dgm:pt>
    <dgm:pt modelId="{B8607519-A2B0-7C4F-A84F-8AB8B25CF0C6}" type="pres">
      <dgm:prSet presAssocID="{22DBA6C8-562B-9C46-A7E9-BB2184F2C4D6}" presName="connTx" presStyleLbl="parChTrans1D4" presStyleIdx="0" presStyleCnt="30"/>
      <dgm:spPr/>
    </dgm:pt>
    <dgm:pt modelId="{25272C71-75CF-B046-BA8A-7BEE153EA9CD}" type="pres">
      <dgm:prSet presAssocID="{D06CCD27-03FD-9C45-86A8-56180E47589C}" presName="Name30" presStyleCnt="0"/>
      <dgm:spPr/>
    </dgm:pt>
    <dgm:pt modelId="{4B845CC2-4524-8046-9A75-69C0381CD2B4}" type="pres">
      <dgm:prSet presAssocID="{D06CCD27-03FD-9C45-86A8-56180E47589C}" presName="level2Shape" presStyleLbl="node4" presStyleIdx="0" presStyleCnt="30" custScaleX="259241" custScaleY="80842" custLinFactX="2200000" custLinFactNeighborX="2248928" custLinFactNeighborY="-29113"/>
      <dgm:spPr/>
    </dgm:pt>
    <dgm:pt modelId="{AE792356-28EA-3544-9375-817155678436}" type="pres">
      <dgm:prSet presAssocID="{D06CCD27-03FD-9C45-86A8-56180E47589C}" presName="hierChild3" presStyleCnt="0"/>
      <dgm:spPr/>
    </dgm:pt>
    <dgm:pt modelId="{2104C56F-862C-2543-A586-AFB63614D65C}" type="pres">
      <dgm:prSet presAssocID="{5996253B-ED49-0940-A616-F168B5E9B289}" presName="Name25" presStyleLbl="parChTrans1D4" presStyleIdx="1" presStyleCnt="30"/>
      <dgm:spPr/>
    </dgm:pt>
    <dgm:pt modelId="{B96CDB73-7FC8-0C46-B323-FF6D08D83C42}" type="pres">
      <dgm:prSet presAssocID="{5996253B-ED49-0940-A616-F168B5E9B289}" presName="connTx" presStyleLbl="parChTrans1D4" presStyleIdx="1" presStyleCnt="30"/>
      <dgm:spPr/>
    </dgm:pt>
    <dgm:pt modelId="{3FA4CB5B-52E3-E349-853F-2F91E78F4E13}" type="pres">
      <dgm:prSet presAssocID="{0B00053C-982E-DF48-8646-37AAB3F5D5CB}" presName="Name30" presStyleCnt="0"/>
      <dgm:spPr/>
    </dgm:pt>
    <dgm:pt modelId="{898340CB-F1CB-384C-A4BB-DF8298DF4121}" type="pres">
      <dgm:prSet presAssocID="{0B00053C-982E-DF48-8646-37AAB3F5D5CB}" presName="level2Shape" presStyleLbl="node4" presStyleIdx="1" presStyleCnt="30" custScaleX="259241" custScaleY="80842" custLinFactX="300000" custLinFactNeighborX="304975" custLinFactNeighborY="-27488"/>
      <dgm:spPr/>
    </dgm:pt>
    <dgm:pt modelId="{BC82E41F-5A8F-E04F-A0FD-ABF9B133B0F7}" type="pres">
      <dgm:prSet presAssocID="{0B00053C-982E-DF48-8646-37AAB3F5D5CB}" presName="hierChild3" presStyleCnt="0"/>
      <dgm:spPr/>
    </dgm:pt>
    <dgm:pt modelId="{F2F7AD8F-8BD8-404C-B02F-FDD66ACA2CC4}" type="pres">
      <dgm:prSet presAssocID="{9E0F2429-2CDC-9B47-AD5F-FFA4A85FF12A}" presName="Name25" presStyleLbl="parChTrans1D4" presStyleIdx="2" presStyleCnt="30"/>
      <dgm:spPr/>
    </dgm:pt>
    <dgm:pt modelId="{CA228842-CA01-D64D-9118-A193944A4B9D}" type="pres">
      <dgm:prSet presAssocID="{9E0F2429-2CDC-9B47-AD5F-FFA4A85FF12A}" presName="connTx" presStyleLbl="parChTrans1D4" presStyleIdx="2" presStyleCnt="30"/>
      <dgm:spPr/>
    </dgm:pt>
    <dgm:pt modelId="{7BFCF695-90F5-0149-B6A0-78E22ED4CC9B}" type="pres">
      <dgm:prSet presAssocID="{B7251AF7-F37F-144A-BC53-B0E672D7E4C7}" presName="Name30" presStyleCnt="0"/>
      <dgm:spPr/>
    </dgm:pt>
    <dgm:pt modelId="{493B29B0-7D32-A449-B07C-4A721D2B4331}" type="pres">
      <dgm:prSet presAssocID="{B7251AF7-F37F-144A-BC53-B0E672D7E4C7}" presName="level2Shape" presStyleLbl="node4" presStyleIdx="2" presStyleCnt="30" custScaleX="259241" custScaleY="80842" custLinFactX="2200000" custLinFactNeighborX="2248928" custLinFactNeighborY="-29113"/>
      <dgm:spPr/>
    </dgm:pt>
    <dgm:pt modelId="{A55B1046-8A8F-8545-ABEF-769D45505D5B}" type="pres">
      <dgm:prSet presAssocID="{B7251AF7-F37F-144A-BC53-B0E672D7E4C7}" presName="hierChild3" presStyleCnt="0"/>
      <dgm:spPr/>
    </dgm:pt>
    <dgm:pt modelId="{8E31C959-160C-F946-8BD5-AFCAEC841735}" type="pres">
      <dgm:prSet presAssocID="{7151FB23-7889-0F45-9CA5-26D3CACF314A}" presName="Name25" presStyleLbl="parChTrans1D4" presStyleIdx="3" presStyleCnt="30"/>
      <dgm:spPr/>
    </dgm:pt>
    <dgm:pt modelId="{03D7AF71-CF9E-6A4C-833C-B5BCA5D6591B}" type="pres">
      <dgm:prSet presAssocID="{7151FB23-7889-0F45-9CA5-26D3CACF314A}" presName="connTx" presStyleLbl="parChTrans1D4" presStyleIdx="3" presStyleCnt="30"/>
      <dgm:spPr/>
    </dgm:pt>
    <dgm:pt modelId="{9EE3813A-492C-6D43-A5DF-BEEEA40813F5}" type="pres">
      <dgm:prSet presAssocID="{14019A3C-0C96-AD48-9BCB-E68C77263477}" presName="Name30" presStyleCnt="0"/>
      <dgm:spPr/>
    </dgm:pt>
    <dgm:pt modelId="{A56D98C9-11CC-3340-B065-821928240AA4}" type="pres">
      <dgm:prSet presAssocID="{14019A3C-0C96-AD48-9BCB-E68C77263477}" presName="level2Shape" presStyleLbl="node4" presStyleIdx="3" presStyleCnt="30" custScaleX="259241" custScaleY="80842" custLinFactX="300000" custLinFactNeighborX="304975" custLinFactNeighborY="-27488"/>
      <dgm:spPr/>
    </dgm:pt>
    <dgm:pt modelId="{80DB4AB6-98B0-1045-BDCF-AC5D79EDE64B}" type="pres">
      <dgm:prSet presAssocID="{14019A3C-0C96-AD48-9BCB-E68C77263477}" presName="hierChild3" presStyleCnt="0"/>
      <dgm:spPr/>
    </dgm:pt>
    <dgm:pt modelId="{13D0AF74-E651-3442-96F9-2C76D0708759}" type="pres">
      <dgm:prSet presAssocID="{E292FD53-DFEB-7E49-9F7F-114D972F7FFA}" presName="Name25" presStyleLbl="parChTrans1D4" presStyleIdx="4" presStyleCnt="30"/>
      <dgm:spPr/>
    </dgm:pt>
    <dgm:pt modelId="{47F8E8BC-147A-1D4C-B9DE-E3008FD09F20}" type="pres">
      <dgm:prSet presAssocID="{E292FD53-DFEB-7E49-9F7F-114D972F7FFA}" presName="connTx" presStyleLbl="parChTrans1D4" presStyleIdx="4" presStyleCnt="30"/>
      <dgm:spPr/>
    </dgm:pt>
    <dgm:pt modelId="{CE9B40FF-C0B0-FA4A-9C90-6A1C3697451F}" type="pres">
      <dgm:prSet presAssocID="{8AA88EE6-BABB-8440-B4B1-CA3CAC7EB373}" presName="Name30" presStyleCnt="0"/>
      <dgm:spPr/>
    </dgm:pt>
    <dgm:pt modelId="{5709455C-406B-6946-8437-34E8DB110898}" type="pres">
      <dgm:prSet presAssocID="{8AA88EE6-BABB-8440-B4B1-CA3CAC7EB373}" presName="level2Shape" presStyleLbl="node4" presStyleIdx="4" presStyleCnt="30" custScaleX="259241" custScaleY="80842" custLinFactX="2200000" custLinFactNeighborX="2248928" custLinFactNeighborY="-29113"/>
      <dgm:spPr/>
    </dgm:pt>
    <dgm:pt modelId="{8EE755B5-65C1-BB41-A12C-E36543948C00}" type="pres">
      <dgm:prSet presAssocID="{8AA88EE6-BABB-8440-B4B1-CA3CAC7EB373}" presName="hierChild3" presStyleCnt="0"/>
      <dgm:spPr/>
    </dgm:pt>
    <dgm:pt modelId="{91FB06B1-FF19-C94F-87E3-5C12BEB73332}" type="pres">
      <dgm:prSet presAssocID="{4894309E-C4A7-2A45-A960-FB604AF4A4C0}" presName="Name25" presStyleLbl="parChTrans1D4" presStyleIdx="5" presStyleCnt="30"/>
      <dgm:spPr/>
    </dgm:pt>
    <dgm:pt modelId="{AFC8376F-2EE6-C44B-920E-2233FF5FCB6B}" type="pres">
      <dgm:prSet presAssocID="{4894309E-C4A7-2A45-A960-FB604AF4A4C0}" presName="connTx" presStyleLbl="parChTrans1D4" presStyleIdx="5" presStyleCnt="30"/>
      <dgm:spPr/>
    </dgm:pt>
    <dgm:pt modelId="{FD4CB1D1-6ACA-1B40-AEB8-4592EA924BDD}" type="pres">
      <dgm:prSet presAssocID="{D81BA7F8-CDE5-E449-8CBB-3936C6475842}" presName="Name30" presStyleCnt="0"/>
      <dgm:spPr/>
    </dgm:pt>
    <dgm:pt modelId="{6CBE4F8E-09D6-4B44-A8A2-F1720D860B88}" type="pres">
      <dgm:prSet presAssocID="{D81BA7F8-CDE5-E449-8CBB-3936C6475842}" presName="level2Shape" presStyleLbl="node4" presStyleIdx="5" presStyleCnt="30" custScaleX="259241" custScaleY="80842" custLinFactX="300000" custLinFactNeighborX="304975" custLinFactNeighborY="-27488"/>
      <dgm:spPr/>
    </dgm:pt>
    <dgm:pt modelId="{87E8DC72-5ADF-C946-8C15-80DD995294D9}" type="pres">
      <dgm:prSet presAssocID="{D81BA7F8-CDE5-E449-8CBB-3936C6475842}" presName="hierChild3" presStyleCnt="0"/>
      <dgm:spPr/>
    </dgm:pt>
    <dgm:pt modelId="{68E63200-74BD-C548-83CB-C220F887E067}" type="pres">
      <dgm:prSet presAssocID="{C96991CC-5044-974A-9F56-17ECA7D746EC}" presName="Name25" presStyleLbl="parChTrans1D3" presStyleIdx="1" presStyleCnt="6"/>
      <dgm:spPr/>
    </dgm:pt>
    <dgm:pt modelId="{35C5BDCF-C9D7-4A48-8E03-0A006A7588CB}" type="pres">
      <dgm:prSet presAssocID="{C96991CC-5044-974A-9F56-17ECA7D746EC}" presName="connTx" presStyleLbl="parChTrans1D3" presStyleIdx="1" presStyleCnt="6"/>
      <dgm:spPr/>
    </dgm:pt>
    <dgm:pt modelId="{469699CF-F154-1748-BEAF-B58234D8C870}" type="pres">
      <dgm:prSet presAssocID="{4BE3894C-D69E-2740-9A5D-840FE3786B8A}" presName="Name30" presStyleCnt="0"/>
      <dgm:spPr/>
    </dgm:pt>
    <dgm:pt modelId="{E215C4D7-0BF2-5B4F-AEED-7889334A6BFF}" type="pres">
      <dgm:prSet presAssocID="{4BE3894C-D69E-2740-9A5D-840FE3786B8A}" presName="level2Shape" presStyleLbl="node3" presStyleIdx="1" presStyleCnt="6" custScaleX="259241" custScaleY="80842" custLinFactX="1676758" custLinFactNeighborX="1700000" custLinFactNeighborY="-30186"/>
      <dgm:spPr/>
    </dgm:pt>
    <dgm:pt modelId="{F5764C85-3F83-074B-AF48-D133558C736C}" type="pres">
      <dgm:prSet presAssocID="{4BE3894C-D69E-2740-9A5D-840FE3786B8A}" presName="hierChild3" presStyleCnt="0"/>
      <dgm:spPr/>
    </dgm:pt>
    <dgm:pt modelId="{6B8DA973-97DC-834B-A506-48C64E6106BD}" type="pres">
      <dgm:prSet presAssocID="{16A7C49C-5DFB-1442-BA74-065B8B404B1E}" presName="Name25" presStyleLbl="parChTrans1D4" presStyleIdx="6" presStyleCnt="30"/>
      <dgm:spPr/>
    </dgm:pt>
    <dgm:pt modelId="{8B3FAACF-6654-EB42-82EB-9AAB1EFFC901}" type="pres">
      <dgm:prSet presAssocID="{16A7C49C-5DFB-1442-BA74-065B8B404B1E}" presName="connTx" presStyleLbl="parChTrans1D4" presStyleIdx="6" presStyleCnt="30"/>
      <dgm:spPr/>
    </dgm:pt>
    <dgm:pt modelId="{C8D51005-8A37-6F4C-A28C-ECBEB8FA7572}" type="pres">
      <dgm:prSet presAssocID="{21C6B3FF-80AF-3949-8FC5-EA9DDE6D19EE}" presName="Name30" presStyleCnt="0"/>
      <dgm:spPr/>
    </dgm:pt>
    <dgm:pt modelId="{43CCB155-B81B-EE40-AA6F-6A7866333AA9}" type="pres">
      <dgm:prSet presAssocID="{21C6B3FF-80AF-3949-8FC5-EA9DDE6D19EE}" presName="level2Shape" presStyleLbl="node4" presStyleIdx="6" presStyleCnt="30" custScaleX="259241" custScaleY="80842" custLinFactX="2200000" custLinFactNeighborX="2248928" custLinFactNeighborY="-29113"/>
      <dgm:spPr/>
    </dgm:pt>
    <dgm:pt modelId="{E3CDAD64-797B-114B-9BA1-F71D968F0814}" type="pres">
      <dgm:prSet presAssocID="{21C6B3FF-80AF-3949-8FC5-EA9DDE6D19EE}" presName="hierChild3" presStyleCnt="0"/>
      <dgm:spPr/>
    </dgm:pt>
    <dgm:pt modelId="{3E4F3D4B-C5B6-F741-946E-BC9D38F5C159}" type="pres">
      <dgm:prSet presAssocID="{E05C1ACB-7320-5E49-BDAA-2EB0718346C2}" presName="Name25" presStyleLbl="parChTrans1D4" presStyleIdx="7" presStyleCnt="30"/>
      <dgm:spPr/>
    </dgm:pt>
    <dgm:pt modelId="{150690BD-E1B2-6646-9615-CE8143168F8F}" type="pres">
      <dgm:prSet presAssocID="{E05C1ACB-7320-5E49-BDAA-2EB0718346C2}" presName="connTx" presStyleLbl="parChTrans1D4" presStyleIdx="7" presStyleCnt="30"/>
      <dgm:spPr/>
    </dgm:pt>
    <dgm:pt modelId="{A176A3A3-13BF-8C44-941B-79E4542C28B8}" type="pres">
      <dgm:prSet presAssocID="{F1D3C100-FFC6-ED47-AF95-2646AE76AE29}" presName="Name30" presStyleCnt="0"/>
      <dgm:spPr/>
    </dgm:pt>
    <dgm:pt modelId="{4FB37213-F101-A54B-B330-6D69916FDD29}" type="pres">
      <dgm:prSet presAssocID="{F1D3C100-FFC6-ED47-AF95-2646AE76AE29}" presName="level2Shape" presStyleLbl="node4" presStyleIdx="7" presStyleCnt="30" custScaleX="259241" custScaleY="80842" custLinFactX="300000" custLinFactNeighborX="304975" custLinFactNeighborY="-27488"/>
      <dgm:spPr/>
    </dgm:pt>
    <dgm:pt modelId="{863FDB8D-B10F-0F45-A3E3-690FC9868708}" type="pres">
      <dgm:prSet presAssocID="{F1D3C100-FFC6-ED47-AF95-2646AE76AE29}" presName="hierChild3" presStyleCnt="0"/>
      <dgm:spPr/>
    </dgm:pt>
    <dgm:pt modelId="{DEE76564-3076-6F4D-99C2-8307C4A9B567}" type="pres">
      <dgm:prSet presAssocID="{9904EA44-D5D6-2F47-929F-B14B8485FA75}" presName="Name25" presStyleLbl="parChTrans1D4" presStyleIdx="8" presStyleCnt="30"/>
      <dgm:spPr/>
    </dgm:pt>
    <dgm:pt modelId="{1D78F93E-74FC-814D-BC1C-48E7B10E0DCC}" type="pres">
      <dgm:prSet presAssocID="{9904EA44-D5D6-2F47-929F-B14B8485FA75}" presName="connTx" presStyleLbl="parChTrans1D4" presStyleIdx="8" presStyleCnt="30"/>
      <dgm:spPr/>
    </dgm:pt>
    <dgm:pt modelId="{003B7F19-20D3-6446-8329-6DA00BBAD737}" type="pres">
      <dgm:prSet presAssocID="{8984BD29-EAAC-ED43-BEDF-080F2E434CBC}" presName="Name30" presStyleCnt="0"/>
      <dgm:spPr/>
    </dgm:pt>
    <dgm:pt modelId="{34D4175B-3FE2-3841-BBF2-73FB9871119B}" type="pres">
      <dgm:prSet presAssocID="{8984BD29-EAAC-ED43-BEDF-080F2E434CBC}" presName="level2Shape" presStyleLbl="node4" presStyleIdx="8" presStyleCnt="30" custScaleX="259241" custScaleY="80842" custLinFactX="2200000" custLinFactNeighborX="2248928" custLinFactNeighborY="-29113"/>
      <dgm:spPr/>
    </dgm:pt>
    <dgm:pt modelId="{6530EC5A-E4D1-164E-A9C8-AE1A2E1095DC}" type="pres">
      <dgm:prSet presAssocID="{8984BD29-EAAC-ED43-BEDF-080F2E434CBC}" presName="hierChild3" presStyleCnt="0"/>
      <dgm:spPr/>
    </dgm:pt>
    <dgm:pt modelId="{B301C5BF-E745-8948-AC0F-0165DAA74617}" type="pres">
      <dgm:prSet presAssocID="{77ACA19D-6F3E-414A-BD11-E8AE85D2EF23}" presName="Name25" presStyleLbl="parChTrans1D4" presStyleIdx="9" presStyleCnt="30"/>
      <dgm:spPr/>
    </dgm:pt>
    <dgm:pt modelId="{BA31183C-F23A-0E46-A844-F6CD3D987545}" type="pres">
      <dgm:prSet presAssocID="{77ACA19D-6F3E-414A-BD11-E8AE85D2EF23}" presName="connTx" presStyleLbl="parChTrans1D4" presStyleIdx="9" presStyleCnt="30"/>
      <dgm:spPr/>
    </dgm:pt>
    <dgm:pt modelId="{D9841F8B-EFC2-184B-AEAB-CF6D208FC656}" type="pres">
      <dgm:prSet presAssocID="{71DC0635-F260-EB48-AD2D-8008555341A4}" presName="Name30" presStyleCnt="0"/>
      <dgm:spPr/>
    </dgm:pt>
    <dgm:pt modelId="{EEEC2584-EBC9-6848-B669-CC89E0C0927E}" type="pres">
      <dgm:prSet presAssocID="{71DC0635-F260-EB48-AD2D-8008555341A4}" presName="level2Shape" presStyleLbl="node4" presStyleIdx="9" presStyleCnt="30" custScaleX="259241" custScaleY="80842" custLinFactX="300000" custLinFactNeighborX="304975" custLinFactNeighborY="-27488"/>
      <dgm:spPr/>
    </dgm:pt>
    <dgm:pt modelId="{B01B2C26-D151-6544-88CF-784B2FA87BDB}" type="pres">
      <dgm:prSet presAssocID="{71DC0635-F260-EB48-AD2D-8008555341A4}" presName="hierChild3" presStyleCnt="0"/>
      <dgm:spPr/>
    </dgm:pt>
    <dgm:pt modelId="{629A8FB9-4061-C247-A5FD-AC576C027F51}" type="pres">
      <dgm:prSet presAssocID="{84536A58-C069-3548-82C6-A8E534ABB7FC}" presName="Name25" presStyleLbl="parChTrans1D4" presStyleIdx="10" presStyleCnt="30"/>
      <dgm:spPr/>
    </dgm:pt>
    <dgm:pt modelId="{445C83F4-2850-2B4F-BFE3-B0C1FF889BA7}" type="pres">
      <dgm:prSet presAssocID="{84536A58-C069-3548-82C6-A8E534ABB7FC}" presName="connTx" presStyleLbl="parChTrans1D4" presStyleIdx="10" presStyleCnt="30"/>
      <dgm:spPr/>
    </dgm:pt>
    <dgm:pt modelId="{2D66018F-75C7-FC4F-BA10-03FE32635CD0}" type="pres">
      <dgm:prSet presAssocID="{5FCE8209-07EA-A34C-BFF5-92C3A4466A30}" presName="Name30" presStyleCnt="0"/>
      <dgm:spPr/>
    </dgm:pt>
    <dgm:pt modelId="{CFD92F47-84BF-2743-A0CF-3EAF4AD19092}" type="pres">
      <dgm:prSet presAssocID="{5FCE8209-07EA-A34C-BFF5-92C3A4466A30}" presName="level2Shape" presStyleLbl="node4" presStyleIdx="10" presStyleCnt="30" custScaleX="259241" custScaleY="80842" custLinFactX="2200000" custLinFactNeighborX="2248928" custLinFactNeighborY="-29113"/>
      <dgm:spPr/>
    </dgm:pt>
    <dgm:pt modelId="{BC9AB004-7C0C-A042-81C4-BB9C0A9CA91B}" type="pres">
      <dgm:prSet presAssocID="{5FCE8209-07EA-A34C-BFF5-92C3A4466A30}" presName="hierChild3" presStyleCnt="0"/>
      <dgm:spPr/>
    </dgm:pt>
    <dgm:pt modelId="{A0DEAA56-2678-2A4A-B9CF-8FFD59884F2D}" type="pres">
      <dgm:prSet presAssocID="{F6764947-E58D-4D4A-AC59-E4AF79F0A86F}" presName="Name25" presStyleLbl="parChTrans1D4" presStyleIdx="11" presStyleCnt="30"/>
      <dgm:spPr/>
    </dgm:pt>
    <dgm:pt modelId="{4EB24886-471B-5B4B-B180-6DF1FFE29A30}" type="pres">
      <dgm:prSet presAssocID="{F6764947-E58D-4D4A-AC59-E4AF79F0A86F}" presName="connTx" presStyleLbl="parChTrans1D4" presStyleIdx="11" presStyleCnt="30"/>
      <dgm:spPr/>
    </dgm:pt>
    <dgm:pt modelId="{5FE92C7A-F4BB-E14E-B90D-D580643BC362}" type="pres">
      <dgm:prSet presAssocID="{A681B503-27EF-474F-8BFE-7017DB7A463A}" presName="Name30" presStyleCnt="0"/>
      <dgm:spPr/>
    </dgm:pt>
    <dgm:pt modelId="{B98EFB37-CB94-904D-B861-FFFA26CAAA29}" type="pres">
      <dgm:prSet presAssocID="{A681B503-27EF-474F-8BFE-7017DB7A463A}" presName="level2Shape" presStyleLbl="node4" presStyleIdx="11" presStyleCnt="30" custScaleX="259241" custScaleY="80842" custLinFactX="300000" custLinFactNeighborX="304975" custLinFactNeighborY="-27488"/>
      <dgm:spPr/>
    </dgm:pt>
    <dgm:pt modelId="{B4318F6A-F7B0-E745-BD4A-4C3970D7216D}" type="pres">
      <dgm:prSet presAssocID="{A681B503-27EF-474F-8BFE-7017DB7A463A}" presName="hierChild3" presStyleCnt="0"/>
      <dgm:spPr/>
    </dgm:pt>
    <dgm:pt modelId="{56024F9E-02A0-7B48-A732-18D94ECEB6A9}" type="pres">
      <dgm:prSet presAssocID="{9D449D63-9661-2C4D-9C76-6383589ED455}" presName="Name25" presStyleLbl="parChTrans1D3" presStyleIdx="2" presStyleCnt="6"/>
      <dgm:spPr/>
    </dgm:pt>
    <dgm:pt modelId="{294FF907-19F3-A741-B6F8-981F1C8AE89C}" type="pres">
      <dgm:prSet presAssocID="{9D449D63-9661-2C4D-9C76-6383589ED455}" presName="connTx" presStyleLbl="parChTrans1D3" presStyleIdx="2" presStyleCnt="6"/>
      <dgm:spPr/>
    </dgm:pt>
    <dgm:pt modelId="{0091C44E-7C76-BA48-89EF-ED27CAF0AF96}" type="pres">
      <dgm:prSet presAssocID="{C1788BA8-B973-464B-A329-8DBFEBC10B33}" presName="Name30" presStyleCnt="0"/>
      <dgm:spPr/>
    </dgm:pt>
    <dgm:pt modelId="{1EC25370-AC43-784B-984F-D1B9E25A70F3}" type="pres">
      <dgm:prSet presAssocID="{C1788BA8-B973-464B-A329-8DBFEBC10B33}" presName="level2Shape" presStyleLbl="node3" presStyleIdx="2" presStyleCnt="6" custScaleX="259241" custScaleY="80842" custLinFactX="1676758" custLinFactNeighborX="1700000" custLinFactNeighborY="-30186"/>
      <dgm:spPr/>
    </dgm:pt>
    <dgm:pt modelId="{6F8FB497-9E7A-8644-A03B-6FB825C77B22}" type="pres">
      <dgm:prSet presAssocID="{C1788BA8-B973-464B-A329-8DBFEBC10B33}" presName="hierChild3" presStyleCnt="0"/>
      <dgm:spPr/>
    </dgm:pt>
    <dgm:pt modelId="{0CE171D6-693C-AB40-B2F9-C6BF28B30273}" type="pres">
      <dgm:prSet presAssocID="{8CCD4D73-3FD9-1748-955E-10199A91B1E9}" presName="Name25" presStyleLbl="parChTrans1D4" presStyleIdx="12" presStyleCnt="30"/>
      <dgm:spPr/>
    </dgm:pt>
    <dgm:pt modelId="{5A7539A4-0D8C-824B-B4A9-4A61717F1CA1}" type="pres">
      <dgm:prSet presAssocID="{8CCD4D73-3FD9-1748-955E-10199A91B1E9}" presName="connTx" presStyleLbl="parChTrans1D4" presStyleIdx="12" presStyleCnt="30"/>
      <dgm:spPr/>
    </dgm:pt>
    <dgm:pt modelId="{223F3AF5-C115-084A-953A-8A36BE5B07E9}" type="pres">
      <dgm:prSet presAssocID="{29F7EFFA-E1F0-344B-8A7D-BD922C8E2A54}" presName="Name30" presStyleCnt="0"/>
      <dgm:spPr/>
    </dgm:pt>
    <dgm:pt modelId="{BDA03366-DB57-DF4D-A12F-089F75E50F6D}" type="pres">
      <dgm:prSet presAssocID="{29F7EFFA-E1F0-344B-8A7D-BD922C8E2A54}" presName="level2Shape" presStyleLbl="node4" presStyleIdx="12" presStyleCnt="30" custScaleX="259241" custScaleY="80842" custLinFactX="2200000" custLinFactNeighborX="2248928" custLinFactNeighborY="-29113"/>
      <dgm:spPr/>
    </dgm:pt>
    <dgm:pt modelId="{9C6C4C00-CD8D-4F48-A36B-6BC201BBD51D}" type="pres">
      <dgm:prSet presAssocID="{29F7EFFA-E1F0-344B-8A7D-BD922C8E2A54}" presName="hierChild3" presStyleCnt="0"/>
      <dgm:spPr/>
    </dgm:pt>
    <dgm:pt modelId="{88591F11-F25F-C84B-9EF9-B8B072B71743}" type="pres">
      <dgm:prSet presAssocID="{21F53766-4CB0-D248-BF90-363394C030D0}" presName="Name25" presStyleLbl="parChTrans1D4" presStyleIdx="13" presStyleCnt="30"/>
      <dgm:spPr/>
    </dgm:pt>
    <dgm:pt modelId="{D307A94E-8CF3-D846-A536-F92100A75A9E}" type="pres">
      <dgm:prSet presAssocID="{21F53766-4CB0-D248-BF90-363394C030D0}" presName="connTx" presStyleLbl="parChTrans1D4" presStyleIdx="13" presStyleCnt="30"/>
      <dgm:spPr/>
    </dgm:pt>
    <dgm:pt modelId="{BF2CD507-A059-E147-A44D-956AEC5AC6AA}" type="pres">
      <dgm:prSet presAssocID="{2F0C994A-ED1F-7C43-8E76-D2DBC3D2CAED}" presName="Name30" presStyleCnt="0"/>
      <dgm:spPr/>
    </dgm:pt>
    <dgm:pt modelId="{53FA86EE-9612-CF47-8305-A27959ED6201}" type="pres">
      <dgm:prSet presAssocID="{2F0C994A-ED1F-7C43-8E76-D2DBC3D2CAED}" presName="level2Shape" presStyleLbl="node4" presStyleIdx="13" presStyleCnt="30" custScaleX="259241" custScaleY="80842" custLinFactX="300000" custLinFactNeighborX="304975" custLinFactNeighborY="-27488"/>
      <dgm:spPr/>
    </dgm:pt>
    <dgm:pt modelId="{6BE37C13-BAD4-374B-B3E0-107D436372A8}" type="pres">
      <dgm:prSet presAssocID="{2F0C994A-ED1F-7C43-8E76-D2DBC3D2CAED}" presName="hierChild3" presStyleCnt="0"/>
      <dgm:spPr/>
    </dgm:pt>
    <dgm:pt modelId="{FC8D7C5C-A31A-9F49-966C-1F23915A5261}" type="pres">
      <dgm:prSet presAssocID="{2B126DEA-63E1-BC47-8FDD-7B5F6D555176}" presName="Name25" presStyleLbl="parChTrans1D4" presStyleIdx="14" presStyleCnt="30"/>
      <dgm:spPr/>
    </dgm:pt>
    <dgm:pt modelId="{E46BC143-1EEC-0A43-A7FC-66B283327DDE}" type="pres">
      <dgm:prSet presAssocID="{2B126DEA-63E1-BC47-8FDD-7B5F6D555176}" presName="connTx" presStyleLbl="parChTrans1D4" presStyleIdx="14" presStyleCnt="30"/>
      <dgm:spPr/>
    </dgm:pt>
    <dgm:pt modelId="{72A51950-F6A2-424B-A64F-EA85742824D5}" type="pres">
      <dgm:prSet presAssocID="{7C6AD12B-092E-F342-AB19-6586FCEE3E4F}" presName="Name30" presStyleCnt="0"/>
      <dgm:spPr/>
    </dgm:pt>
    <dgm:pt modelId="{531B67F3-0E38-5F4D-BE58-845E2AE7F68B}" type="pres">
      <dgm:prSet presAssocID="{7C6AD12B-092E-F342-AB19-6586FCEE3E4F}" presName="level2Shape" presStyleLbl="node4" presStyleIdx="14" presStyleCnt="30" custScaleX="259241" custScaleY="80842" custLinFactX="2200000" custLinFactNeighborX="2248928" custLinFactNeighborY="-29113"/>
      <dgm:spPr/>
    </dgm:pt>
    <dgm:pt modelId="{DC2B2F1E-F7DB-7E43-949B-CB66587B2521}" type="pres">
      <dgm:prSet presAssocID="{7C6AD12B-092E-F342-AB19-6586FCEE3E4F}" presName="hierChild3" presStyleCnt="0"/>
      <dgm:spPr/>
    </dgm:pt>
    <dgm:pt modelId="{E0399934-2543-9243-A130-805E74F9AEF2}" type="pres">
      <dgm:prSet presAssocID="{8B2E4C74-EE2D-AF4B-B8C4-9F501102E061}" presName="Name25" presStyleLbl="parChTrans1D4" presStyleIdx="15" presStyleCnt="30"/>
      <dgm:spPr/>
    </dgm:pt>
    <dgm:pt modelId="{A9BE64E1-F2A1-E54E-A85A-341B363A0883}" type="pres">
      <dgm:prSet presAssocID="{8B2E4C74-EE2D-AF4B-B8C4-9F501102E061}" presName="connTx" presStyleLbl="parChTrans1D4" presStyleIdx="15" presStyleCnt="30"/>
      <dgm:spPr/>
    </dgm:pt>
    <dgm:pt modelId="{CC9996E8-43A8-9240-AA67-8EC70A7D6FA7}" type="pres">
      <dgm:prSet presAssocID="{BB29BC8C-8808-374E-BAA0-322ED28C690B}" presName="Name30" presStyleCnt="0"/>
      <dgm:spPr/>
    </dgm:pt>
    <dgm:pt modelId="{EF6CA379-BF85-DA46-B7F4-81B303B7670B}" type="pres">
      <dgm:prSet presAssocID="{BB29BC8C-8808-374E-BAA0-322ED28C690B}" presName="level2Shape" presStyleLbl="node4" presStyleIdx="15" presStyleCnt="30" custScaleX="259241" custScaleY="80842" custLinFactX="300000" custLinFactNeighborX="304975" custLinFactNeighborY="-27488"/>
      <dgm:spPr/>
    </dgm:pt>
    <dgm:pt modelId="{E46B29C8-A6EA-BB40-B039-1C0A12219DEA}" type="pres">
      <dgm:prSet presAssocID="{BB29BC8C-8808-374E-BAA0-322ED28C690B}" presName="hierChild3" presStyleCnt="0"/>
      <dgm:spPr/>
    </dgm:pt>
    <dgm:pt modelId="{51A76B8E-9693-EC4D-B615-75B591D047D2}" type="pres">
      <dgm:prSet presAssocID="{97173C43-2251-5240-A4B6-DD1BC879F34B}" presName="Name25" presStyleLbl="parChTrans1D4" presStyleIdx="16" presStyleCnt="30"/>
      <dgm:spPr/>
    </dgm:pt>
    <dgm:pt modelId="{2AEA173A-D94F-5246-B0AD-99CB0CAE7356}" type="pres">
      <dgm:prSet presAssocID="{97173C43-2251-5240-A4B6-DD1BC879F34B}" presName="connTx" presStyleLbl="parChTrans1D4" presStyleIdx="16" presStyleCnt="30"/>
      <dgm:spPr/>
    </dgm:pt>
    <dgm:pt modelId="{1CF75DF4-A990-D140-A0FF-0B8E1465E391}" type="pres">
      <dgm:prSet presAssocID="{A54301AE-8482-F447-BAED-2791436A3380}" presName="Name30" presStyleCnt="0"/>
      <dgm:spPr/>
    </dgm:pt>
    <dgm:pt modelId="{9730D258-9012-9748-9BB2-F695DD99F301}" type="pres">
      <dgm:prSet presAssocID="{A54301AE-8482-F447-BAED-2791436A3380}" presName="level2Shape" presStyleLbl="node4" presStyleIdx="16" presStyleCnt="30" custScaleX="259241" custScaleY="80842" custLinFactX="2200000" custLinFactNeighborX="2248928" custLinFactNeighborY="-29113"/>
      <dgm:spPr/>
    </dgm:pt>
    <dgm:pt modelId="{EE0C64D3-326D-3241-A16B-DE4990FB6738}" type="pres">
      <dgm:prSet presAssocID="{A54301AE-8482-F447-BAED-2791436A3380}" presName="hierChild3" presStyleCnt="0"/>
      <dgm:spPr/>
    </dgm:pt>
    <dgm:pt modelId="{D0A24B60-AC7E-4948-A95A-92D77F710778}" type="pres">
      <dgm:prSet presAssocID="{7C005BD4-80F3-DD46-B729-94376378906A}" presName="Name25" presStyleLbl="parChTrans1D4" presStyleIdx="17" presStyleCnt="30"/>
      <dgm:spPr/>
    </dgm:pt>
    <dgm:pt modelId="{F5E95981-FEC8-304D-8521-E5DC75F699D8}" type="pres">
      <dgm:prSet presAssocID="{7C005BD4-80F3-DD46-B729-94376378906A}" presName="connTx" presStyleLbl="parChTrans1D4" presStyleIdx="17" presStyleCnt="30"/>
      <dgm:spPr/>
    </dgm:pt>
    <dgm:pt modelId="{58AFC965-213C-794C-ACC4-86101B7A56CB}" type="pres">
      <dgm:prSet presAssocID="{F564BFF7-D0D2-B04A-89A5-16BC4A05C50F}" presName="Name30" presStyleCnt="0"/>
      <dgm:spPr/>
    </dgm:pt>
    <dgm:pt modelId="{A4AC3039-9E92-8849-B2FA-FDD6A94C1F35}" type="pres">
      <dgm:prSet presAssocID="{F564BFF7-D0D2-B04A-89A5-16BC4A05C50F}" presName="level2Shape" presStyleLbl="node4" presStyleIdx="17" presStyleCnt="30" custScaleX="259241" custScaleY="80842" custLinFactX="300000" custLinFactNeighborX="304975" custLinFactNeighborY="-27488"/>
      <dgm:spPr/>
    </dgm:pt>
    <dgm:pt modelId="{FEB7586D-39C3-DB44-A211-482730481030}" type="pres">
      <dgm:prSet presAssocID="{F564BFF7-D0D2-B04A-89A5-16BC4A05C50F}" presName="hierChild3" presStyleCnt="0"/>
      <dgm:spPr/>
    </dgm:pt>
    <dgm:pt modelId="{437227C2-B9E1-D14B-857A-2C23EA0081F7}" type="pres">
      <dgm:prSet presAssocID="{A741389B-0E33-A940-B59E-D3BC141C456B}" presName="Name25" presStyleLbl="parChTrans1D2" presStyleIdx="1" presStyleCnt="2"/>
      <dgm:spPr/>
    </dgm:pt>
    <dgm:pt modelId="{C8F77E48-8412-3D44-AF2C-3B4F6FC2ECFB}" type="pres">
      <dgm:prSet presAssocID="{A741389B-0E33-A940-B59E-D3BC141C456B}" presName="connTx" presStyleLbl="parChTrans1D2" presStyleIdx="1" presStyleCnt="2"/>
      <dgm:spPr/>
    </dgm:pt>
    <dgm:pt modelId="{7297B22C-9E31-0E4D-A88C-521B0F6D408F}" type="pres">
      <dgm:prSet presAssocID="{F9555BBC-965F-C443-9751-1B0271FE3C62}" presName="Name30" presStyleCnt="0"/>
      <dgm:spPr/>
    </dgm:pt>
    <dgm:pt modelId="{401D5F8D-2B7F-4A48-91B6-3DA03880E321}" type="pres">
      <dgm:prSet presAssocID="{F9555BBC-965F-C443-9751-1B0271FE3C62}" presName="level2Shape" presStyleLbl="node2" presStyleIdx="1" presStyleCnt="2" custScaleX="259241" custScaleY="80842" custLinFactX="1100000" custLinFactNeighborX="1105434" custLinFactNeighborY="-33953"/>
      <dgm:spPr/>
    </dgm:pt>
    <dgm:pt modelId="{8679285A-562B-3B4E-8CE3-2F348DE0C2B9}" type="pres">
      <dgm:prSet presAssocID="{F9555BBC-965F-C443-9751-1B0271FE3C62}" presName="hierChild3" presStyleCnt="0"/>
      <dgm:spPr/>
    </dgm:pt>
    <dgm:pt modelId="{2C695665-CD4D-914A-882A-9C1DA337F76F}" type="pres">
      <dgm:prSet presAssocID="{5A748579-26F8-2941-B0A5-4063CB0989CF}" presName="Name25" presStyleLbl="parChTrans1D3" presStyleIdx="3" presStyleCnt="6"/>
      <dgm:spPr/>
    </dgm:pt>
    <dgm:pt modelId="{1C601E1F-749D-7C41-8E34-299E930B6783}" type="pres">
      <dgm:prSet presAssocID="{5A748579-26F8-2941-B0A5-4063CB0989CF}" presName="connTx" presStyleLbl="parChTrans1D3" presStyleIdx="3" presStyleCnt="6"/>
      <dgm:spPr/>
    </dgm:pt>
    <dgm:pt modelId="{F5B74D7B-DBAD-6745-BB08-3FABCD8FA1E1}" type="pres">
      <dgm:prSet presAssocID="{7BBA0574-286B-7046-ADB0-63DACFFD7990}" presName="Name30" presStyleCnt="0"/>
      <dgm:spPr/>
    </dgm:pt>
    <dgm:pt modelId="{22EADA70-EADA-1E46-ADCF-D92F53B700A9}" type="pres">
      <dgm:prSet presAssocID="{7BBA0574-286B-7046-ADB0-63DACFFD7990}" presName="level2Shape" presStyleLbl="node3" presStyleIdx="3" presStyleCnt="6" custScaleX="259241" custScaleY="80842" custLinFactX="1676758" custLinFactNeighborX="1700000" custLinFactNeighborY="-30186"/>
      <dgm:spPr/>
    </dgm:pt>
    <dgm:pt modelId="{E0D80941-B9E9-9640-8B72-B8D59CB316CF}" type="pres">
      <dgm:prSet presAssocID="{7BBA0574-286B-7046-ADB0-63DACFFD7990}" presName="hierChild3" presStyleCnt="0"/>
      <dgm:spPr/>
    </dgm:pt>
    <dgm:pt modelId="{AEA9290B-339D-054F-A8D2-A528F3E1D011}" type="pres">
      <dgm:prSet presAssocID="{DC1FDEE9-8554-6647-B490-B18E32F01222}" presName="Name25" presStyleLbl="parChTrans1D4" presStyleIdx="18" presStyleCnt="30"/>
      <dgm:spPr/>
    </dgm:pt>
    <dgm:pt modelId="{7423E299-4E20-8141-81FA-C37F120C7549}" type="pres">
      <dgm:prSet presAssocID="{DC1FDEE9-8554-6647-B490-B18E32F01222}" presName="connTx" presStyleLbl="parChTrans1D4" presStyleIdx="18" presStyleCnt="30"/>
      <dgm:spPr/>
    </dgm:pt>
    <dgm:pt modelId="{BD764483-B94B-1048-8523-D8C13902CA8F}" type="pres">
      <dgm:prSet presAssocID="{CC3B5F48-8795-0846-A362-E78D3BBE6B87}" presName="Name30" presStyleCnt="0"/>
      <dgm:spPr/>
    </dgm:pt>
    <dgm:pt modelId="{8B549B75-DC3D-DA42-BB93-A7CED5AD1D57}" type="pres">
      <dgm:prSet presAssocID="{CC3B5F48-8795-0846-A362-E78D3BBE6B87}" presName="level2Shape" presStyleLbl="node4" presStyleIdx="18" presStyleCnt="30" custScaleX="259241" custScaleY="80842" custLinFactX="2200000" custLinFactNeighborX="2248928" custLinFactNeighborY="-29113"/>
      <dgm:spPr/>
    </dgm:pt>
    <dgm:pt modelId="{B388BF53-1860-BF41-80D4-924E0207BB27}" type="pres">
      <dgm:prSet presAssocID="{CC3B5F48-8795-0846-A362-E78D3BBE6B87}" presName="hierChild3" presStyleCnt="0"/>
      <dgm:spPr/>
    </dgm:pt>
    <dgm:pt modelId="{B42FCCD8-69D7-C04C-ABD3-58A039B61825}" type="pres">
      <dgm:prSet presAssocID="{4D88EF1D-C427-F940-9BD5-C8003C0706A9}" presName="Name25" presStyleLbl="parChTrans1D4" presStyleIdx="19" presStyleCnt="30"/>
      <dgm:spPr/>
    </dgm:pt>
    <dgm:pt modelId="{5FB7183C-9EA7-7C42-BD48-33337A1BB59C}" type="pres">
      <dgm:prSet presAssocID="{4D88EF1D-C427-F940-9BD5-C8003C0706A9}" presName="connTx" presStyleLbl="parChTrans1D4" presStyleIdx="19" presStyleCnt="30"/>
      <dgm:spPr/>
    </dgm:pt>
    <dgm:pt modelId="{70E96136-85D5-484C-9A70-43A9CCAA80DB}" type="pres">
      <dgm:prSet presAssocID="{CEA1E361-83E8-0040-8789-DC21E2B35E34}" presName="Name30" presStyleCnt="0"/>
      <dgm:spPr/>
    </dgm:pt>
    <dgm:pt modelId="{753B9DA2-1D1A-BD4D-BAF7-BDE8B15F31EF}" type="pres">
      <dgm:prSet presAssocID="{CEA1E361-83E8-0040-8789-DC21E2B35E34}" presName="level2Shape" presStyleLbl="node4" presStyleIdx="19" presStyleCnt="30" custScaleX="259241" custScaleY="80842" custLinFactX="300000" custLinFactNeighborX="304975" custLinFactNeighborY="-27488"/>
      <dgm:spPr/>
    </dgm:pt>
    <dgm:pt modelId="{E59AC8BB-C43D-7D4A-A83D-3F2E9D65CA4C}" type="pres">
      <dgm:prSet presAssocID="{CEA1E361-83E8-0040-8789-DC21E2B35E34}" presName="hierChild3" presStyleCnt="0"/>
      <dgm:spPr/>
    </dgm:pt>
    <dgm:pt modelId="{A2067E10-C3E3-B844-861A-032C16E4612C}" type="pres">
      <dgm:prSet presAssocID="{AC8FAE66-A755-6D41-9116-54F7DD8068D6}" presName="Name25" presStyleLbl="parChTrans1D4" presStyleIdx="20" presStyleCnt="30"/>
      <dgm:spPr/>
    </dgm:pt>
    <dgm:pt modelId="{38BE9B68-E416-454C-81D3-0D3AA2FC5484}" type="pres">
      <dgm:prSet presAssocID="{AC8FAE66-A755-6D41-9116-54F7DD8068D6}" presName="connTx" presStyleLbl="parChTrans1D4" presStyleIdx="20" presStyleCnt="30"/>
      <dgm:spPr/>
    </dgm:pt>
    <dgm:pt modelId="{C7A0D991-71BD-1F4E-901B-7D8DD47C27FF}" type="pres">
      <dgm:prSet presAssocID="{F7D3B938-205B-A742-ADF0-8B4F30578A22}" presName="Name30" presStyleCnt="0"/>
      <dgm:spPr/>
    </dgm:pt>
    <dgm:pt modelId="{CF29A1CD-F2D7-6E4F-8DD4-A0BF8E3C56DD}" type="pres">
      <dgm:prSet presAssocID="{F7D3B938-205B-A742-ADF0-8B4F30578A22}" presName="level2Shape" presStyleLbl="node4" presStyleIdx="20" presStyleCnt="30" custScaleX="259241" custScaleY="80842" custLinFactX="2200000" custLinFactNeighborX="2248928" custLinFactNeighborY="-29113"/>
      <dgm:spPr/>
    </dgm:pt>
    <dgm:pt modelId="{64ABF5D3-C0CB-6144-8800-E34DE203AD80}" type="pres">
      <dgm:prSet presAssocID="{F7D3B938-205B-A742-ADF0-8B4F30578A22}" presName="hierChild3" presStyleCnt="0"/>
      <dgm:spPr/>
    </dgm:pt>
    <dgm:pt modelId="{CEE6081B-3A0F-3340-B694-20DC452B53E3}" type="pres">
      <dgm:prSet presAssocID="{AEB5763F-A9AD-1542-AD71-86976F20229E}" presName="Name25" presStyleLbl="parChTrans1D4" presStyleIdx="21" presStyleCnt="30"/>
      <dgm:spPr/>
    </dgm:pt>
    <dgm:pt modelId="{69041B3D-BA69-814F-851E-39F2D02458BE}" type="pres">
      <dgm:prSet presAssocID="{AEB5763F-A9AD-1542-AD71-86976F20229E}" presName="connTx" presStyleLbl="parChTrans1D4" presStyleIdx="21" presStyleCnt="30"/>
      <dgm:spPr/>
    </dgm:pt>
    <dgm:pt modelId="{08AF89ED-5D76-AD4B-8B57-3394F61DFA58}" type="pres">
      <dgm:prSet presAssocID="{013ADB6D-1027-AB4A-8C1B-F254465204C4}" presName="Name30" presStyleCnt="0"/>
      <dgm:spPr/>
    </dgm:pt>
    <dgm:pt modelId="{5E2BD77E-5497-6645-8B64-CAC1643F1A33}" type="pres">
      <dgm:prSet presAssocID="{013ADB6D-1027-AB4A-8C1B-F254465204C4}" presName="level2Shape" presStyleLbl="node4" presStyleIdx="21" presStyleCnt="30" custScaleX="259241" custScaleY="80842" custLinFactX="300000" custLinFactNeighborX="304975" custLinFactNeighborY="-27488"/>
      <dgm:spPr/>
    </dgm:pt>
    <dgm:pt modelId="{7EF03F1E-2EE9-2A42-A034-CADE35D355F8}" type="pres">
      <dgm:prSet presAssocID="{013ADB6D-1027-AB4A-8C1B-F254465204C4}" presName="hierChild3" presStyleCnt="0"/>
      <dgm:spPr/>
    </dgm:pt>
    <dgm:pt modelId="{3D5A36FC-8F13-DE40-9B0F-C12253370057}" type="pres">
      <dgm:prSet presAssocID="{F9DD37BD-9879-BD4C-9A61-15EC05B6DC26}" presName="Name25" presStyleLbl="parChTrans1D3" presStyleIdx="4" presStyleCnt="6"/>
      <dgm:spPr/>
    </dgm:pt>
    <dgm:pt modelId="{2FF47180-EEEF-D44C-B83F-C425469AF34F}" type="pres">
      <dgm:prSet presAssocID="{F9DD37BD-9879-BD4C-9A61-15EC05B6DC26}" presName="connTx" presStyleLbl="parChTrans1D3" presStyleIdx="4" presStyleCnt="6"/>
      <dgm:spPr/>
    </dgm:pt>
    <dgm:pt modelId="{273C669B-F2FD-BC43-9776-308EBEA401C2}" type="pres">
      <dgm:prSet presAssocID="{62FC7760-4286-524F-BB5C-9C619C348E64}" presName="Name30" presStyleCnt="0"/>
      <dgm:spPr/>
    </dgm:pt>
    <dgm:pt modelId="{B97B3C69-BBB2-D24E-9F70-D9CFDA898A33}" type="pres">
      <dgm:prSet presAssocID="{62FC7760-4286-524F-BB5C-9C619C348E64}" presName="level2Shape" presStyleLbl="node3" presStyleIdx="4" presStyleCnt="6" custScaleX="259241" custScaleY="80842" custLinFactX="1676758" custLinFactNeighborX="1700000" custLinFactNeighborY="-30186"/>
      <dgm:spPr/>
    </dgm:pt>
    <dgm:pt modelId="{EDC46EA0-70DF-9746-8174-8701D4797D5D}" type="pres">
      <dgm:prSet presAssocID="{62FC7760-4286-524F-BB5C-9C619C348E64}" presName="hierChild3" presStyleCnt="0"/>
      <dgm:spPr/>
    </dgm:pt>
    <dgm:pt modelId="{2295B79C-C33F-BE43-B38D-9F3AAD424B07}" type="pres">
      <dgm:prSet presAssocID="{0215BC11-5477-0C4D-9D57-84131CBB1472}" presName="Name25" presStyleLbl="parChTrans1D4" presStyleIdx="22" presStyleCnt="30"/>
      <dgm:spPr/>
    </dgm:pt>
    <dgm:pt modelId="{F1DAC248-AD03-F94A-B641-69467D6829BB}" type="pres">
      <dgm:prSet presAssocID="{0215BC11-5477-0C4D-9D57-84131CBB1472}" presName="connTx" presStyleLbl="parChTrans1D4" presStyleIdx="22" presStyleCnt="30"/>
      <dgm:spPr/>
    </dgm:pt>
    <dgm:pt modelId="{AB583BEB-4C7F-D542-9F5C-725C95EF02D2}" type="pres">
      <dgm:prSet presAssocID="{3200DDC8-C145-7641-9871-E70A17E85156}" presName="Name30" presStyleCnt="0"/>
      <dgm:spPr/>
    </dgm:pt>
    <dgm:pt modelId="{D0258D66-812C-2944-A69A-CBD40B2526DA}" type="pres">
      <dgm:prSet presAssocID="{3200DDC8-C145-7641-9871-E70A17E85156}" presName="level2Shape" presStyleLbl="node4" presStyleIdx="22" presStyleCnt="30" custScaleX="259241" custScaleY="80842" custLinFactX="2200000" custLinFactNeighborX="2248928" custLinFactNeighborY="-29113"/>
      <dgm:spPr/>
    </dgm:pt>
    <dgm:pt modelId="{5A678A8B-ABE2-5541-9C43-175FD376CB03}" type="pres">
      <dgm:prSet presAssocID="{3200DDC8-C145-7641-9871-E70A17E85156}" presName="hierChild3" presStyleCnt="0"/>
      <dgm:spPr/>
    </dgm:pt>
    <dgm:pt modelId="{90669977-BF96-C74D-94BC-3434C3B6615F}" type="pres">
      <dgm:prSet presAssocID="{FF8E7069-4287-D041-BA31-EBD7A9291C58}" presName="Name25" presStyleLbl="parChTrans1D4" presStyleIdx="23" presStyleCnt="30"/>
      <dgm:spPr/>
    </dgm:pt>
    <dgm:pt modelId="{086F9702-3E2C-A842-A559-F5E1805F6BCE}" type="pres">
      <dgm:prSet presAssocID="{FF8E7069-4287-D041-BA31-EBD7A9291C58}" presName="connTx" presStyleLbl="parChTrans1D4" presStyleIdx="23" presStyleCnt="30"/>
      <dgm:spPr/>
    </dgm:pt>
    <dgm:pt modelId="{BD26A673-A517-B343-9E5B-C28DD2782556}" type="pres">
      <dgm:prSet presAssocID="{54FA9448-B8DD-FB43-9749-DBF4545E0FC9}" presName="Name30" presStyleCnt="0"/>
      <dgm:spPr/>
    </dgm:pt>
    <dgm:pt modelId="{BA08C3AC-C4D5-344D-B114-8D620C31BD15}" type="pres">
      <dgm:prSet presAssocID="{54FA9448-B8DD-FB43-9749-DBF4545E0FC9}" presName="level2Shape" presStyleLbl="node4" presStyleIdx="23" presStyleCnt="30" custScaleX="259241" custScaleY="80842" custLinFactX="300000" custLinFactNeighborX="304975" custLinFactNeighborY="-27488"/>
      <dgm:spPr/>
    </dgm:pt>
    <dgm:pt modelId="{BD91D539-2FAA-8D45-87CC-609405DF8AE9}" type="pres">
      <dgm:prSet presAssocID="{54FA9448-B8DD-FB43-9749-DBF4545E0FC9}" presName="hierChild3" presStyleCnt="0"/>
      <dgm:spPr/>
    </dgm:pt>
    <dgm:pt modelId="{09283E43-0508-3146-9D0C-B21F240426B4}" type="pres">
      <dgm:prSet presAssocID="{0EFD2ECC-EAF4-5249-88FE-30CAB71678ED}" presName="Name25" presStyleLbl="parChTrans1D4" presStyleIdx="24" presStyleCnt="30"/>
      <dgm:spPr/>
    </dgm:pt>
    <dgm:pt modelId="{88B8F8C1-19C1-ED40-AAC9-1369E626373C}" type="pres">
      <dgm:prSet presAssocID="{0EFD2ECC-EAF4-5249-88FE-30CAB71678ED}" presName="connTx" presStyleLbl="parChTrans1D4" presStyleIdx="24" presStyleCnt="30"/>
      <dgm:spPr/>
    </dgm:pt>
    <dgm:pt modelId="{C8E57B07-B4BB-2747-807E-319A60D60AA2}" type="pres">
      <dgm:prSet presAssocID="{12BBCDBF-013F-474C-B0B1-587600651B65}" presName="Name30" presStyleCnt="0"/>
      <dgm:spPr/>
    </dgm:pt>
    <dgm:pt modelId="{43232E6A-341B-C44A-80C6-10F928120F3E}" type="pres">
      <dgm:prSet presAssocID="{12BBCDBF-013F-474C-B0B1-587600651B65}" presName="level2Shape" presStyleLbl="node4" presStyleIdx="24" presStyleCnt="30" custScaleX="259241" custScaleY="80842" custLinFactX="2200000" custLinFactNeighborX="2248928" custLinFactNeighborY="-29113"/>
      <dgm:spPr/>
    </dgm:pt>
    <dgm:pt modelId="{3BCA05B2-F759-8745-9941-8045390D36D5}" type="pres">
      <dgm:prSet presAssocID="{12BBCDBF-013F-474C-B0B1-587600651B65}" presName="hierChild3" presStyleCnt="0"/>
      <dgm:spPr/>
    </dgm:pt>
    <dgm:pt modelId="{6FC2C536-E7A8-E645-A352-FC3F917C2854}" type="pres">
      <dgm:prSet presAssocID="{472F78E9-DBB0-B646-82D6-3933CD02E84B}" presName="Name25" presStyleLbl="parChTrans1D4" presStyleIdx="25" presStyleCnt="30"/>
      <dgm:spPr/>
    </dgm:pt>
    <dgm:pt modelId="{A2AE6404-5704-0446-ACFD-F70B8F5ECA8B}" type="pres">
      <dgm:prSet presAssocID="{472F78E9-DBB0-B646-82D6-3933CD02E84B}" presName="connTx" presStyleLbl="parChTrans1D4" presStyleIdx="25" presStyleCnt="30"/>
      <dgm:spPr/>
    </dgm:pt>
    <dgm:pt modelId="{13B32C2A-7DDA-654D-96EB-557BBF5DBF22}" type="pres">
      <dgm:prSet presAssocID="{82C7852F-C4FA-E244-9036-BC3A8E5C19C7}" presName="Name30" presStyleCnt="0"/>
      <dgm:spPr/>
    </dgm:pt>
    <dgm:pt modelId="{94D2B955-85C8-824A-B294-86C17C583E16}" type="pres">
      <dgm:prSet presAssocID="{82C7852F-C4FA-E244-9036-BC3A8E5C19C7}" presName="level2Shape" presStyleLbl="node4" presStyleIdx="25" presStyleCnt="30" custScaleX="259241" custScaleY="80842" custLinFactX="300000" custLinFactNeighborX="304975" custLinFactNeighborY="-27488"/>
      <dgm:spPr/>
    </dgm:pt>
    <dgm:pt modelId="{6A1092CE-2920-6946-AEBB-A06F78119EB3}" type="pres">
      <dgm:prSet presAssocID="{82C7852F-C4FA-E244-9036-BC3A8E5C19C7}" presName="hierChild3" presStyleCnt="0"/>
      <dgm:spPr/>
    </dgm:pt>
    <dgm:pt modelId="{EC43F7F0-A298-DC40-A913-06B9B70D87F1}" type="pres">
      <dgm:prSet presAssocID="{04603485-1A3A-124C-835C-D6AC2D95F9DD}" presName="Name25" presStyleLbl="parChTrans1D3" presStyleIdx="5" presStyleCnt="6"/>
      <dgm:spPr/>
    </dgm:pt>
    <dgm:pt modelId="{1B8FAB55-15AB-C24B-9413-9DBF68FCFB1B}" type="pres">
      <dgm:prSet presAssocID="{04603485-1A3A-124C-835C-D6AC2D95F9DD}" presName="connTx" presStyleLbl="parChTrans1D3" presStyleIdx="5" presStyleCnt="6"/>
      <dgm:spPr/>
    </dgm:pt>
    <dgm:pt modelId="{4CFC83D8-EE05-6E4F-BF9C-2FAB46AFFD49}" type="pres">
      <dgm:prSet presAssocID="{005C6EA4-DD1B-0049-A3D4-B2B2184174C2}" presName="Name30" presStyleCnt="0"/>
      <dgm:spPr/>
    </dgm:pt>
    <dgm:pt modelId="{ED1FCA8C-E85F-F64F-AE8E-BC54406599D9}" type="pres">
      <dgm:prSet presAssocID="{005C6EA4-DD1B-0049-A3D4-B2B2184174C2}" presName="level2Shape" presStyleLbl="node3" presStyleIdx="5" presStyleCnt="6" custScaleX="259241" custScaleY="80842" custLinFactX="1676758" custLinFactNeighborX="1700000" custLinFactNeighborY="-30186"/>
      <dgm:spPr/>
    </dgm:pt>
    <dgm:pt modelId="{F54056BC-9266-074D-954E-1384E017BB10}" type="pres">
      <dgm:prSet presAssocID="{005C6EA4-DD1B-0049-A3D4-B2B2184174C2}" presName="hierChild3" presStyleCnt="0"/>
      <dgm:spPr/>
    </dgm:pt>
    <dgm:pt modelId="{B3223C22-F335-B74E-AFE3-9CD29BDCA970}" type="pres">
      <dgm:prSet presAssocID="{9E3CEB60-A5BA-6147-9C52-661E9B9A31B2}" presName="Name25" presStyleLbl="parChTrans1D4" presStyleIdx="26" presStyleCnt="30"/>
      <dgm:spPr/>
    </dgm:pt>
    <dgm:pt modelId="{3674816E-8B7B-2A4E-A4AF-4EA150200D66}" type="pres">
      <dgm:prSet presAssocID="{9E3CEB60-A5BA-6147-9C52-661E9B9A31B2}" presName="connTx" presStyleLbl="parChTrans1D4" presStyleIdx="26" presStyleCnt="30"/>
      <dgm:spPr/>
    </dgm:pt>
    <dgm:pt modelId="{CBC12B85-92D3-A94A-A2EC-E3298876C795}" type="pres">
      <dgm:prSet presAssocID="{1E9BCAA3-CCB5-2540-99A7-3A89A1D00B79}" presName="Name30" presStyleCnt="0"/>
      <dgm:spPr/>
    </dgm:pt>
    <dgm:pt modelId="{BDEB008D-A25B-1541-85E3-49AFDE32EB2B}" type="pres">
      <dgm:prSet presAssocID="{1E9BCAA3-CCB5-2540-99A7-3A89A1D00B79}" presName="level2Shape" presStyleLbl="node4" presStyleIdx="26" presStyleCnt="30" custScaleX="259241" custScaleY="80842" custLinFactX="2200000" custLinFactNeighborX="2248928" custLinFactNeighborY="-29113"/>
      <dgm:spPr/>
    </dgm:pt>
    <dgm:pt modelId="{D9A443C0-5D4E-4E4D-B24B-AF1FA4C47877}" type="pres">
      <dgm:prSet presAssocID="{1E9BCAA3-CCB5-2540-99A7-3A89A1D00B79}" presName="hierChild3" presStyleCnt="0"/>
      <dgm:spPr/>
    </dgm:pt>
    <dgm:pt modelId="{99C7B9B7-DBCF-C14F-A825-145DF9A37C99}" type="pres">
      <dgm:prSet presAssocID="{307BC6D8-828B-DC44-B190-178A9D953DA1}" presName="Name25" presStyleLbl="parChTrans1D4" presStyleIdx="27" presStyleCnt="30"/>
      <dgm:spPr/>
    </dgm:pt>
    <dgm:pt modelId="{BD90B0B6-5F60-C84D-B95D-9E752AA49DA0}" type="pres">
      <dgm:prSet presAssocID="{307BC6D8-828B-DC44-B190-178A9D953DA1}" presName="connTx" presStyleLbl="parChTrans1D4" presStyleIdx="27" presStyleCnt="30"/>
      <dgm:spPr/>
    </dgm:pt>
    <dgm:pt modelId="{FCAE89C5-3A21-A84A-85F1-675BC1021ED2}" type="pres">
      <dgm:prSet presAssocID="{E6D50670-E546-4E4C-BC9D-479A188252D6}" presName="Name30" presStyleCnt="0"/>
      <dgm:spPr/>
    </dgm:pt>
    <dgm:pt modelId="{C2DCA8E7-2267-BA4E-B5EE-681510CF7942}" type="pres">
      <dgm:prSet presAssocID="{E6D50670-E546-4E4C-BC9D-479A188252D6}" presName="level2Shape" presStyleLbl="node4" presStyleIdx="27" presStyleCnt="30" custScaleX="259241" custScaleY="80842" custLinFactX="300000" custLinFactNeighborX="304975" custLinFactNeighborY="-27488"/>
      <dgm:spPr/>
    </dgm:pt>
    <dgm:pt modelId="{B8C475A2-8618-BC46-8194-3CC6CC21485A}" type="pres">
      <dgm:prSet presAssocID="{E6D50670-E546-4E4C-BC9D-479A188252D6}" presName="hierChild3" presStyleCnt="0"/>
      <dgm:spPr/>
    </dgm:pt>
    <dgm:pt modelId="{D5C33089-B5FF-F749-873A-4B517D62659D}" type="pres">
      <dgm:prSet presAssocID="{0F9FDBBC-AB8F-1649-AEFF-179188473498}" presName="Name25" presStyleLbl="parChTrans1D4" presStyleIdx="28" presStyleCnt="30"/>
      <dgm:spPr/>
    </dgm:pt>
    <dgm:pt modelId="{B7FB6251-417F-074F-8B0D-03B71A802649}" type="pres">
      <dgm:prSet presAssocID="{0F9FDBBC-AB8F-1649-AEFF-179188473498}" presName="connTx" presStyleLbl="parChTrans1D4" presStyleIdx="28" presStyleCnt="30"/>
      <dgm:spPr/>
    </dgm:pt>
    <dgm:pt modelId="{DF22A589-86B3-E84D-97E0-3954ED280AC1}" type="pres">
      <dgm:prSet presAssocID="{BAB68636-D313-5145-B80C-685F49A568D4}" presName="Name30" presStyleCnt="0"/>
      <dgm:spPr/>
    </dgm:pt>
    <dgm:pt modelId="{BC7723A8-0F20-7542-BD49-6505CCD0CC91}" type="pres">
      <dgm:prSet presAssocID="{BAB68636-D313-5145-B80C-685F49A568D4}" presName="level2Shape" presStyleLbl="node4" presStyleIdx="28" presStyleCnt="30" custScaleX="259241" custScaleY="80842" custLinFactX="2200000" custLinFactNeighborX="2248928" custLinFactNeighborY="-29113"/>
      <dgm:spPr/>
    </dgm:pt>
    <dgm:pt modelId="{46CCEAE2-C2C2-C24E-B07F-4A98D7D5EF9A}" type="pres">
      <dgm:prSet presAssocID="{BAB68636-D313-5145-B80C-685F49A568D4}" presName="hierChild3" presStyleCnt="0"/>
      <dgm:spPr/>
    </dgm:pt>
    <dgm:pt modelId="{9169D6EC-F191-0449-83E9-2A6F92D651D8}" type="pres">
      <dgm:prSet presAssocID="{2945F87A-D96C-AC48-9D96-D754C3273270}" presName="Name25" presStyleLbl="parChTrans1D4" presStyleIdx="29" presStyleCnt="30"/>
      <dgm:spPr/>
    </dgm:pt>
    <dgm:pt modelId="{3C18294E-6444-F842-AD45-D665D1CB5079}" type="pres">
      <dgm:prSet presAssocID="{2945F87A-D96C-AC48-9D96-D754C3273270}" presName="connTx" presStyleLbl="parChTrans1D4" presStyleIdx="29" presStyleCnt="30"/>
      <dgm:spPr/>
    </dgm:pt>
    <dgm:pt modelId="{D92404B4-A881-E94A-8DDD-06BCFD545781}" type="pres">
      <dgm:prSet presAssocID="{393F653B-6229-8E44-AB9E-627AE363C2DF}" presName="Name30" presStyleCnt="0"/>
      <dgm:spPr/>
    </dgm:pt>
    <dgm:pt modelId="{75FF1C9F-CD5D-EA47-B9A2-AD5A44C2914B}" type="pres">
      <dgm:prSet presAssocID="{393F653B-6229-8E44-AB9E-627AE363C2DF}" presName="level2Shape" presStyleLbl="node4" presStyleIdx="29" presStyleCnt="30" custScaleX="259241" custScaleY="80842" custLinFactX="300000" custLinFactNeighborX="304975" custLinFactNeighborY="-27488"/>
      <dgm:spPr/>
    </dgm:pt>
    <dgm:pt modelId="{520E9439-F6F3-7A40-BF9D-27CEE33D3528}" type="pres">
      <dgm:prSet presAssocID="{393F653B-6229-8E44-AB9E-627AE363C2DF}" presName="hierChild3" presStyleCnt="0"/>
      <dgm:spPr/>
    </dgm:pt>
    <dgm:pt modelId="{888CFD6F-6B3B-FA40-8800-A584C5139118}" type="pres">
      <dgm:prSet presAssocID="{BC0C7794-1591-554F-86F0-171DC4923543}" presName="bgShapesFlow" presStyleCnt="0"/>
      <dgm:spPr/>
    </dgm:pt>
    <dgm:pt modelId="{D4444E47-83EA-184C-9154-497AC8330322}" type="pres">
      <dgm:prSet presAssocID="{BE5709A8-88A9-7645-BF05-6DA80A717849}" presName="rectComp" presStyleCnt="0"/>
      <dgm:spPr/>
    </dgm:pt>
    <dgm:pt modelId="{E407AA0F-F108-CD43-814B-7F077739363B}" type="pres">
      <dgm:prSet presAssocID="{BE5709A8-88A9-7645-BF05-6DA80A717849}" presName="bgRect" presStyleLbl="bgShp" presStyleIdx="0" presStyleCnt="5" custScaleX="336842"/>
      <dgm:spPr/>
    </dgm:pt>
    <dgm:pt modelId="{946133BC-2B48-424A-A7B2-F26FFC0CCD8B}" type="pres">
      <dgm:prSet presAssocID="{BE5709A8-88A9-7645-BF05-6DA80A717849}" presName="bgRectTx" presStyleLbl="bgShp" presStyleIdx="0" presStyleCnt="5">
        <dgm:presLayoutVars>
          <dgm:bulletEnabled val="1"/>
        </dgm:presLayoutVars>
      </dgm:prSet>
      <dgm:spPr/>
    </dgm:pt>
    <dgm:pt modelId="{4A90638B-2477-744D-BDB1-5E0F15043601}" type="pres">
      <dgm:prSet presAssocID="{BE5709A8-88A9-7645-BF05-6DA80A717849}" presName="spComp" presStyleCnt="0"/>
      <dgm:spPr/>
    </dgm:pt>
    <dgm:pt modelId="{A9A52D45-1CA9-7D4D-97E3-6DCDCD6F5000}" type="pres">
      <dgm:prSet presAssocID="{BE5709A8-88A9-7645-BF05-6DA80A717849}" presName="hSp" presStyleCnt="0"/>
      <dgm:spPr/>
    </dgm:pt>
    <dgm:pt modelId="{C2584D39-8668-464D-9ACD-8D2B7C284B1A}" type="pres">
      <dgm:prSet presAssocID="{3A16D480-E941-6B4E-8D70-7BC11E5F0061}" presName="rectComp" presStyleCnt="0"/>
      <dgm:spPr/>
    </dgm:pt>
    <dgm:pt modelId="{E91D48D3-286A-5047-BE61-31596BBC44C6}" type="pres">
      <dgm:prSet presAssocID="{3A16D480-E941-6B4E-8D70-7BC11E5F0061}" presName="bgRect" presStyleLbl="bgShp" presStyleIdx="1" presStyleCnt="5" custScaleX="336842"/>
      <dgm:spPr/>
    </dgm:pt>
    <dgm:pt modelId="{79D156F0-8A11-FF4C-AC59-277698C35104}" type="pres">
      <dgm:prSet presAssocID="{3A16D480-E941-6B4E-8D70-7BC11E5F0061}" presName="bgRectTx" presStyleLbl="bgShp" presStyleIdx="1" presStyleCnt="5">
        <dgm:presLayoutVars>
          <dgm:bulletEnabled val="1"/>
        </dgm:presLayoutVars>
      </dgm:prSet>
      <dgm:spPr/>
    </dgm:pt>
    <dgm:pt modelId="{1647F053-8996-C741-A2E0-0B812816B707}" type="pres">
      <dgm:prSet presAssocID="{3A16D480-E941-6B4E-8D70-7BC11E5F0061}" presName="spComp" presStyleCnt="0"/>
      <dgm:spPr/>
    </dgm:pt>
    <dgm:pt modelId="{29E43CDD-6B31-9548-8CCB-6480F33F9DF3}" type="pres">
      <dgm:prSet presAssocID="{3A16D480-E941-6B4E-8D70-7BC11E5F0061}" presName="hSp" presStyleCnt="0"/>
      <dgm:spPr/>
    </dgm:pt>
    <dgm:pt modelId="{1D86A468-F909-5442-B825-C4927F002A0A}" type="pres">
      <dgm:prSet presAssocID="{44965612-18DE-7E44-BAE3-FE1541E9A308}" presName="rectComp" presStyleCnt="0"/>
      <dgm:spPr/>
    </dgm:pt>
    <dgm:pt modelId="{6C495876-AB4D-7C4B-AFD1-1032B735B946}" type="pres">
      <dgm:prSet presAssocID="{44965612-18DE-7E44-BAE3-FE1541E9A308}" presName="bgRect" presStyleLbl="bgShp" presStyleIdx="2" presStyleCnt="5" custScaleX="336842"/>
      <dgm:spPr/>
    </dgm:pt>
    <dgm:pt modelId="{F1FF24F9-1A4B-8A45-A280-D51AE646AFDD}" type="pres">
      <dgm:prSet presAssocID="{44965612-18DE-7E44-BAE3-FE1541E9A308}" presName="bgRectTx" presStyleLbl="bgShp" presStyleIdx="2" presStyleCnt="5">
        <dgm:presLayoutVars>
          <dgm:bulletEnabled val="1"/>
        </dgm:presLayoutVars>
      </dgm:prSet>
      <dgm:spPr/>
    </dgm:pt>
    <dgm:pt modelId="{83AF3484-6B73-394B-A968-4D295C5995EC}" type="pres">
      <dgm:prSet presAssocID="{44965612-18DE-7E44-BAE3-FE1541E9A308}" presName="spComp" presStyleCnt="0"/>
      <dgm:spPr/>
    </dgm:pt>
    <dgm:pt modelId="{0F73282A-6E1D-B444-BDCA-ECDCE723510B}" type="pres">
      <dgm:prSet presAssocID="{44965612-18DE-7E44-BAE3-FE1541E9A308}" presName="hSp" presStyleCnt="0"/>
      <dgm:spPr/>
    </dgm:pt>
    <dgm:pt modelId="{7B0A96E1-2EF6-F046-8007-8FC90748DB60}" type="pres">
      <dgm:prSet presAssocID="{474A82F8-2F11-6345-889F-3A7F4F5B3898}" presName="rectComp" presStyleCnt="0"/>
      <dgm:spPr/>
    </dgm:pt>
    <dgm:pt modelId="{B1E25858-09B6-6448-B6B8-047D6DF95D12}" type="pres">
      <dgm:prSet presAssocID="{474A82F8-2F11-6345-889F-3A7F4F5B3898}" presName="bgRect" presStyleLbl="bgShp" presStyleIdx="3" presStyleCnt="5" custScaleX="336842"/>
      <dgm:spPr/>
    </dgm:pt>
    <dgm:pt modelId="{38CA06E5-E82D-9142-8C2A-985A464FC2E9}" type="pres">
      <dgm:prSet presAssocID="{474A82F8-2F11-6345-889F-3A7F4F5B3898}" presName="bgRectTx" presStyleLbl="bgShp" presStyleIdx="3" presStyleCnt="5">
        <dgm:presLayoutVars>
          <dgm:bulletEnabled val="1"/>
        </dgm:presLayoutVars>
      </dgm:prSet>
      <dgm:spPr/>
    </dgm:pt>
    <dgm:pt modelId="{3855D17D-4B5E-3C4E-9057-72C747A545B6}" type="pres">
      <dgm:prSet presAssocID="{474A82F8-2F11-6345-889F-3A7F4F5B3898}" presName="spComp" presStyleCnt="0"/>
      <dgm:spPr/>
    </dgm:pt>
    <dgm:pt modelId="{0AFFDD4A-22B7-784C-BCA2-9A884E90D92A}" type="pres">
      <dgm:prSet presAssocID="{474A82F8-2F11-6345-889F-3A7F4F5B3898}" presName="hSp" presStyleCnt="0"/>
      <dgm:spPr/>
    </dgm:pt>
    <dgm:pt modelId="{D0F31626-7281-504C-90B4-7F8E490FBE2E}" type="pres">
      <dgm:prSet presAssocID="{A3B250AC-9C93-3849-8EE5-359BA15DB2AC}" presName="rectComp" presStyleCnt="0"/>
      <dgm:spPr/>
    </dgm:pt>
    <dgm:pt modelId="{5AF3E301-942B-614E-9620-5A381EF8DC0D}" type="pres">
      <dgm:prSet presAssocID="{A3B250AC-9C93-3849-8EE5-359BA15DB2AC}" presName="bgRect" presStyleLbl="bgShp" presStyleIdx="4" presStyleCnt="5" custScaleX="336842" custLinFactNeighborX="1526"/>
      <dgm:spPr/>
    </dgm:pt>
    <dgm:pt modelId="{F1FE0500-A06F-8447-9847-880FE0816840}" type="pres">
      <dgm:prSet presAssocID="{A3B250AC-9C93-3849-8EE5-359BA15DB2AC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761E402-877F-6844-99E4-EBC181E9C67E}" srcId="{21C6B3FF-80AF-3949-8FC5-EA9DDE6D19EE}" destId="{F1D3C100-FFC6-ED47-AF95-2646AE76AE29}" srcOrd="0" destOrd="0" parTransId="{E05C1ACB-7320-5E49-BDAA-2EB0718346C2}" sibTransId="{2185E3CD-6596-B846-862B-63D64B2F43E0}"/>
    <dgm:cxn modelId="{BA3A8C03-303D-C14B-B79D-8C19982BB572}" type="presOf" srcId="{AC8FAE66-A755-6D41-9116-54F7DD8068D6}" destId="{38BE9B68-E416-454C-81D3-0D3AA2FC5484}" srcOrd="1" destOrd="0" presId="urn:microsoft.com/office/officeart/2005/8/layout/hierarchy5"/>
    <dgm:cxn modelId="{C00FF103-8193-BB44-857C-3C1B9AFE0A79}" type="presOf" srcId="{4894309E-C4A7-2A45-A960-FB604AF4A4C0}" destId="{AFC8376F-2EE6-C44B-920E-2233FF5FCB6B}" srcOrd="1" destOrd="0" presId="urn:microsoft.com/office/officeart/2005/8/layout/hierarchy5"/>
    <dgm:cxn modelId="{CFF64504-5A8F-794D-BA70-CE73033F72D1}" type="presOf" srcId="{472F78E9-DBB0-B646-82D6-3933CD02E84B}" destId="{A2AE6404-5704-0446-ACFD-F70B8F5ECA8B}" srcOrd="1" destOrd="0" presId="urn:microsoft.com/office/officeart/2005/8/layout/hierarchy5"/>
    <dgm:cxn modelId="{8E5F8005-CE46-C34C-8DCB-332E64AFE3B3}" type="presOf" srcId="{3A16D480-E941-6B4E-8D70-7BC11E5F0061}" destId="{79D156F0-8A11-FF4C-AC59-277698C35104}" srcOrd="1" destOrd="0" presId="urn:microsoft.com/office/officeart/2005/8/layout/hierarchy5"/>
    <dgm:cxn modelId="{D48FC405-465B-BD41-86F4-70F53666AE15}" type="presOf" srcId="{84536A58-C069-3548-82C6-A8E534ABB7FC}" destId="{629A8FB9-4061-C247-A5FD-AC576C027F51}" srcOrd="0" destOrd="0" presId="urn:microsoft.com/office/officeart/2005/8/layout/hierarchy5"/>
    <dgm:cxn modelId="{7CE62706-3B31-944A-8307-A886CF231C7F}" type="presOf" srcId="{FF9EA689-D579-0E42-9D11-40FCA59C05EC}" destId="{40CD1CC0-423D-C146-B9DD-CB28D981312A}" srcOrd="1" destOrd="0" presId="urn:microsoft.com/office/officeart/2005/8/layout/hierarchy5"/>
    <dgm:cxn modelId="{D3457A06-5554-0941-9379-4FCA50C8BD97}" type="presOf" srcId="{F6764947-E58D-4D4A-AC59-E4AF79F0A86F}" destId="{4EB24886-471B-5B4B-B180-6DF1FFE29A30}" srcOrd="1" destOrd="0" presId="urn:microsoft.com/office/officeart/2005/8/layout/hierarchy5"/>
    <dgm:cxn modelId="{85FC5509-6E00-7547-91F9-ADB39289A2A4}" srcId="{62FC7760-4286-524F-BB5C-9C619C348E64}" destId="{3200DDC8-C145-7641-9871-E70A17E85156}" srcOrd="0" destOrd="0" parTransId="{0215BC11-5477-0C4D-9D57-84131CBB1472}" sibTransId="{5A722263-3B50-D443-9576-2BF63569486D}"/>
    <dgm:cxn modelId="{09AA990C-114B-F949-A9A0-7D7B62496854}" srcId="{BAB68636-D313-5145-B80C-685F49A568D4}" destId="{393F653B-6229-8E44-AB9E-627AE363C2DF}" srcOrd="0" destOrd="0" parTransId="{2945F87A-D96C-AC48-9D96-D754C3273270}" sibTransId="{A0374096-F7D4-4D4D-AEEB-2728FCCEF32E}"/>
    <dgm:cxn modelId="{397DE70E-BC39-1E4B-9B91-4857A2DEEF0C}" srcId="{C1788BA8-B973-464B-A329-8DBFEBC10B33}" destId="{A54301AE-8482-F447-BAED-2791436A3380}" srcOrd="2" destOrd="0" parTransId="{97173C43-2251-5240-A4B6-DD1BC879F34B}" sibTransId="{AEF86232-1FBF-0045-BB18-BF6FC22651E4}"/>
    <dgm:cxn modelId="{70FFE211-4203-B242-AC62-D4DDECD801E1}" srcId="{C1788BA8-B973-464B-A329-8DBFEBC10B33}" destId="{29F7EFFA-E1F0-344B-8A7D-BD922C8E2A54}" srcOrd="0" destOrd="0" parTransId="{8CCD4D73-3FD9-1748-955E-10199A91B1E9}" sibTransId="{8AB70D1F-DD07-CF4B-B3BC-6E7DE06E018D}"/>
    <dgm:cxn modelId="{3AB91F12-5816-144B-BA81-1BFA2E9CFEA2}" type="presOf" srcId="{0215BC11-5477-0C4D-9D57-84131CBB1472}" destId="{F1DAC248-AD03-F94A-B641-69467D6829BB}" srcOrd="1" destOrd="0" presId="urn:microsoft.com/office/officeart/2005/8/layout/hierarchy5"/>
    <dgm:cxn modelId="{B20C8A13-DBB3-C54D-89AC-ED76CAE2CF6D}" type="presOf" srcId="{4894309E-C4A7-2A45-A960-FB604AF4A4C0}" destId="{91FB06B1-FF19-C94F-87E3-5C12BEB73332}" srcOrd="0" destOrd="0" presId="urn:microsoft.com/office/officeart/2005/8/layout/hierarchy5"/>
    <dgm:cxn modelId="{8C23D917-A5F1-C847-AFED-963A8B2FDFE7}" type="presOf" srcId="{0EFD2ECC-EAF4-5249-88FE-30CAB71678ED}" destId="{88B8F8C1-19C1-ED40-AAC9-1369E626373C}" srcOrd="1" destOrd="0" presId="urn:microsoft.com/office/officeart/2005/8/layout/hierarchy5"/>
    <dgm:cxn modelId="{6814DA1E-93BE-CE40-88A0-8DCECE80DED8}" type="presOf" srcId="{C96991CC-5044-974A-9F56-17ECA7D746EC}" destId="{35C5BDCF-C9D7-4A48-8E03-0A006A7588CB}" srcOrd="1" destOrd="0" presId="urn:microsoft.com/office/officeart/2005/8/layout/hierarchy5"/>
    <dgm:cxn modelId="{58F1EF1F-EC0D-2E49-84EC-FB61C4548A2B}" type="presOf" srcId="{A741389B-0E33-A940-B59E-D3BC141C456B}" destId="{C8F77E48-8412-3D44-AF2C-3B4F6FC2ECFB}" srcOrd="1" destOrd="0" presId="urn:microsoft.com/office/officeart/2005/8/layout/hierarchy5"/>
    <dgm:cxn modelId="{84502A20-79AA-BF42-BE90-ECA3B9E6F976}" type="presOf" srcId="{DC1FDEE9-8554-6647-B490-B18E32F01222}" destId="{7423E299-4E20-8141-81FA-C37F120C7549}" srcOrd="1" destOrd="0" presId="urn:microsoft.com/office/officeart/2005/8/layout/hierarchy5"/>
    <dgm:cxn modelId="{1BF60923-EE1D-594B-8B87-FF6D159F49A7}" type="presOf" srcId="{474A82F8-2F11-6345-889F-3A7F4F5B3898}" destId="{38CA06E5-E82D-9142-8C2A-985A464FC2E9}" srcOrd="1" destOrd="0" presId="urn:microsoft.com/office/officeart/2005/8/layout/hierarchy5"/>
    <dgm:cxn modelId="{99895424-91BD-F44A-A68F-65B8249502EA}" type="presOf" srcId="{C96991CC-5044-974A-9F56-17ECA7D746EC}" destId="{68E63200-74BD-C548-83CB-C220F887E067}" srcOrd="0" destOrd="0" presId="urn:microsoft.com/office/officeart/2005/8/layout/hierarchy5"/>
    <dgm:cxn modelId="{B95D7A24-01CA-CE4D-BDAF-435B9C62683B}" type="presOf" srcId="{0F9FDBBC-AB8F-1649-AEFF-179188473498}" destId="{D5C33089-B5FF-F749-873A-4B517D62659D}" srcOrd="0" destOrd="0" presId="urn:microsoft.com/office/officeart/2005/8/layout/hierarchy5"/>
    <dgm:cxn modelId="{C92B9A25-A37B-7849-A78C-614E04F12CF4}" type="presOf" srcId="{16A7C49C-5DFB-1442-BA74-065B8B404B1E}" destId="{6B8DA973-97DC-834B-A506-48C64E6106BD}" srcOrd="0" destOrd="0" presId="urn:microsoft.com/office/officeart/2005/8/layout/hierarchy5"/>
    <dgm:cxn modelId="{988BAA26-A01F-9E47-8917-CE745A42F188}" type="presOf" srcId="{0F9FDBBC-AB8F-1649-AEFF-179188473498}" destId="{B7FB6251-417F-074F-8B0D-03B71A802649}" srcOrd="1" destOrd="0" presId="urn:microsoft.com/office/officeart/2005/8/layout/hierarchy5"/>
    <dgm:cxn modelId="{E3A12928-2C29-F840-8EF6-0558C090929F}" type="presOf" srcId="{393F653B-6229-8E44-AB9E-627AE363C2DF}" destId="{75FF1C9F-CD5D-EA47-B9A2-AD5A44C2914B}" srcOrd="0" destOrd="0" presId="urn:microsoft.com/office/officeart/2005/8/layout/hierarchy5"/>
    <dgm:cxn modelId="{2E549228-50CE-9946-9FC3-1CB5562B8802}" srcId="{7BBA0574-286B-7046-ADB0-63DACFFD7990}" destId="{CC3B5F48-8795-0846-A362-E78D3BBE6B87}" srcOrd="0" destOrd="0" parTransId="{DC1FDEE9-8554-6647-B490-B18E32F01222}" sibTransId="{095F6DA4-3588-034C-81A4-D04677CE0D54}"/>
    <dgm:cxn modelId="{988DFE28-7CEE-C941-9B59-7C87F009511A}" type="presOf" srcId="{9E3CEB60-A5BA-6147-9C52-661E9B9A31B2}" destId="{B3223C22-F335-B74E-AFE3-9CD29BDCA970}" srcOrd="0" destOrd="0" presId="urn:microsoft.com/office/officeart/2005/8/layout/hierarchy5"/>
    <dgm:cxn modelId="{A0E9F729-F0B7-724A-9C24-209AD6307609}" type="presOf" srcId="{16A7C49C-5DFB-1442-BA74-065B8B404B1E}" destId="{8B3FAACF-6654-EB42-82EB-9AAB1EFFC901}" srcOrd="1" destOrd="0" presId="urn:microsoft.com/office/officeart/2005/8/layout/hierarchy5"/>
    <dgm:cxn modelId="{56C98F2B-9B7E-6D4D-9A81-05643FC3FDF7}" type="presOf" srcId="{DD1332D6-8AF7-6D48-B47D-76DEEA1CB02E}" destId="{917F1A19-07F6-D243-B019-9A5F4FA076C6}" srcOrd="0" destOrd="0" presId="urn:microsoft.com/office/officeart/2005/8/layout/hierarchy5"/>
    <dgm:cxn modelId="{EC79E02B-7B19-9042-8BFA-B0FB8A91AD52}" type="presOf" srcId="{AEB5763F-A9AD-1542-AD71-86976F20229E}" destId="{CEE6081B-3A0F-3340-B694-20DC452B53E3}" srcOrd="0" destOrd="0" presId="urn:microsoft.com/office/officeart/2005/8/layout/hierarchy5"/>
    <dgm:cxn modelId="{CB3CBA2E-086D-BC43-AA68-C50771F8AA3D}" srcId="{B61E2CFE-A9DA-8748-BD59-961F8DC34C09}" destId="{4BE3894C-D69E-2740-9A5D-840FE3786B8A}" srcOrd="1" destOrd="0" parTransId="{C96991CC-5044-974A-9F56-17ECA7D746EC}" sibTransId="{90E14AB7-A9FC-3040-B680-B5A1C329024C}"/>
    <dgm:cxn modelId="{A77FFC2E-A6BD-B044-8AF1-7C105C883600}" srcId="{B61E2CFE-A9DA-8748-BD59-961F8DC34C09}" destId="{C1788BA8-B973-464B-A329-8DBFEBC10B33}" srcOrd="2" destOrd="0" parTransId="{9D449D63-9661-2C4D-9C76-6383589ED455}" sibTransId="{9ABEE64B-D6C2-6840-A876-F1F716AF90FC}"/>
    <dgm:cxn modelId="{99828B2F-8EA6-4F4D-AAA4-195C0D3D2754}" type="presOf" srcId="{CC3B5F48-8795-0846-A362-E78D3BBE6B87}" destId="{8B549B75-DC3D-DA42-BB93-A7CED5AD1D57}" srcOrd="0" destOrd="0" presId="urn:microsoft.com/office/officeart/2005/8/layout/hierarchy5"/>
    <dgm:cxn modelId="{991A1430-D11B-D843-A0DE-B04A95E771F6}" type="presOf" srcId="{307BC6D8-828B-DC44-B190-178A9D953DA1}" destId="{99C7B9B7-DBCF-C14F-A825-145DF9A37C99}" srcOrd="0" destOrd="0" presId="urn:microsoft.com/office/officeart/2005/8/layout/hierarchy5"/>
    <dgm:cxn modelId="{7D056D30-7784-F84C-B03D-CFE57A6DC3C6}" srcId="{A54301AE-8482-F447-BAED-2791436A3380}" destId="{F564BFF7-D0D2-B04A-89A5-16BC4A05C50F}" srcOrd="0" destOrd="0" parTransId="{7C005BD4-80F3-DD46-B729-94376378906A}" sibTransId="{214CE3D0-052B-424D-8AB1-EDBC71D2F551}"/>
    <dgm:cxn modelId="{AB620D31-EE2E-7549-8A19-5A0796F832BF}" type="presOf" srcId="{F7D3B938-205B-A742-ADF0-8B4F30578A22}" destId="{CF29A1CD-F2D7-6E4F-8DD4-A0BF8E3C56DD}" srcOrd="0" destOrd="0" presId="urn:microsoft.com/office/officeart/2005/8/layout/hierarchy5"/>
    <dgm:cxn modelId="{BF188B33-6CCB-124D-BC6E-04551E3FFC05}" type="presOf" srcId="{21F53766-4CB0-D248-BF90-363394C030D0}" destId="{88591F11-F25F-C84B-9EF9-B8B072B71743}" srcOrd="0" destOrd="0" presId="urn:microsoft.com/office/officeart/2005/8/layout/hierarchy5"/>
    <dgm:cxn modelId="{FB1C3334-FF7A-4A42-B43E-30FFF8CC526D}" srcId="{29F7EFFA-E1F0-344B-8A7D-BD922C8E2A54}" destId="{2F0C994A-ED1F-7C43-8E76-D2DBC3D2CAED}" srcOrd="0" destOrd="0" parTransId="{21F53766-4CB0-D248-BF90-363394C030D0}" sibTransId="{3C28A190-FF05-4140-B047-CF0049D48FB0}"/>
    <dgm:cxn modelId="{E0A05435-E76D-FD48-BB5C-8EBF53362E9D}" type="presOf" srcId="{AEB5763F-A9AD-1542-AD71-86976F20229E}" destId="{69041B3D-BA69-814F-851E-39F2D02458BE}" srcOrd="1" destOrd="0" presId="urn:microsoft.com/office/officeart/2005/8/layout/hierarchy5"/>
    <dgm:cxn modelId="{AEDBD335-46CE-C546-8470-49F9DA7EFE3B}" srcId="{7BBA0574-286B-7046-ADB0-63DACFFD7990}" destId="{F7D3B938-205B-A742-ADF0-8B4F30578A22}" srcOrd="1" destOrd="0" parTransId="{AC8FAE66-A755-6D41-9116-54F7DD8068D6}" sibTransId="{727E6A65-2F9C-0C4F-BBD1-92927D2CFDC5}"/>
    <dgm:cxn modelId="{6C816636-F4EF-F945-9C96-D426DB7FB771}" srcId="{B7251AF7-F37F-144A-BC53-B0E672D7E4C7}" destId="{14019A3C-0C96-AD48-9BCB-E68C77263477}" srcOrd="0" destOrd="0" parTransId="{7151FB23-7889-0F45-9CA5-26D3CACF314A}" sibTransId="{9B927FB5-0101-D143-812B-EF45328F83D1}"/>
    <dgm:cxn modelId="{E4EA6736-4498-F44E-82FC-CEF24CAB57DF}" srcId="{3200DDC8-C145-7641-9871-E70A17E85156}" destId="{54FA9448-B8DD-FB43-9749-DBF4545E0FC9}" srcOrd="0" destOrd="0" parTransId="{FF8E7069-4287-D041-BA31-EBD7A9291C58}" sibTransId="{EB470C72-1648-9B4E-9E8D-ACDA3494ABF2}"/>
    <dgm:cxn modelId="{25C8C536-F01C-A647-B8DE-47424EB68B45}" type="presOf" srcId="{9E0F2429-2CDC-9B47-AD5F-FFA4A85FF12A}" destId="{CA228842-CA01-D64D-9118-A193944A4B9D}" srcOrd="1" destOrd="0" presId="urn:microsoft.com/office/officeart/2005/8/layout/hierarchy5"/>
    <dgm:cxn modelId="{10EBE536-0F15-DB4A-AF9B-919A47A2DCA9}" type="presOf" srcId="{F1D3C100-FFC6-ED47-AF95-2646AE76AE29}" destId="{4FB37213-F101-A54B-B330-6D69916FDD29}" srcOrd="0" destOrd="0" presId="urn:microsoft.com/office/officeart/2005/8/layout/hierarchy5"/>
    <dgm:cxn modelId="{B92CA939-DC2D-1941-BFEB-F5CE33971BB8}" type="presOf" srcId="{BC0C7794-1591-554F-86F0-171DC4923543}" destId="{1A311771-F6AC-3642-936D-ABECA135164A}" srcOrd="0" destOrd="0" presId="urn:microsoft.com/office/officeart/2005/8/layout/hierarchy5"/>
    <dgm:cxn modelId="{0A10E139-3E31-7444-A44E-A4AA15A7473B}" type="presOf" srcId="{9E3CEB60-A5BA-6147-9C52-661E9B9A31B2}" destId="{3674816E-8B7B-2A4E-A4AF-4EA150200D66}" srcOrd="1" destOrd="0" presId="urn:microsoft.com/office/officeart/2005/8/layout/hierarchy5"/>
    <dgm:cxn modelId="{B361873A-CEF6-1245-BE7F-B0BE880567C3}" type="presOf" srcId="{013ADB6D-1027-AB4A-8C1B-F254465204C4}" destId="{5E2BD77E-5497-6645-8B64-CAC1643F1A33}" srcOrd="0" destOrd="0" presId="urn:microsoft.com/office/officeart/2005/8/layout/hierarchy5"/>
    <dgm:cxn modelId="{E5A8773B-AB87-0F41-ABDB-5B124B83EC49}" type="presOf" srcId="{97173C43-2251-5240-A4B6-DD1BC879F34B}" destId="{2AEA173A-D94F-5246-B0AD-99CB0CAE7356}" srcOrd="1" destOrd="0" presId="urn:microsoft.com/office/officeart/2005/8/layout/hierarchy5"/>
    <dgm:cxn modelId="{3FEFE93B-98EC-A44D-9962-40DD678137C3}" srcId="{DD1332D6-8AF7-6D48-B47D-76DEEA1CB02E}" destId="{B7251AF7-F37F-144A-BC53-B0E672D7E4C7}" srcOrd="1" destOrd="0" parTransId="{9E0F2429-2CDC-9B47-AD5F-FFA4A85FF12A}" sibTransId="{DBEC9264-565C-6D49-B599-E627BACB7CEB}"/>
    <dgm:cxn modelId="{C5D7043C-3C90-B843-9034-6A9836B1F89D}" type="presOf" srcId="{FF8E7069-4287-D041-BA31-EBD7A9291C58}" destId="{086F9702-3E2C-A842-A559-F5E1805F6BCE}" srcOrd="1" destOrd="0" presId="urn:microsoft.com/office/officeart/2005/8/layout/hierarchy5"/>
    <dgm:cxn modelId="{6207993C-9F33-3445-80EA-390D615DFDBC}" srcId="{F9555BBC-965F-C443-9751-1B0271FE3C62}" destId="{005C6EA4-DD1B-0049-A3D4-B2B2184174C2}" srcOrd="2" destOrd="0" parTransId="{04603485-1A3A-124C-835C-D6AC2D95F9DD}" sibTransId="{FD2B2B51-EDFA-E643-ACD2-13DD6E7427CA}"/>
    <dgm:cxn modelId="{952CE03F-B495-8040-BD67-6BE2FAEBE617}" type="presOf" srcId="{307BC6D8-828B-DC44-B190-178A9D953DA1}" destId="{BD90B0B6-5F60-C84D-B95D-9E752AA49DA0}" srcOrd="1" destOrd="0" presId="urn:microsoft.com/office/officeart/2005/8/layout/hierarchy5"/>
    <dgm:cxn modelId="{3B645640-5129-4C41-BE6E-727425D95E91}" type="presOf" srcId="{5996253B-ED49-0940-A616-F168B5E9B289}" destId="{B96CDB73-7FC8-0C46-B323-FF6D08D83C42}" srcOrd="1" destOrd="0" presId="urn:microsoft.com/office/officeart/2005/8/layout/hierarchy5"/>
    <dgm:cxn modelId="{BBC4F141-413D-B542-A015-9D1D8A724E80}" type="presOf" srcId="{0215BC11-5477-0C4D-9D57-84131CBB1472}" destId="{2295B79C-C33F-BE43-B38D-9F3AAD424B07}" srcOrd="0" destOrd="0" presId="urn:microsoft.com/office/officeart/2005/8/layout/hierarchy5"/>
    <dgm:cxn modelId="{E6AF1045-8186-7142-BE7A-05C0297662AC}" type="presOf" srcId="{5FCE8209-07EA-A34C-BFF5-92C3A4466A30}" destId="{CFD92F47-84BF-2743-A0CF-3EAF4AD19092}" srcOrd="0" destOrd="0" presId="urn:microsoft.com/office/officeart/2005/8/layout/hierarchy5"/>
    <dgm:cxn modelId="{06EC5845-7161-2A47-84A6-70BD67CA8081}" srcId="{8984BD29-EAAC-ED43-BEDF-080F2E434CBC}" destId="{71DC0635-F260-EB48-AD2D-8008555341A4}" srcOrd="0" destOrd="0" parTransId="{77ACA19D-6F3E-414A-BD11-E8AE85D2EF23}" sibTransId="{F3A2362D-D06E-4F49-BCA4-4BEDCCC6E023}"/>
    <dgm:cxn modelId="{E4BBFA45-7C6F-E344-A4C2-EF1204742878}" type="presOf" srcId="{4BE3894C-D69E-2740-9A5D-840FE3786B8A}" destId="{E215C4D7-0BF2-5B4F-AEED-7889334A6BFF}" srcOrd="0" destOrd="0" presId="urn:microsoft.com/office/officeart/2005/8/layout/hierarchy5"/>
    <dgm:cxn modelId="{0B880E46-9154-2140-8FCA-B17A157B9197}" type="presOf" srcId="{22DBA6C8-562B-9C46-A7E9-BB2184F2C4D6}" destId="{B8607519-A2B0-7C4F-A84F-8AB8B25CF0C6}" srcOrd="1" destOrd="0" presId="urn:microsoft.com/office/officeart/2005/8/layout/hierarchy5"/>
    <dgm:cxn modelId="{D81F7D48-A096-9C4D-9631-D36DE3465BF1}" type="presOf" srcId="{84536A58-C069-3548-82C6-A8E534ABB7FC}" destId="{445C83F4-2850-2B4F-BFE3-B0C1FF889BA7}" srcOrd="1" destOrd="0" presId="urn:microsoft.com/office/officeart/2005/8/layout/hierarchy5"/>
    <dgm:cxn modelId="{3EC6FE49-C6DF-2D48-8725-AEFC4B4E5E10}" srcId="{1B3E8D4F-7453-984D-B73F-52BB9014E5C4}" destId="{B61E2CFE-A9DA-8748-BD59-961F8DC34C09}" srcOrd="0" destOrd="0" parTransId="{7280538D-2A55-7C49-AD22-819CD07FE92E}" sibTransId="{EF5DBB2F-02B2-884E-ACCA-FC0905FD26AC}"/>
    <dgm:cxn modelId="{3355634C-F084-ED4A-AAC7-F6B1213E3A8E}" srcId="{5FCE8209-07EA-A34C-BFF5-92C3A4466A30}" destId="{A681B503-27EF-474F-8BFE-7017DB7A463A}" srcOrd="0" destOrd="0" parTransId="{F6764947-E58D-4D4A-AC59-E4AF79F0A86F}" sibTransId="{4857A410-D617-9D4C-A5D8-5B41F55CCA77}"/>
    <dgm:cxn modelId="{37BB3F4D-CF44-9F4F-A345-D42A182FE7AA}" type="presOf" srcId="{29F7EFFA-E1F0-344B-8A7D-BD922C8E2A54}" destId="{BDA03366-DB57-DF4D-A12F-089F75E50F6D}" srcOrd="0" destOrd="0" presId="urn:microsoft.com/office/officeart/2005/8/layout/hierarchy5"/>
    <dgm:cxn modelId="{70424D4F-4A6D-6C4A-B2BD-22EAEF34E06E}" srcId="{1E9BCAA3-CCB5-2540-99A7-3A89A1D00B79}" destId="{E6D50670-E546-4E4C-BC9D-479A188252D6}" srcOrd="0" destOrd="0" parTransId="{307BC6D8-828B-DC44-B190-178A9D953DA1}" sibTransId="{5D199E89-8A1E-1B4F-B747-20FC10175373}"/>
    <dgm:cxn modelId="{C87B9A52-2A69-6A49-94F6-4A101EBA48D1}" srcId="{CC3B5F48-8795-0846-A362-E78D3BBE6B87}" destId="{CEA1E361-83E8-0040-8789-DC21E2B35E34}" srcOrd="0" destOrd="0" parTransId="{4D88EF1D-C427-F940-9BD5-C8003C0706A9}" sibTransId="{89ED0C93-8A96-6242-AC6E-0E9187A4179B}"/>
    <dgm:cxn modelId="{FFFEC154-4BE5-ED42-AD24-71740ED313AE}" type="presOf" srcId="{4D88EF1D-C427-F940-9BD5-C8003C0706A9}" destId="{5FB7183C-9EA7-7C42-BD48-33337A1BB59C}" srcOrd="1" destOrd="0" presId="urn:microsoft.com/office/officeart/2005/8/layout/hierarchy5"/>
    <dgm:cxn modelId="{510CC856-EC3C-4846-84F3-B148AB3716D4}" type="presOf" srcId="{A3B250AC-9C93-3849-8EE5-359BA15DB2AC}" destId="{F1FE0500-A06F-8447-9847-880FE0816840}" srcOrd="1" destOrd="0" presId="urn:microsoft.com/office/officeart/2005/8/layout/hierarchy5"/>
    <dgm:cxn modelId="{E1683557-DD58-5E4E-AC1B-08A8A3941D2D}" type="presOf" srcId="{97173C43-2251-5240-A4B6-DD1BC879F34B}" destId="{51A76B8E-9693-EC4D-B615-75B591D047D2}" srcOrd="0" destOrd="0" presId="urn:microsoft.com/office/officeart/2005/8/layout/hierarchy5"/>
    <dgm:cxn modelId="{15E62358-E6E9-1F4C-8B74-DB80194C4D23}" type="presOf" srcId="{44965612-18DE-7E44-BAE3-FE1541E9A308}" destId="{6C495876-AB4D-7C4B-AFD1-1032B735B946}" srcOrd="0" destOrd="0" presId="urn:microsoft.com/office/officeart/2005/8/layout/hierarchy5"/>
    <dgm:cxn modelId="{D2069158-75EB-5346-9F52-9B7906861621}" type="presOf" srcId="{F564BFF7-D0D2-B04A-89A5-16BC4A05C50F}" destId="{A4AC3039-9E92-8849-B2FA-FDD6A94C1F35}" srcOrd="0" destOrd="0" presId="urn:microsoft.com/office/officeart/2005/8/layout/hierarchy5"/>
    <dgm:cxn modelId="{5E0CA06A-F1EE-E242-A7CF-3EE6A48027B9}" srcId="{005C6EA4-DD1B-0049-A3D4-B2B2184174C2}" destId="{1E9BCAA3-CCB5-2540-99A7-3A89A1D00B79}" srcOrd="0" destOrd="0" parTransId="{9E3CEB60-A5BA-6147-9C52-661E9B9A31B2}" sibTransId="{A013E28B-AC1C-2A49-BE25-AAA73C97D3A2}"/>
    <dgm:cxn modelId="{2F7D996C-3238-6940-AA9F-14902BB3A42A}" type="presOf" srcId="{AC8FAE66-A755-6D41-9116-54F7DD8068D6}" destId="{A2067E10-C3E3-B844-861A-032C16E4612C}" srcOrd="0" destOrd="0" presId="urn:microsoft.com/office/officeart/2005/8/layout/hierarchy5"/>
    <dgm:cxn modelId="{18161E6D-67DE-8640-90B2-3FD9F6CC05B7}" type="presOf" srcId="{E05C1ACB-7320-5E49-BDAA-2EB0718346C2}" destId="{150690BD-E1B2-6646-9615-CE8143168F8F}" srcOrd="1" destOrd="0" presId="urn:microsoft.com/office/officeart/2005/8/layout/hierarchy5"/>
    <dgm:cxn modelId="{1994786D-77F4-5B41-9CA1-B50916BE50C5}" type="presOf" srcId="{5A748579-26F8-2941-B0A5-4063CB0989CF}" destId="{2C695665-CD4D-914A-882A-9C1DA337F76F}" srcOrd="0" destOrd="0" presId="urn:microsoft.com/office/officeart/2005/8/layout/hierarchy5"/>
    <dgm:cxn modelId="{E836716E-E7CC-E943-8503-2AB1076B30F7}" srcId="{4BE3894C-D69E-2740-9A5D-840FE3786B8A}" destId="{21C6B3FF-80AF-3949-8FC5-EA9DDE6D19EE}" srcOrd="0" destOrd="0" parTransId="{16A7C49C-5DFB-1442-BA74-065B8B404B1E}" sibTransId="{F56D6E6B-CF51-644F-BB23-5589B517533A}"/>
    <dgm:cxn modelId="{FEB5E66F-A21C-6D4A-BC2A-02E8EDE1FA96}" type="presOf" srcId="{E05C1ACB-7320-5E49-BDAA-2EB0718346C2}" destId="{3E4F3D4B-C5B6-F741-946E-BC9D38F5C159}" srcOrd="0" destOrd="0" presId="urn:microsoft.com/office/officeart/2005/8/layout/hierarchy5"/>
    <dgm:cxn modelId="{D1583171-C68A-F540-8AAC-200BCDD599C6}" type="presOf" srcId="{21C6B3FF-80AF-3949-8FC5-EA9DDE6D19EE}" destId="{43CCB155-B81B-EE40-AA6F-6A7866333AA9}" srcOrd="0" destOrd="0" presId="urn:microsoft.com/office/officeart/2005/8/layout/hierarchy5"/>
    <dgm:cxn modelId="{3248AF73-1127-7841-AE78-FAF48882192F}" type="presOf" srcId="{2F0C994A-ED1F-7C43-8E76-D2DBC3D2CAED}" destId="{53FA86EE-9612-CF47-8305-A27959ED6201}" srcOrd="0" destOrd="0" presId="urn:microsoft.com/office/officeart/2005/8/layout/hierarchy5"/>
    <dgm:cxn modelId="{CF03CD74-87DD-674A-A44D-C4E4060C86B1}" type="presOf" srcId="{2945F87A-D96C-AC48-9D96-D754C3273270}" destId="{3C18294E-6444-F842-AD45-D665D1CB5079}" srcOrd="1" destOrd="0" presId="urn:microsoft.com/office/officeart/2005/8/layout/hierarchy5"/>
    <dgm:cxn modelId="{54543775-E26C-7A41-B62E-86501DA471A4}" type="presOf" srcId="{54FA9448-B8DD-FB43-9749-DBF4545E0FC9}" destId="{BA08C3AC-C4D5-344D-B114-8D620C31BD15}" srcOrd="0" destOrd="0" presId="urn:microsoft.com/office/officeart/2005/8/layout/hierarchy5"/>
    <dgm:cxn modelId="{D24AC175-3AD8-4240-AFA0-6351D0345EC8}" type="presOf" srcId="{BB29BC8C-8808-374E-BAA0-322ED28C690B}" destId="{EF6CA379-BF85-DA46-B7F4-81B303B7670B}" srcOrd="0" destOrd="0" presId="urn:microsoft.com/office/officeart/2005/8/layout/hierarchy5"/>
    <dgm:cxn modelId="{52A57877-0223-2A46-8BE0-A5CA10D38E44}" srcId="{BC0C7794-1591-554F-86F0-171DC4923543}" destId="{1B3E8D4F-7453-984D-B73F-52BB9014E5C4}" srcOrd="0" destOrd="0" parTransId="{21F2D104-AABE-F844-AB3A-299054886CBF}" sibTransId="{8CBDCA61-C25C-B44E-81FC-0D5000867506}"/>
    <dgm:cxn modelId="{F79D9B78-2C3B-224F-BAC1-C353AD33EE0B}" srcId="{62FC7760-4286-524F-BB5C-9C619C348E64}" destId="{12BBCDBF-013F-474C-B0B1-587600651B65}" srcOrd="1" destOrd="0" parTransId="{0EFD2ECC-EAF4-5249-88FE-30CAB71678ED}" sibTransId="{F63C0995-A45F-0C42-88C9-FDE11430B119}"/>
    <dgm:cxn modelId="{A2F7E679-697E-7343-82C9-4632906577CA}" type="presOf" srcId="{C1788BA8-B973-464B-A329-8DBFEBC10B33}" destId="{1EC25370-AC43-784B-984F-D1B9E25A70F3}" srcOrd="0" destOrd="0" presId="urn:microsoft.com/office/officeart/2005/8/layout/hierarchy5"/>
    <dgm:cxn modelId="{1D03A67B-A889-864B-A4B1-D919B7DD24D7}" srcId="{7C6AD12B-092E-F342-AB19-6586FCEE3E4F}" destId="{BB29BC8C-8808-374E-BAA0-322ED28C690B}" srcOrd="0" destOrd="0" parTransId="{8B2E4C74-EE2D-AF4B-B8C4-9F501102E061}" sibTransId="{BA15CC59-9555-5F4E-A29F-EDAD9DA9ECD0}"/>
    <dgm:cxn modelId="{117EA77C-B8C8-7C4E-A975-52929E0C7043}" type="presOf" srcId="{9D449D63-9661-2C4D-9C76-6383589ED455}" destId="{294FF907-19F3-A741-B6F8-981F1C8AE89C}" srcOrd="1" destOrd="0" presId="urn:microsoft.com/office/officeart/2005/8/layout/hierarchy5"/>
    <dgm:cxn modelId="{A6691183-FC5F-5A47-9403-9A582F950A5D}" type="presOf" srcId="{BE5709A8-88A9-7645-BF05-6DA80A717849}" destId="{946133BC-2B48-424A-A7B2-F26FFC0CCD8B}" srcOrd="1" destOrd="0" presId="urn:microsoft.com/office/officeart/2005/8/layout/hierarchy5"/>
    <dgm:cxn modelId="{235C2484-D067-8643-B36E-F6116ECBE6C9}" srcId="{F7D3B938-205B-A742-ADF0-8B4F30578A22}" destId="{013ADB6D-1027-AB4A-8C1B-F254465204C4}" srcOrd="0" destOrd="0" parTransId="{AEB5763F-A9AD-1542-AD71-86976F20229E}" sibTransId="{0D1D4993-8491-2E4E-903E-41950D6496A5}"/>
    <dgm:cxn modelId="{8B8D3384-BC3B-294D-81BB-2153B2D62FC9}" type="presOf" srcId="{B61E2CFE-A9DA-8748-BD59-961F8DC34C09}" destId="{41BAF6BD-7E9D-2D4A-AE56-635391A999DC}" srcOrd="0" destOrd="0" presId="urn:microsoft.com/office/officeart/2005/8/layout/hierarchy5"/>
    <dgm:cxn modelId="{42136D87-5879-2542-B0F5-FA6322C47684}" type="presOf" srcId="{7BBA0574-286B-7046-ADB0-63DACFFD7990}" destId="{22EADA70-EADA-1E46-ADCF-D92F53B700A9}" srcOrd="0" destOrd="0" presId="urn:microsoft.com/office/officeart/2005/8/layout/hierarchy5"/>
    <dgm:cxn modelId="{FA999888-A490-BA44-84F1-9FDC1F51C24B}" type="presOf" srcId="{E292FD53-DFEB-7E49-9F7F-114D972F7FFA}" destId="{13D0AF74-E651-3442-96F9-2C76D0708759}" srcOrd="0" destOrd="0" presId="urn:microsoft.com/office/officeart/2005/8/layout/hierarchy5"/>
    <dgm:cxn modelId="{5F020489-C22E-4F4C-8E83-04F801D7F340}" srcId="{DD1332D6-8AF7-6D48-B47D-76DEEA1CB02E}" destId="{D06CCD27-03FD-9C45-86A8-56180E47589C}" srcOrd="0" destOrd="0" parTransId="{22DBA6C8-562B-9C46-A7E9-BB2184F2C4D6}" sibTransId="{F2776F8C-6D35-D146-95A4-FCE38F6EE35A}"/>
    <dgm:cxn modelId="{43325489-B443-834E-811E-1CD0DA4DCAFC}" srcId="{005C6EA4-DD1B-0049-A3D4-B2B2184174C2}" destId="{BAB68636-D313-5145-B80C-685F49A568D4}" srcOrd="1" destOrd="0" parTransId="{0F9FDBBC-AB8F-1649-AEFF-179188473498}" sibTransId="{12DD3007-9972-314B-BEF8-E0D0A4358F50}"/>
    <dgm:cxn modelId="{021C9E8A-2F01-704E-A218-B676DE745757}" type="presOf" srcId="{A3B250AC-9C93-3849-8EE5-359BA15DB2AC}" destId="{5AF3E301-942B-614E-9620-5A381EF8DC0D}" srcOrd="0" destOrd="0" presId="urn:microsoft.com/office/officeart/2005/8/layout/hierarchy5"/>
    <dgm:cxn modelId="{913B208B-D3AD-8146-8B59-7A64AECD27D2}" srcId="{BC0C7794-1591-554F-86F0-171DC4923543}" destId="{A3B250AC-9C93-3849-8EE5-359BA15DB2AC}" srcOrd="5" destOrd="0" parTransId="{4E911FD7-02AB-0340-9729-6D6A16951D8E}" sibTransId="{D6800F47-936C-9E41-BED8-79478EBF52C2}"/>
    <dgm:cxn modelId="{76CECA8E-B114-9149-B9DA-1C90ED605B32}" type="presOf" srcId="{1B3E8D4F-7453-984D-B73F-52BB9014E5C4}" destId="{37E60352-8D32-854D-8E81-B9987DB3A72F}" srcOrd="0" destOrd="0" presId="urn:microsoft.com/office/officeart/2005/8/layout/hierarchy5"/>
    <dgm:cxn modelId="{8AA7FB8E-4224-DB48-9964-12A92CF7DA2F}" type="presOf" srcId="{472F78E9-DBB0-B646-82D6-3933CD02E84B}" destId="{6FC2C536-E7A8-E645-A352-FC3F917C2854}" srcOrd="0" destOrd="0" presId="urn:microsoft.com/office/officeart/2005/8/layout/hierarchy5"/>
    <dgm:cxn modelId="{5CF93991-DABA-F64F-9FAF-7D6C1A0A34FE}" type="presOf" srcId="{2B126DEA-63E1-BC47-8FDD-7B5F6D555176}" destId="{FC8D7C5C-A31A-9F49-966C-1F23915A5261}" srcOrd="0" destOrd="0" presId="urn:microsoft.com/office/officeart/2005/8/layout/hierarchy5"/>
    <dgm:cxn modelId="{B17FFE91-066A-834D-AE96-05A96A758619}" type="presOf" srcId="{21F53766-4CB0-D248-BF90-363394C030D0}" destId="{D307A94E-8CF3-D846-A536-F92100A75A9E}" srcOrd="1" destOrd="0" presId="urn:microsoft.com/office/officeart/2005/8/layout/hierarchy5"/>
    <dgm:cxn modelId="{CDFD6F92-82D5-B949-9CD5-0EBF3F140A36}" type="presOf" srcId="{9E0F2429-2CDC-9B47-AD5F-FFA4A85FF12A}" destId="{F2F7AD8F-8BD8-404C-B02F-FDD66ACA2CC4}" srcOrd="0" destOrd="0" presId="urn:microsoft.com/office/officeart/2005/8/layout/hierarchy5"/>
    <dgm:cxn modelId="{482A7E94-2D99-2B44-8ECF-8B33F66F73D9}" type="presOf" srcId="{BAB68636-D313-5145-B80C-685F49A568D4}" destId="{BC7723A8-0F20-7542-BD49-6505CCD0CC91}" srcOrd="0" destOrd="0" presId="urn:microsoft.com/office/officeart/2005/8/layout/hierarchy5"/>
    <dgm:cxn modelId="{E0F9F096-D840-114F-9A2D-C6C5A0CFDF2F}" type="presOf" srcId="{474A82F8-2F11-6345-889F-3A7F4F5B3898}" destId="{B1E25858-09B6-6448-B6B8-047D6DF95D12}" srcOrd="0" destOrd="0" presId="urn:microsoft.com/office/officeart/2005/8/layout/hierarchy5"/>
    <dgm:cxn modelId="{C6F5439B-7776-BC44-AFB9-5A2144B5C8E9}" type="presOf" srcId="{005C6EA4-DD1B-0049-A3D4-B2B2184174C2}" destId="{ED1FCA8C-E85F-F64F-AE8E-BC54406599D9}" srcOrd="0" destOrd="0" presId="urn:microsoft.com/office/officeart/2005/8/layout/hierarchy5"/>
    <dgm:cxn modelId="{1E00CB9B-AA23-F841-A042-FDF1F321C842}" type="presOf" srcId="{04603485-1A3A-124C-835C-D6AC2D95F9DD}" destId="{EC43F7F0-A298-DC40-A913-06B9B70D87F1}" srcOrd="0" destOrd="0" presId="urn:microsoft.com/office/officeart/2005/8/layout/hierarchy5"/>
    <dgm:cxn modelId="{26911C9C-9EC4-3949-9F6E-0139BD2625FE}" type="presOf" srcId="{1E9BCAA3-CCB5-2540-99A7-3A89A1D00B79}" destId="{BDEB008D-A25B-1541-85E3-49AFDE32EB2B}" srcOrd="0" destOrd="0" presId="urn:microsoft.com/office/officeart/2005/8/layout/hierarchy5"/>
    <dgm:cxn modelId="{B3C91D9E-F6A6-7C49-8893-7DB140F40FBE}" type="presOf" srcId="{F6764947-E58D-4D4A-AC59-E4AF79F0A86F}" destId="{A0DEAA56-2678-2A4A-B9CF-8FFD59884F2D}" srcOrd="0" destOrd="0" presId="urn:microsoft.com/office/officeart/2005/8/layout/hierarchy5"/>
    <dgm:cxn modelId="{FC64F4A0-2F69-6640-AC55-297DE51DC0AD}" type="presOf" srcId="{71DC0635-F260-EB48-AD2D-8008555341A4}" destId="{EEEC2584-EBC9-6848-B669-CC89E0C0927E}" srcOrd="0" destOrd="0" presId="urn:microsoft.com/office/officeart/2005/8/layout/hierarchy5"/>
    <dgm:cxn modelId="{1A9EF1A1-7D04-FB48-A1EF-CD49C2842E5D}" type="presOf" srcId="{04603485-1A3A-124C-835C-D6AC2D95F9DD}" destId="{1B8FAB55-15AB-C24B-9413-9DBF68FCFB1B}" srcOrd="1" destOrd="0" presId="urn:microsoft.com/office/officeart/2005/8/layout/hierarchy5"/>
    <dgm:cxn modelId="{BF7268A2-CC31-484D-9CE4-F12709067197}" type="presOf" srcId="{62FC7760-4286-524F-BB5C-9C619C348E64}" destId="{B97B3C69-BBB2-D24E-9F70-D9CFDA898A33}" srcOrd="0" destOrd="0" presId="urn:microsoft.com/office/officeart/2005/8/layout/hierarchy5"/>
    <dgm:cxn modelId="{02E3E7A2-C6AE-B740-98BA-9E56ECD8E70E}" type="presOf" srcId="{3A16D480-E941-6B4E-8D70-7BC11E5F0061}" destId="{E91D48D3-286A-5047-BE61-31596BBC44C6}" srcOrd="0" destOrd="0" presId="urn:microsoft.com/office/officeart/2005/8/layout/hierarchy5"/>
    <dgm:cxn modelId="{2EB71FA3-6DD9-5642-B397-FDA020A8D86A}" type="presOf" srcId="{7280538D-2A55-7C49-AD22-819CD07FE92E}" destId="{AF1ABAFC-7B41-074C-9B9B-84FEAD77BB30}" srcOrd="1" destOrd="0" presId="urn:microsoft.com/office/officeart/2005/8/layout/hierarchy5"/>
    <dgm:cxn modelId="{811439A3-2596-0E48-9986-BFFFB528874F}" type="presOf" srcId="{7C005BD4-80F3-DD46-B729-94376378906A}" destId="{D0A24B60-AC7E-4948-A95A-92D77F710778}" srcOrd="0" destOrd="0" presId="urn:microsoft.com/office/officeart/2005/8/layout/hierarchy5"/>
    <dgm:cxn modelId="{D768AEA3-7726-A34A-B5FD-B3A1FC93AEA9}" type="presOf" srcId="{4D88EF1D-C427-F940-9BD5-C8003C0706A9}" destId="{B42FCCD8-69D7-C04C-ABD3-58A039B61825}" srcOrd="0" destOrd="0" presId="urn:microsoft.com/office/officeart/2005/8/layout/hierarchy5"/>
    <dgm:cxn modelId="{D2407CA4-42E3-F242-9842-5F5260D4B30A}" srcId="{F9555BBC-965F-C443-9751-1B0271FE3C62}" destId="{7BBA0574-286B-7046-ADB0-63DACFFD7990}" srcOrd="0" destOrd="0" parTransId="{5A748579-26F8-2941-B0A5-4063CB0989CF}" sibTransId="{526DED0D-B45E-F945-AF13-5F3D8509F4D9}"/>
    <dgm:cxn modelId="{B2B70BA7-BA45-6F4B-A14B-D97ACF7542EF}" type="presOf" srcId="{8CCD4D73-3FD9-1748-955E-10199A91B1E9}" destId="{5A7539A4-0D8C-824B-B4A9-4A61717F1CA1}" srcOrd="1" destOrd="0" presId="urn:microsoft.com/office/officeart/2005/8/layout/hierarchy5"/>
    <dgm:cxn modelId="{E36FE2A7-F72D-1A4B-BB9E-0FB6D28B16B3}" type="presOf" srcId="{8CCD4D73-3FD9-1748-955E-10199A91B1E9}" destId="{0CE171D6-693C-AB40-B2F9-C6BF28B30273}" srcOrd="0" destOrd="0" presId="urn:microsoft.com/office/officeart/2005/8/layout/hierarchy5"/>
    <dgm:cxn modelId="{F8D4F6AF-BCE7-7242-8FA0-69513015B364}" srcId="{BC0C7794-1591-554F-86F0-171DC4923543}" destId="{BE5709A8-88A9-7645-BF05-6DA80A717849}" srcOrd="1" destOrd="0" parTransId="{FAC593DA-7BCA-8B4C-AF10-70E3E4ECBE34}" sibTransId="{A7E3B02A-1C81-FC4D-A85C-522E0B9178A5}"/>
    <dgm:cxn modelId="{4CB47AB0-7FE1-8144-BBC3-44002DD87330}" type="presOf" srcId="{8B2E4C74-EE2D-AF4B-B8C4-9F501102E061}" destId="{E0399934-2543-9243-A130-805E74F9AEF2}" srcOrd="0" destOrd="0" presId="urn:microsoft.com/office/officeart/2005/8/layout/hierarchy5"/>
    <dgm:cxn modelId="{E374CDB8-35B3-E945-B33C-0E4BEE56E974}" type="presOf" srcId="{82C7852F-C4FA-E244-9036-BC3A8E5C19C7}" destId="{94D2B955-85C8-824A-B294-86C17C583E16}" srcOrd="0" destOrd="0" presId="urn:microsoft.com/office/officeart/2005/8/layout/hierarchy5"/>
    <dgm:cxn modelId="{B13C3DBB-C459-834D-862C-143128C42EE5}" type="presOf" srcId="{22DBA6C8-562B-9C46-A7E9-BB2184F2C4D6}" destId="{7FA58022-AA43-B44A-83B3-3BB834984C24}" srcOrd="0" destOrd="0" presId="urn:microsoft.com/office/officeart/2005/8/layout/hierarchy5"/>
    <dgm:cxn modelId="{C1F345BB-0A53-174F-8654-0568158720AD}" type="presOf" srcId="{CEA1E361-83E8-0040-8789-DC21E2B35E34}" destId="{753B9DA2-1D1A-BD4D-BAF7-BDE8B15F31EF}" srcOrd="0" destOrd="0" presId="urn:microsoft.com/office/officeart/2005/8/layout/hierarchy5"/>
    <dgm:cxn modelId="{69DC3ABD-4929-7249-91C2-75465B13397B}" type="presOf" srcId="{8B2E4C74-EE2D-AF4B-B8C4-9F501102E061}" destId="{A9BE64E1-F2A1-E54E-A85A-341B363A0883}" srcOrd="1" destOrd="0" presId="urn:microsoft.com/office/officeart/2005/8/layout/hierarchy5"/>
    <dgm:cxn modelId="{C64DBEBD-02E2-704F-AB5B-355123897462}" type="presOf" srcId="{9904EA44-D5D6-2F47-929F-B14B8485FA75}" destId="{DEE76564-3076-6F4D-99C2-8307C4A9B567}" srcOrd="0" destOrd="0" presId="urn:microsoft.com/office/officeart/2005/8/layout/hierarchy5"/>
    <dgm:cxn modelId="{EF8DD5BE-613C-224E-92B1-FBAF0A69080E}" srcId="{D06CCD27-03FD-9C45-86A8-56180E47589C}" destId="{0B00053C-982E-DF48-8646-37AAB3F5D5CB}" srcOrd="0" destOrd="0" parTransId="{5996253B-ED49-0940-A616-F168B5E9B289}" sibTransId="{A2815D89-6F7F-A644-8B85-CD8E6AF2E84C}"/>
    <dgm:cxn modelId="{3DD419C0-589B-1943-A0B1-757FBA57A32B}" srcId="{BC0C7794-1591-554F-86F0-171DC4923543}" destId="{474A82F8-2F11-6345-889F-3A7F4F5B3898}" srcOrd="4" destOrd="0" parTransId="{A0D9C074-7ED3-4C44-8BD3-638EF4FF7BBB}" sibTransId="{A3018EC6-335F-7649-9415-29038D3ED063}"/>
    <dgm:cxn modelId="{45DDDBC2-D27D-6C44-87AE-084B27B9ADE6}" type="presOf" srcId="{12BBCDBF-013F-474C-B0B1-587600651B65}" destId="{43232E6A-341B-C44A-80C6-10F928120F3E}" srcOrd="0" destOrd="0" presId="urn:microsoft.com/office/officeart/2005/8/layout/hierarchy5"/>
    <dgm:cxn modelId="{2332F6C3-8304-D448-AE66-1591E82122BA}" type="presOf" srcId="{2945F87A-D96C-AC48-9D96-D754C3273270}" destId="{9169D6EC-F191-0449-83E9-2A6F92D651D8}" srcOrd="0" destOrd="0" presId="urn:microsoft.com/office/officeart/2005/8/layout/hierarchy5"/>
    <dgm:cxn modelId="{AA4876C8-6FA5-4240-BE9F-CDA790549807}" srcId="{DD1332D6-8AF7-6D48-B47D-76DEEA1CB02E}" destId="{8AA88EE6-BABB-8440-B4B1-CA3CAC7EB373}" srcOrd="2" destOrd="0" parTransId="{E292FD53-DFEB-7E49-9F7F-114D972F7FFA}" sibTransId="{B8016073-BE41-DC46-A20B-0B017EFD157E}"/>
    <dgm:cxn modelId="{88B0B4C8-9C5A-004A-9B24-A3D2F704211D}" type="presOf" srcId="{A741389B-0E33-A940-B59E-D3BC141C456B}" destId="{437227C2-B9E1-D14B-857A-2C23EA0081F7}" srcOrd="0" destOrd="0" presId="urn:microsoft.com/office/officeart/2005/8/layout/hierarchy5"/>
    <dgm:cxn modelId="{816ACDC8-54DC-7C45-8C93-43D403AB8BE2}" type="presOf" srcId="{2B126DEA-63E1-BC47-8FDD-7B5F6D555176}" destId="{E46BC143-1EEC-0A43-A7FC-66B283327DDE}" srcOrd="1" destOrd="0" presId="urn:microsoft.com/office/officeart/2005/8/layout/hierarchy5"/>
    <dgm:cxn modelId="{C1ACB3CB-6181-3042-B895-2D619F21826A}" type="presOf" srcId="{7151FB23-7889-0F45-9CA5-26D3CACF314A}" destId="{8E31C959-160C-F946-8BD5-AFCAEC841735}" srcOrd="0" destOrd="0" presId="urn:microsoft.com/office/officeart/2005/8/layout/hierarchy5"/>
    <dgm:cxn modelId="{7A1F1CCC-D39A-6747-9BB1-740A2C39ED5D}" type="presOf" srcId="{3200DDC8-C145-7641-9871-E70A17E85156}" destId="{D0258D66-812C-2944-A69A-CBD40B2526DA}" srcOrd="0" destOrd="0" presId="urn:microsoft.com/office/officeart/2005/8/layout/hierarchy5"/>
    <dgm:cxn modelId="{D13865CE-5201-9A49-8B93-3233CD56ED7E}" type="presOf" srcId="{F9555BBC-965F-C443-9751-1B0271FE3C62}" destId="{401D5F8D-2B7F-4A48-91B6-3DA03880E321}" srcOrd="0" destOrd="0" presId="urn:microsoft.com/office/officeart/2005/8/layout/hierarchy5"/>
    <dgm:cxn modelId="{2F3909CF-2DCC-3B45-B01F-2C116DF6B8BB}" type="presOf" srcId="{FF9EA689-D579-0E42-9D11-40FCA59C05EC}" destId="{555428EF-E17A-204A-AEF8-AC0113E18EE9}" srcOrd="0" destOrd="0" presId="urn:microsoft.com/office/officeart/2005/8/layout/hierarchy5"/>
    <dgm:cxn modelId="{04534AD0-5B0F-3444-8E17-E1EB40E6BF28}" type="presOf" srcId="{44965612-18DE-7E44-BAE3-FE1541E9A308}" destId="{F1FF24F9-1A4B-8A45-A280-D51AE646AFDD}" srcOrd="1" destOrd="0" presId="urn:microsoft.com/office/officeart/2005/8/layout/hierarchy5"/>
    <dgm:cxn modelId="{E4BCDAD0-6E33-7C45-A284-B528FA4218AD}" srcId="{C1788BA8-B973-464B-A329-8DBFEBC10B33}" destId="{7C6AD12B-092E-F342-AB19-6586FCEE3E4F}" srcOrd="1" destOrd="0" parTransId="{2B126DEA-63E1-BC47-8FDD-7B5F6D555176}" sibTransId="{6BE89304-49F3-1744-966A-70EF1707A9B5}"/>
    <dgm:cxn modelId="{CECBFDD0-82A8-7647-A0B6-9478E5727B64}" srcId="{12BBCDBF-013F-474C-B0B1-587600651B65}" destId="{82C7852F-C4FA-E244-9036-BC3A8E5C19C7}" srcOrd="0" destOrd="0" parTransId="{472F78E9-DBB0-B646-82D6-3933CD02E84B}" sibTransId="{224E917A-6F1A-4B45-909A-12244FD6DBFF}"/>
    <dgm:cxn modelId="{6CC8C7D1-187A-474C-AA3A-5395DB02591D}" type="presOf" srcId="{7C6AD12B-092E-F342-AB19-6586FCEE3E4F}" destId="{531B67F3-0E38-5F4D-BE58-845E2AE7F68B}" srcOrd="0" destOrd="0" presId="urn:microsoft.com/office/officeart/2005/8/layout/hierarchy5"/>
    <dgm:cxn modelId="{2C3A12D2-DA27-D74D-A4DA-907E94924588}" type="presOf" srcId="{E292FD53-DFEB-7E49-9F7F-114D972F7FFA}" destId="{47F8E8BC-147A-1D4C-B9DE-E3008FD09F20}" srcOrd="1" destOrd="0" presId="urn:microsoft.com/office/officeart/2005/8/layout/hierarchy5"/>
    <dgm:cxn modelId="{3BE140D2-589C-CC44-9E63-D6C9B3EE52B0}" srcId="{1B3E8D4F-7453-984D-B73F-52BB9014E5C4}" destId="{F9555BBC-965F-C443-9751-1B0271FE3C62}" srcOrd="1" destOrd="0" parTransId="{A741389B-0E33-A940-B59E-D3BC141C456B}" sibTransId="{FE10D934-4911-7540-816D-1E9810D2BD7D}"/>
    <dgm:cxn modelId="{EED049D3-7A41-6C43-A5E8-0261FA314389}" type="presOf" srcId="{7280538D-2A55-7C49-AD22-819CD07FE92E}" destId="{B7DCBAA9-D539-2B45-8E72-48018BB2D78E}" srcOrd="0" destOrd="0" presId="urn:microsoft.com/office/officeart/2005/8/layout/hierarchy5"/>
    <dgm:cxn modelId="{342E66D3-315E-5849-AB0B-5D01A70C1E5F}" type="presOf" srcId="{5A748579-26F8-2941-B0A5-4063CB0989CF}" destId="{1C601E1F-749D-7C41-8E34-299E930B6783}" srcOrd="1" destOrd="0" presId="urn:microsoft.com/office/officeart/2005/8/layout/hierarchy5"/>
    <dgm:cxn modelId="{6B5DD6D3-B53B-5F44-BB3D-4F2FCC2C581C}" type="presOf" srcId="{F9DD37BD-9879-BD4C-9A61-15EC05B6DC26}" destId="{3D5A36FC-8F13-DE40-9B0F-C12253370057}" srcOrd="0" destOrd="0" presId="urn:microsoft.com/office/officeart/2005/8/layout/hierarchy5"/>
    <dgm:cxn modelId="{5EA18CD8-1AA8-1F45-B2F2-57190D219042}" srcId="{B61E2CFE-A9DA-8748-BD59-961F8DC34C09}" destId="{DD1332D6-8AF7-6D48-B47D-76DEEA1CB02E}" srcOrd="0" destOrd="0" parTransId="{FF9EA689-D579-0E42-9D11-40FCA59C05EC}" sibTransId="{58075C2E-DB62-B241-B390-28410B6BE7D2}"/>
    <dgm:cxn modelId="{72759BD9-01A0-0547-8E3A-0CC4C6582A8C}" srcId="{4BE3894C-D69E-2740-9A5D-840FE3786B8A}" destId="{8984BD29-EAAC-ED43-BEDF-080F2E434CBC}" srcOrd="1" destOrd="0" parTransId="{9904EA44-D5D6-2F47-929F-B14B8485FA75}" sibTransId="{A9B5DBEB-4BA5-134A-87C2-739D9BE64219}"/>
    <dgm:cxn modelId="{AC1097DC-3047-8247-AAC9-2675937CA205}" srcId="{4BE3894C-D69E-2740-9A5D-840FE3786B8A}" destId="{5FCE8209-07EA-A34C-BFF5-92C3A4466A30}" srcOrd="2" destOrd="0" parTransId="{84536A58-C069-3548-82C6-A8E534ABB7FC}" sibTransId="{AEC5D8CA-6C84-EA4A-8A59-D35167D377A2}"/>
    <dgm:cxn modelId="{8E404DDD-AF23-E440-BA81-D848FCD69770}" type="presOf" srcId="{77ACA19D-6F3E-414A-BD11-E8AE85D2EF23}" destId="{BA31183C-F23A-0E46-A844-F6CD3D987545}" srcOrd="1" destOrd="0" presId="urn:microsoft.com/office/officeart/2005/8/layout/hierarchy5"/>
    <dgm:cxn modelId="{3FEE7CDD-E979-D843-B0BB-5A801F0909F9}" type="presOf" srcId="{7C005BD4-80F3-DD46-B729-94376378906A}" destId="{F5E95981-FEC8-304D-8521-E5DC75F699D8}" srcOrd="1" destOrd="0" presId="urn:microsoft.com/office/officeart/2005/8/layout/hierarchy5"/>
    <dgm:cxn modelId="{2056AFDF-04FF-AF46-8945-541A5093224E}" srcId="{BC0C7794-1591-554F-86F0-171DC4923543}" destId="{3A16D480-E941-6B4E-8D70-7BC11E5F0061}" srcOrd="2" destOrd="0" parTransId="{2ABC6AC1-60DC-4A43-9C0D-7FF80E412243}" sibTransId="{5410FB67-DA03-5444-833A-4C8ACC44C4F5}"/>
    <dgm:cxn modelId="{C23140E0-394B-1A48-976F-5F86A3B3D24F}" type="presOf" srcId="{14019A3C-0C96-AD48-9BCB-E68C77263477}" destId="{A56D98C9-11CC-3340-B065-821928240AA4}" srcOrd="0" destOrd="0" presId="urn:microsoft.com/office/officeart/2005/8/layout/hierarchy5"/>
    <dgm:cxn modelId="{C507AAE3-466E-444E-917C-0A3ADB676B3A}" type="presOf" srcId="{E6D50670-E546-4E4C-BC9D-479A188252D6}" destId="{C2DCA8E7-2267-BA4E-B5EE-681510CF7942}" srcOrd="0" destOrd="0" presId="urn:microsoft.com/office/officeart/2005/8/layout/hierarchy5"/>
    <dgm:cxn modelId="{5C138FE4-0099-E641-ACB9-E34D56787CC6}" type="presOf" srcId="{BE5709A8-88A9-7645-BF05-6DA80A717849}" destId="{E407AA0F-F108-CD43-814B-7F077739363B}" srcOrd="0" destOrd="0" presId="urn:microsoft.com/office/officeart/2005/8/layout/hierarchy5"/>
    <dgm:cxn modelId="{7F7D78E7-93B4-1A47-8382-B426B37D6515}" type="presOf" srcId="{7151FB23-7889-0F45-9CA5-26D3CACF314A}" destId="{03D7AF71-CF9E-6A4C-833C-B5BCA5D6591B}" srcOrd="1" destOrd="0" presId="urn:microsoft.com/office/officeart/2005/8/layout/hierarchy5"/>
    <dgm:cxn modelId="{725C28EC-B457-B944-981C-AF1FFE95BAC8}" type="presOf" srcId="{D06CCD27-03FD-9C45-86A8-56180E47589C}" destId="{4B845CC2-4524-8046-9A75-69C0381CD2B4}" srcOrd="0" destOrd="0" presId="urn:microsoft.com/office/officeart/2005/8/layout/hierarchy5"/>
    <dgm:cxn modelId="{281DA7EC-E219-CB46-84B1-0CC5000F5F80}" type="presOf" srcId="{0B00053C-982E-DF48-8646-37AAB3F5D5CB}" destId="{898340CB-F1CB-384C-A4BB-DF8298DF4121}" srcOrd="0" destOrd="0" presId="urn:microsoft.com/office/officeart/2005/8/layout/hierarchy5"/>
    <dgm:cxn modelId="{DDA6A7EC-6B80-0043-A06E-E38E430B27DD}" type="presOf" srcId="{D81BA7F8-CDE5-E449-8CBB-3936C6475842}" destId="{6CBE4F8E-09D6-4B44-A8A2-F1720D860B88}" srcOrd="0" destOrd="0" presId="urn:microsoft.com/office/officeart/2005/8/layout/hierarchy5"/>
    <dgm:cxn modelId="{37FAB2ED-293A-3447-853D-96B5CA438575}" srcId="{BC0C7794-1591-554F-86F0-171DC4923543}" destId="{44965612-18DE-7E44-BAE3-FE1541E9A308}" srcOrd="3" destOrd="0" parTransId="{BE7CCA24-A241-DE40-8F82-CFC77C79B938}" sibTransId="{FED63850-735A-1046-89B0-AAECBB04AA51}"/>
    <dgm:cxn modelId="{1C6847EF-B348-FE4F-A665-28FF89533CFB}" type="presOf" srcId="{B7251AF7-F37F-144A-BC53-B0E672D7E4C7}" destId="{493B29B0-7D32-A449-B07C-4A721D2B4331}" srcOrd="0" destOrd="0" presId="urn:microsoft.com/office/officeart/2005/8/layout/hierarchy5"/>
    <dgm:cxn modelId="{58E17AEF-E2F8-E647-840F-758977685698}" srcId="{8AA88EE6-BABB-8440-B4B1-CA3CAC7EB373}" destId="{D81BA7F8-CDE5-E449-8CBB-3936C6475842}" srcOrd="0" destOrd="0" parTransId="{4894309E-C4A7-2A45-A960-FB604AF4A4C0}" sibTransId="{1749FEAC-1D37-5742-80D1-B9A86B39B484}"/>
    <dgm:cxn modelId="{8C7CBEF0-8D16-7446-A3CB-E5FF23F0A673}" type="presOf" srcId="{77ACA19D-6F3E-414A-BD11-E8AE85D2EF23}" destId="{B301C5BF-E745-8948-AC0F-0165DAA74617}" srcOrd="0" destOrd="0" presId="urn:microsoft.com/office/officeart/2005/8/layout/hierarchy5"/>
    <dgm:cxn modelId="{F5B75CF2-1200-D842-BF11-1D3562377DAC}" type="presOf" srcId="{9904EA44-D5D6-2F47-929F-B14B8485FA75}" destId="{1D78F93E-74FC-814D-BC1C-48E7B10E0DCC}" srcOrd="1" destOrd="0" presId="urn:microsoft.com/office/officeart/2005/8/layout/hierarchy5"/>
    <dgm:cxn modelId="{C7480DF4-9553-F143-897A-D8FECA1C6A30}" type="presOf" srcId="{9D449D63-9661-2C4D-9C76-6383589ED455}" destId="{56024F9E-02A0-7B48-A732-18D94ECEB6A9}" srcOrd="0" destOrd="0" presId="urn:microsoft.com/office/officeart/2005/8/layout/hierarchy5"/>
    <dgm:cxn modelId="{33A9A1F4-575F-F546-B682-0739FD1FEE62}" type="presOf" srcId="{A54301AE-8482-F447-BAED-2791436A3380}" destId="{9730D258-9012-9748-9BB2-F695DD99F301}" srcOrd="0" destOrd="0" presId="urn:microsoft.com/office/officeart/2005/8/layout/hierarchy5"/>
    <dgm:cxn modelId="{ADD2EFF4-B5F4-704E-87F2-E37F5DBEC698}" type="presOf" srcId="{5996253B-ED49-0940-A616-F168B5E9B289}" destId="{2104C56F-862C-2543-A586-AFB63614D65C}" srcOrd="0" destOrd="0" presId="urn:microsoft.com/office/officeart/2005/8/layout/hierarchy5"/>
    <dgm:cxn modelId="{8373B3F6-3664-8B44-9DD9-1E9FA83EF9FB}" type="presOf" srcId="{A681B503-27EF-474F-8BFE-7017DB7A463A}" destId="{B98EFB37-CB94-904D-B861-FFFA26CAAA29}" srcOrd="0" destOrd="0" presId="urn:microsoft.com/office/officeart/2005/8/layout/hierarchy5"/>
    <dgm:cxn modelId="{CB3AC6FB-E144-4649-B69D-45115F8E25B8}" type="presOf" srcId="{0EFD2ECC-EAF4-5249-88FE-30CAB71678ED}" destId="{09283E43-0508-3146-9D0C-B21F240426B4}" srcOrd="0" destOrd="0" presId="urn:microsoft.com/office/officeart/2005/8/layout/hierarchy5"/>
    <dgm:cxn modelId="{63CA1BFC-6FF5-0B4F-9BFA-CCA86B0C854E}" type="presOf" srcId="{8AA88EE6-BABB-8440-B4B1-CA3CAC7EB373}" destId="{5709455C-406B-6946-8437-34E8DB110898}" srcOrd="0" destOrd="0" presId="urn:microsoft.com/office/officeart/2005/8/layout/hierarchy5"/>
    <dgm:cxn modelId="{F6EA7AFC-A3EA-F94B-AB18-C26AB77F8169}" type="presOf" srcId="{8984BD29-EAAC-ED43-BEDF-080F2E434CBC}" destId="{34D4175B-3FE2-3841-BBF2-73FB9871119B}" srcOrd="0" destOrd="0" presId="urn:microsoft.com/office/officeart/2005/8/layout/hierarchy5"/>
    <dgm:cxn modelId="{66F2BCFC-19D2-7741-8BDE-2419279CC635}" type="presOf" srcId="{FF8E7069-4287-D041-BA31-EBD7A9291C58}" destId="{90669977-BF96-C74D-94BC-3434C3B6615F}" srcOrd="0" destOrd="0" presId="urn:microsoft.com/office/officeart/2005/8/layout/hierarchy5"/>
    <dgm:cxn modelId="{0C47C5FC-1F2A-7147-ABFE-A27107CB7D06}" srcId="{F9555BBC-965F-C443-9751-1B0271FE3C62}" destId="{62FC7760-4286-524F-BB5C-9C619C348E64}" srcOrd="1" destOrd="0" parTransId="{F9DD37BD-9879-BD4C-9A61-15EC05B6DC26}" sibTransId="{4BAA0BD5-F4FF-2B4E-86A4-A0B17750EB33}"/>
    <dgm:cxn modelId="{C3AD4EFD-95E5-CC4B-AE75-36AAE3223F04}" type="presOf" srcId="{DC1FDEE9-8554-6647-B490-B18E32F01222}" destId="{AEA9290B-339D-054F-A8D2-A528F3E1D011}" srcOrd="0" destOrd="0" presId="urn:microsoft.com/office/officeart/2005/8/layout/hierarchy5"/>
    <dgm:cxn modelId="{CCEA45FF-5955-5A4A-BE33-4114F9370558}" type="presOf" srcId="{F9DD37BD-9879-BD4C-9A61-15EC05B6DC26}" destId="{2FF47180-EEEF-D44C-B83F-C425469AF34F}" srcOrd="1" destOrd="0" presId="urn:microsoft.com/office/officeart/2005/8/layout/hierarchy5"/>
    <dgm:cxn modelId="{33F9CB7E-67DE-5947-BF94-BCC2E3FCC6DD}" type="presParOf" srcId="{1A311771-F6AC-3642-936D-ABECA135164A}" destId="{F4FF0913-264F-0841-B6D8-9E492E2FB6F2}" srcOrd="0" destOrd="0" presId="urn:microsoft.com/office/officeart/2005/8/layout/hierarchy5"/>
    <dgm:cxn modelId="{95D56CD9-B653-4B4D-8804-7D2BF5313C65}" type="presParOf" srcId="{F4FF0913-264F-0841-B6D8-9E492E2FB6F2}" destId="{0E0B9441-7241-CA45-94F8-F2C99B4DE3F1}" srcOrd="0" destOrd="0" presId="urn:microsoft.com/office/officeart/2005/8/layout/hierarchy5"/>
    <dgm:cxn modelId="{E4075214-6C74-4F49-98C8-B93FC4378E75}" type="presParOf" srcId="{F4FF0913-264F-0841-B6D8-9E492E2FB6F2}" destId="{E3527DE9-E480-DD4D-B223-D3018188B854}" srcOrd="1" destOrd="0" presId="urn:microsoft.com/office/officeart/2005/8/layout/hierarchy5"/>
    <dgm:cxn modelId="{02A2A7AA-20FC-5445-AC98-088ED9557775}" type="presParOf" srcId="{E3527DE9-E480-DD4D-B223-D3018188B854}" destId="{0779D9B1-CAF6-B740-B7D0-64B3808E1F60}" srcOrd="0" destOrd="0" presId="urn:microsoft.com/office/officeart/2005/8/layout/hierarchy5"/>
    <dgm:cxn modelId="{867018BB-01B9-0A40-8030-5869305C98A8}" type="presParOf" srcId="{0779D9B1-CAF6-B740-B7D0-64B3808E1F60}" destId="{37E60352-8D32-854D-8E81-B9987DB3A72F}" srcOrd="0" destOrd="0" presId="urn:microsoft.com/office/officeart/2005/8/layout/hierarchy5"/>
    <dgm:cxn modelId="{4F06C7DD-0DC5-3345-9AEA-F62DFFB23265}" type="presParOf" srcId="{0779D9B1-CAF6-B740-B7D0-64B3808E1F60}" destId="{8BB2B75F-04DE-9348-8832-942CA1E5C10C}" srcOrd="1" destOrd="0" presId="urn:microsoft.com/office/officeart/2005/8/layout/hierarchy5"/>
    <dgm:cxn modelId="{1601F789-101E-EC4B-9591-74449A818CA3}" type="presParOf" srcId="{8BB2B75F-04DE-9348-8832-942CA1E5C10C}" destId="{B7DCBAA9-D539-2B45-8E72-48018BB2D78E}" srcOrd="0" destOrd="0" presId="urn:microsoft.com/office/officeart/2005/8/layout/hierarchy5"/>
    <dgm:cxn modelId="{185696F2-BDF1-4447-B882-1403915DB6E3}" type="presParOf" srcId="{B7DCBAA9-D539-2B45-8E72-48018BB2D78E}" destId="{AF1ABAFC-7B41-074C-9B9B-84FEAD77BB30}" srcOrd="0" destOrd="0" presId="urn:microsoft.com/office/officeart/2005/8/layout/hierarchy5"/>
    <dgm:cxn modelId="{D1DD9520-4512-9D4D-8C49-F7F24EC359AC}" type="presParOf" srcId="{8BB2B75F-04DE-9348-8832-942CA1E5C10C}" destId="{90ACEC01-A728-1B4C-9B02-7AAD6EAB7558}" srcOrd="1" destOrd="0" presId="urn:microsoft.com/office/officeart/2005/8/layout/hierarchy5"/>
    <dgm:cxn modelId="{6ACBC515-3E42-F240-8A88-0CA2E3F270C7}" type="presParOf" srcId="{90ACEC01-A728-1B4C-9B02-7AAD6EAB7558}" destId="{41BAF6BD-7E9D-2D4A-AE56-635391A999DC}" srcOrd="0" destOrd="0" presId="urn:microsoft.com/office/officeart/2005/8/layout/hierarchy5"/>
    <dgm:cxn modelId="{9DF0E641-7B96-8D40-8128-8867B94E2D2E}" type="presParOf" srcId="{90ACEC01-A728-1B4C-9B02-7AAD6EAB7558}" destId="{C48E1F7B-8168-504C-968B-FE2C13C59CE6}" srcOrd="1" destOrd="0" presId="urn:microsoft.com/office/officeart/2005/8/layout/hierarchy5"/>
    <dgm:cxn modelId="{AC877229-003B-E442-84F1-F8D421F82BDF}" type="presParOf" srcId="{C48E1F7B-8168-504C-968B-FE2C13C59CE6}" destId="{555428EF-E17A-204A-AEF8-AC0113E18EE9}" srcOrd="0" destOrd="0" presId="urn:microsoft.com/office/officeart/2005/8/layout/hierarchy5"/>
    <dgm:cxn modelId="{E58F19C1-3DDB-9E4B-B88D-CC1C1BC6611E}" type="presParOf" srcId="{555428EF-E17A-204A-AEF8-AC0113E18EE9}" destId="{40CD1CC0-423D-C146-B9DD-CB28D981312A}" srcOrd="0" destOrd="0" presId="urn:microsoft.com/office/officeart/2005/8/layout/hierarchy5"/>
    <dgm:cxn modelId="{5851C5D2-2833-3341-BAC7-738A5A7547B2}" type="presParOf" srcId="{C48E1F7B-8168-504C-968B-FE2C13C59CE6}" destId="{ECA769EB-BECE-7845-909F-E65D685C0943}" srcOrd="1" destOrd="0" presId="urn:microsoft.com/office/officeart/2005/8/layout/hierarchy5"/>
    <dgm:cxn modelId="{B4375DDF-6FBA-644D-9D34-9635EB0975F6}" type="presParOf" srcId="{ECA769EB-BECE-7845-909F-E65D685C0943}" destId="{917F1A19-07F6-D243-B019-9A5F4FA076C6}" srcOrd="0" destOrd="0" presId="urn:microsoft.com/office/officeart/2005/8/layout/hierarchy5"/>
    <dgm:cxn modelId="{E55AD2E8-F448-134D-9883-A36C2AED82C4}" type="presParOf" srcId="{ECA769EB-BECE-7845-909F-E65D685C0943}" destId="{B11DB972-FD39-2545-A936-2F84713DA3BC}" srcOrd="1" destOrd="0" presId="urn:microsoft.com/office/officeart/2005/8/layout/hierarchy5"/>
    <dgm:cxn modelId="{42974C88-9396-1A43-AE9C-B1729439B3EE}" type="presParOf" srcId="{B11DB972-FD39-2545-A936-2F84713DA3BC}" destId="{7FA58022-AA43-B44A-83B3-3BB834984C24}" srcOrd="0" destOrd="0" presId="urn:microsoft.com/office/officeart/2005/8/layout/hierarchy5"/>
    <dgm:cxn modelId="{BCFB31E2-66BD-164F-8DF4-6CD23B4CAB5A}" type="presParOf" srcId="{7FA58022-AA43-B44A-83B3-3BB834984C24}" destId="{B8607519-A2B0-7C4F-A84F-8AB8B25CF0C6}" srcOrd="0" destOrd="0" presId="urn:microsoft.com/office/officeart/2005/8/layout/hierarchy5"/>
    <dgm:cxn modelId="{01F0FA01-B776-2C49-9B21-0C78F4E9B9AB}" type="presParOf" srcId="{B11DB972-FD39-2545-A936-2F84713DA3BC}" destId="{25272C71-75CF-B046-BA8A-7BEE153EA9CD}" srcOrd="1" destOrd="0" presId="urn:microsoft.com/office/officeart/2005/8/layout/hierarchy5"/>
    <dgm:cxn modelId="{476D6010-1F24-9947-83BC-0E81C6388FC9}" type="presParOf" srcId="{25272C71-75CF-B046-BA8A-7BEE153EA9CD}" destId="{4B845CC2-4524-8046-9A75-69C0381CD2B4}" srcOrd="0" destOrd="0" presId="urn:microsoft.com/office/officeart/2005/8/layout/hierarchy5"/>
    <dgm:cxn modelId="{E3506B7F-4ECC-3243-B42C-A2B1C71E604C}" type="presParOf" srcId="{25272C71-75CF-B046-BA8A-7BEE153EA9CD}" destId="{AE792356-28EA-3544-9375-817155678436}" srcOrd="1" destOrd="0" presId="urn:microsoft.com/office/officeart/2005/8/layout/hierarchy5"/>
    <dgm:cxn modelId="{E2EEF271-B52E-0548-9D9C-F9F29CAE4912}" type="presParOf" srcId="{AE792356-28EA-3544-9375-817155678436}" destId="{2104C56F-862C-2543-A586-AFB63614D65C}" srcOrd="0" destOrd="0" presId="urn:microsoft.com/office/officeart/2005/8/layout/hierarchy5"/>
    <dgm:cxn modelId="{25B2EABD-57B3-2A48-9CF0-2F091B79F8BE}" type="presParOf" srcId="{2104C56F-862C-2543-A586-AFB63614D65C}" destId="{B96CDB73-7FC8-0C46-B323-FF6D08D83C42}" srcOrd="0" destOrd="0" presId="urn:microsoft.com/office/officeart/2005/8/layout/hierarchy5"/>
    <dgm:cxn modelId="{DF279567-2168-DE40-9434-CF19C20F01C5}" type="presParOf" srcId="{AE792356-28EA-3544-9375-817155678436}" destId="{3FA4CB5B-52E3-E349-853F-2F91E78F4E13}" srcOrd="1" destOrd="0" presId="urn:microsoft.com/office/officeart/2005/8/layout/hierarchy5"/>
    <dgm:cxn modelId="{18E9D89F-DDB7-2947-AAB7-73237DA13518}" type="presParOf" srcId="{3FA4CB5B-52E3-E349-853F-2F91E78F4E13}" destId="{898340CB-F1CB-384C-A4BB-DF8298DF4121}" srcOrd="0" destOrd="0" presId="urn:microsoft.com/office/officeart/2005/8/layout/hierarchy5"/>
    <dgm:cxn modelId="{6B1D2BC7-FF06-C547-9DED-E2585E8B14B0}" type="presParOf" srcId="{3FA4CB5B-52E3-E349-853F-2F91E78F4E13}" destId="{BC82E41F-5A8F-E04F-A0FD-ABF9B133B0F7}" srcOrd="1" destOrd="0" presId="urn:microsoft.com/office/officeart/2005/8/layout/hierarchy5"/>
    <dgm:cxn modelId="{191733F3-9B39-E041-ABF7-05617A086E7A}" type="presParOf" srcId="{B11DB972-FD39-2545-A936-2F84713DA3BC}" destId="{F2F7AD8F-8BD8-404C-B02F-FDD66ACA2CC4}" srcOrd="2" destOrd="0" presId="urn:microsoft.com/office/officeart/2005/8/layout/hierarchy5"/>
    <dgm:cxn modelId="{5E7DD3B2-BD18-E64D-ACD3-7E72AF478B2C}" type="presParOf" srcId="{F2F7AD8F-8BD8-404C-B02F-FDD66ACA2CC4}" destId="{CA228842-CA01-D64D-9118-A193944A4B9D}" srcOrd="0" destOrd="0" presId="urn:microsoft.com/office/officeart/2005/8/layout/hierarchy5"/>
    <dgm:cxn modelId="{210F8478-06AA-3244-B452-8B3C9A332D26}" type="presParOf" srcId="{B11DB972-FD39-2545-A936-2F84713DA3BC}" destId="{7BFCF695-90F5-0149-B6A0-78E22ED4CC9B}" srcOrd="3" destOrd="0" presId="urn:microsoft.com/office/officeart/2005/8/layout/hierarchy5"/>
    <dgm:cxn modelId="{9615DF4A-DE2B-D14F-AE1D-895FF566141F}" type="presParOf" srcId="{7BFCF695-90F5-0149-B6A0-78E22ED4CC9B}" destId="{493B29B0-7D32-A449-B07C-4A721D2B4331}" srcOrd="0" destOrd="0" presId="urn:microsoft.com/office/officeart/2005/8/layout/hierarchy5"/>
    <dgm:cxn modelId="{3D59BFD7-5129-F94D-90ED-8429B5445A1D}" type="presParOf" srcId="{7BFCF695-90F5-0149-B6A0-78E22ED4CC9B}" destId="{A55B1046-8A8F-8545-ABEF-769D45505D5B}" srcOrd="1" destOrd="0" presId="urn:microsoft.com/office/officeart/2005/8/layout/hierarchy5"/>
    <dgm:cxn modelId="{05EA17A4-5CB2-514E-AE98-3E1E2908B94E}" type="presParOf" srcId="{A55B1046-8A8F-8545-ABEF-769D45505D5B}" destId="{8E31C959-160C-F946-8BD5-AFCAEC841735}" srcOrd="0" destOrd="0" presId="urn:microsoft.com/office/officeart/2005/8/layout/hierarchy5"/>
    <dgm:cxn modelId="{578844B0-C427-4944-8029-6D51997B0295}" type="presParOf" srcId="{8E31C959-160C-F946-8BD5-AFCAEC841735}" destId="{03D7AF71-CF9E-6A4C-833C-B5BCA5D6591B}" srcOrd="0" destOrd="0" presId="urn:microsoft.com/office/officeart/2005/8/layout/hierarchy5"/>
    <dgm:cxn modelId="{819F7660-CC4D-624A-BF49-F1B53EB17385}" type="presParOf" srcId="{A55B1046-8A8F-8545-ABEF-769D45505D5B}" destId="{9EE3813A-492C-6D43-A5DF-BEEEA40813F5}" srcOrd="1" destOrd="0" presId="urn:microsoft.com/office/officeart/2005/8/layout/hierarchy5"/>
    <dgm:cxn modelId="{23A13553-252E-8848-9015-5E339B8DC18E}" type="presParOf" srcId="{9EE3813A-492C-6D43-A5DF-BEEEA40813F5}" destId="{A56D98C9-11CC-3340-B065-821928240AA4}" srcOrd="0" destOrd="0" presId="urn:microsoft.com/office/officeart/2005/8/layout/hierarchy5"/>
    <dgm:cxn modelId="{C014831A-5022-9B43-B1A3-581B2B7864F9}" type="presParOf" srcId="{9EE3813A-492C-6D43-A5DF-BEEEA40813F5}" destId="{80DB4AB6-98B0-1045-BDCF-AC5D79EDE64B}" srcOrd="1" destOrd="0" presId="urn:microsoft.com/office/officeart/2005/8/layout/hierarchy5"/>
    <dgm:cxn modelId="{BF1E777A-C025-4348-966E-021BFD4F7BC4}" type="presParOf" srcId="{B11DB972-FD39-2545-A936-2F84713DA3BC}" destId="{13D0AF74-E651-3442-96F9-2C76D0708759}" srcOrd="4" destOrd="0" presId="urn:microsoft.com/office/officeart/2005/8/layout/hierarchy5"/>
    <dgm:cxn modelId="{16ECC9E6-84B3-C743-9DD3-A46AC079FDC4}" type="presParOf" srcId="{13D0AF74-E651-3442-96F9-2C76D0708759}" destId="{47F8E8BC-147A-1D4C-B9DE-E3008FD09F20}" srcOrd="0" destOrd="0" presId="urn:microsoft.com/office/officeart/2005/8/layout/hierarchy5"/>
    <dgm:cxn modelId="{9E40D92E-B368-8A4B-B6AA-7C0867E047B2}" type="presParOf" srcId="{B11DB972-FD39-2545-A936-2F84713DA3BC}" destId="{CE9B40FF-C0B0-FA4A-9C90-6A1C3697451F}" srcOrd="5" destOrd="0" presId="urn:microsoft.com/office/officeart/2005/8/layout/hierarchy5"/>
    <dgm:cxn modelId="{AB628997-104F-0549-96B8-5965D801A0B2}" type="presParOf" srcId="{CE9B40FF-C0B0-FA4A-9C90-6A1C3697451F}" destId="{5709455C-406B-6946-8437-34E8DB110898}" srcOrd="0" destOrd="0" presId="urn:microsoft.com/office/officeart/2005/8/layout/hierarchy5"/>
    <dgm:cxn modelId="{F697A839-6CD1-284A-B18B-DA189B8FB734}" type="presParOf" srcId="{CE9B40FF-C0B0-FA4A-9C90-6A1C3697451F}" destId="{8EE755B5-65C1-BB41-A12C-E36543948C00}" srcOrd="1" destOrd="0" presId="urn:microsoft.com/office/officeart/2005/8/layout/hierarchy5"/>
    <dgm:cxn modelId="{D1218A86-B19A-934F-8E00-3A639D890A8E}" type="presParOf" srcId="{8EE755B5-65C1-BB41-A12C-E36543948C00}" destId="{91FB06B1-FF19-C94F-87E3-5C12BEB73332}" srcOrd="0" destOrd="0" presId="urn:microsoft.com/office/officeart/2005/8/layout/hierarchy5"/>
    <dgm:cxn modelId="{AA0240A1-7F31-B943-A8DE-A1F94D60BD78}" type="presParOf" srcId="{91FB06B1-FF19-C94F-87E3-5C12BEB73332}" destId="{AFC8376F-2EE6-C44B-920E-2233FF5FCB6B}" srcOrd="0" destOrd="0" presId="urn:microsoft.com/office/officeart/2005/8/layout/hierarchy5"/>
    <dgm:cxn modelId="{4539530C-BDA1-CD4E-B6DF-3FB340B29A24}" type="presParOf" srcId="{8EE755B5-65C1-BB41-A12C-E36543948C00}" destId="{FD4CB1D1-6ACA-1B40-AEB8-4592EA924BDD}" srcOrd="1" destOrd="0" presId="urn:microsoft.com/office/officeart/2005/8/layout/hierarchy5"/>
    <dgm:cxn modelId="{DF20A9F0-55AC-C243-BF60-6695D04F2526}" type="presParOf" srcId="{FD4CB1D1-6ACA-1B40-AEB8-4592EA924BDD}" destId="{6CBE4F8E-09D6-4B44-A8A2-F1720D860B88}" srcOrd="0" destOrd="0" presId="urn:microsoft.com/office/officeart/2005/8/layout/hierarchy5"/>
    <dgm:cxn modelId="{3E52F7EC-3B17-3B4D-95D3-FF2C6AE6E8EC}" type="presParOf" srcId="{FD4CB1D1-6ACA-1B40-AEB8-4592EA924BDD}" destId="{87E8DC72-5ADF-C946-8C15-80DD995294D9}" srcOrd="1" destOrd="0" presId="urn:microsoft.com/office/officeart/2005/8/layout/hierarchy5"/>
    <dgm:cxn modelId="{121E7C8D-46DC-4B42-8571-F2EB807E79D0}" type="presParOf" srcId="{C48E1F7B-8168-504C-968B-FE2C13C59CE6}" destId="{68E63200-74BD-C548-83CB-C220F887E067}" srcOrd="2" destOrd="0" presId="urn:microsoft.com/office/officeart/2005/8/layout/hierarchy5"/>
    <dgm:cxn modelId="{693A2155-05DB-304D-B4AC-AD9E36BFC47C}" type="presParOf" srcId="{68E63200-74BD-C548-83CB-C220F887E067}" destId="{35C5BDCF-C9D7-4A48-8E03-0A006A7588CB}" srcOrd="0" destOrd="0" presId="urn:microsoft.com/office/officeart/2005/8/layout/hierarchy5"/>
    <dgm:cxn modelId="{A4A90CF4-5F91-904B-A081-BD65DA385B41}" type="presParOf" srcId="{C48E1F7B-8168-504C-968B-FE2C13C59CE6}" destId="{469699CF-F154-1748-BEAF-B58234D8C870}" srcOrd="3" destOrd="0" presId="urn:microsoft.com/office/officeart/2005/8/layout/hierarchy5"/>
    <dgm:cxn modelId="{9A2BFE85-BC98-BF4A-B884-0750D3979F79}" type="presParOf" srcId="{469699CF-F154-1748-BEAF-B58234D8C870}" destId="{E215C4D7-0BF2-5B4F-AEED-7889334A6BFF}" srcOrd="0" destOrd="0" presId="urn:microsoft.com/office/officeart/2005/8/layout/hierarchy5"/>
    <dgm:cxn modelId="{B701680D-4516-F345-AF57-88583DFF9826}" type="presParOf" srcId="{469699CF-F154-1748-BEAF-B58234D8C870}" destId="{F5764C85-3F83-074B-AF48-D133558C736C}" srcOrd="1" destOrd="0" presId="urn:microsoft.com/office/officeart/2005/8/layout/hierarchy5"/>
    <dgm:cxn modelId="{CCA48EA2-2878-504C-9224-46262A08E7E9}" type="presParOf" srcId="{F5764C85-3F83-074B-AF48-D133558C736C}" destId="{6B8DA973-97DC-834B-A506-48C64E6106BD}" srcOrd="0" destOrd="0" presId="urn:microsoft.com/office/officeart/2005/8/layout/hierarchy5"/>
    <dgm:cxn modelId="{F29A28BA-6E40-F64B-BF88-CD62C499DAFB}" type="presParOf" srcId="{6B8DA973-97DC-834B-A506-48C64E6106BD}" destId="{8B3FAACF-6654-EB42-82EB-9AAB1EFFC901}" srcOrd="0" destOrd="0" presId="urn:microsoft.com/office/officeart/2005/8/layout/hierarchy5"/>
    <dgm:cxn modelId="{9C9AEE75-919C-6740-9373-9FF00CADBE0F}" type="presParOf" srcId="{F5764C85-3F83-074B-AF48-D133558C736C}" destId="{C8D51005-8A37-6F4C-A28C-ECBEB8FA7572}" srcOrd="1" destOrd="0" presId="urn:microsoft.com/office/officeart/2005/8/layout/hierarchy5"/>
    <dgm:cxn modelId="{DA0EB9BD-039C-9D4B-8E37-3960063EF9E2}" type="presParOf" srcId="{C8D51005-8A37-6F4C-A28C-ECBEB8FA7572}" destId="{43CCB155-B81B-EE40-AA6F-6A7866333AA9}" srcOrd="0" destOrd="0" presId="urn:microsoft.com/office/officeart/2005/8/layout/hierarchy5"/>
    <dgm:cxn modelId="{470E598A-44AD-4B44-AB87-08AEA7EA7ECE}" type="presParOf" srcId="{C8D51005-8A37-6F4C-A28C-ECBEB8FA7572}" destId="{E3CDAD64-797B-114B-9BA1-F71D968F0814}" srcOrd="1" destOrd="0" presId="urn:microsoft.com/office/officeart/2005/8/layout/hierarchy5"/>
    <dgm:cxn modelId="{55843A0B-80A6-EF4E-BD5A-596000F90DBB}" type="presParOf" srcId="{E3CDAD64-797B-114B-9BA1-F71D968F0814}" destId="{3E4F3D4B-C5B6-F741-946E-BC9D38F5C159}" srcOrd="0" destOrd="0" presId="urn:microsoft.com/office/officeart/2005/8/layout/hierarchy5"/>
    <dgm:cxn modelId="{55354364-AE11-744B-AE1B-125CBB3DEAD0}" type="presParOf" srcId="{3E4F3D4B-C5B6-F741-946E-BC9D38F5C159}" destId="{150690BD-E1B2-6646-9615-CE8143168F8F}" srcOrd="0" destOrd="0" presId="urn:microsoft.com/office/officeart/2005/8/layout/hierarchy5"/>
    <dgm:cxn modelId="{75D4A3F2-CA5C-F845-AC82-278588093554}" type="presParOf" srcId="{E3CDAD64-797B-114B-9BA1-F71D968F0814}" destId="{A176A3A3-13BF-8C44-941B-79E4542C28B8}" srcOrd="1" destOrd="0" presId="urn:microsoft.com/office/officeart/2005/8/layout/hierarchy5"/>
    <dgm:cxn modelId="{6D68EF10-D46C-5641-81E0-D74591E7B9B2}" type="presParOf" srcId="{A176A3A3-13BF-8C44-941B-79E4542C28B8}" destId="{4FB37213-F101-A54B-B330-6D69916FDD29}" srcOrd="0" destOrd="0" presId="urn:microsoft.com/office/officeart/2005/8/layout/hierarchy5"/>
    <dgm:cxn modelId="{D1E9E9FD-9B1B-8740-9CCC-C7D178D1FC6A}" type="presParOf" srcId="{A176A3A3-13BF-8C44-941B-79E4542C28B8}" destId="{863FDB8D-B10F-0F45-A3E3-690FC9868708}" srcOrd="1" destOrd="0" presId="urn:microsoft.com/office/officeart/2005/8/layout/hierarchy5"/>
    <dgm:cxn modelId="{2F2581EC-8CC2-B748-BA11-1E48D2AE8379}" type="presParOf" srcId="{F5764C85-3F83-074B-AF48-D133558C736C}" destId="{DEE76564-3076-6F4D-99C2-8307C4A9B567}" srcOrd="2" destOrd="0" presId="urn:microsoft.com/office/officeart/2005/8/layout/hierarchy5"/>
    <dgm:cxn modelId="{5A089607-4492-B849-B164-FF0ACEEEF5DB}" type="presParOf" srcId="{DEE76564-3076-6F4D-99C2-8307C4A9B567}" destId="{1D78F93E-74FC-814D-BC1C-48E7B10E0DCC}" srcOrd="0" destOrd="0" presId="urn:microsoft.com/office/officeart/2005/8/layout/hierarchy5"/>
    <dgm:cxn modelId="{6CB1C8F3-0E4E-7B49-B3E6-A98E06C00E3E}" type="presParOf" srcId="{F5764C85-3F83-074B-AF48-D133558C736C}" destId="{003B7F19-20D3-6446-8329-6DA00BBAD737}" srcOrd="3" destOrd="0" presId="urn:microsoft.com/office/officeart/2005/8/layout/hierarchy5"/>
    <dgm:cxn modelId="{07335B10-E2CF-6440-AE1F-8AD7336DCB84}" type="presParOf" srcId="{003B7F19-20D3-6446-8329-6DA00BBAD737}" destId="{34D4175B-3FE2-3841-BBF2-73FB9871119B}" srcOrd="0" destOrd="0" presId="urn:microsoft.com/office/officeart/2005/8/layout/hierarchy5"/>
    <dgm:cxn modelId="{9E8C7D93-DC74-3446-B2CB-61A7D1015E6C}" type="presParOf" srcId="{003B7F19-20D3-6446-8329-6DA00BBAD737}" destId="{6530EC5A-E4D1-164E-A9C8-AE1A2E1095DC}" srcOrd="1" destOrd="0" presId="urn:microsoft.com/office/officeart/2005/8/layout/hierarchy5"/>
    <dgm:cxn modelId="{09C67BA8-CF34-4C40-8B02-28C36DF88A2C}" type="presParOf" srcId="{6530EC5A-E4D1-164E-A9C8-AE1A2E1095DC}" destId="{B301C5BF-E745-8948-AC0F-0165DAA74617}" srcOrd="0" destOrd="0" presId="urn:microsoft.com/office/officeart/2005/8/layout/hierarchy5"/>
    <dgm:cxn modelId="{90829E4F-C179-7D43-B144-3662EB9F8774}" type="presParOf" srcId="{B301C5BF-E745-8948-AC0F-0165DAA74617}" destId="{BA31183C-F23A-0E46-A844-F6CD3D987545}" srcOrd="0" destOrd="0" presId="urn:microsoft.com/office/officeart/2005/8/layout/hierarchy5"/>
    <dgm:cxn modelId="{E60ECB4C-A00D-E347-ABEA-5122C0BCB3E1}" type="presParOf" srcId="{6530EC5A-E4D1-164E-A9C8-AE1A2E1095DC}" destId="{D9841F8B-EFC2-184B-AEAB-CF6D208FC656}" srcOrd="1" destOrd="0" presId="urn:microsoft.com/office/officeart/2005/8/layout/hierarchy5"/>
    <dgm:cxn modelId="{E9CE9365-65A8-1347-96C0-C1DF16D86EB0}" type="presParOf" srcId="{D9841F8B-EFC2-184B-AEAB-CF6D208FC656}" destId="{EEEC2584-EBC9-6848-B669-CC89E0C0927E}" srcOrd="0" destOrd="0" presId="urn:microsoft.com/office/officeart/2005/8/layout/hierarchy5"/>
    <dgm:cxn modelId="{E0991BE2-7CF6-0F4E-A01A-F794CA0B853D}" type="presParOf" srcId="{D9841F8B-EFC2-184B-AEAB-CF6D208FC656}" destId="{B01B2C26-D151-6544-88CF-784B2FA87BDB}" srcOrd="1" destOrd="0" presId="urn:microsoft.com/office/officeart/2005/8/layout/hierarchy5"/>
    <dgm:cxn modelId="{4127005D-5873-1B47-9094-E39CE5373132}" type="presParOf" srcId="{F5764C85-3F83-074B-AF48-D133558C736C}" destId="{629A8FB9-4061-C247-A5FD-AC576C027F51}" srcOrd="4" destOrd="0" presId="urn:microsoft.com/office/officeart/2005/8/layout/hierarchy5"/>
    <dgm:cxn modelId="{0A6A22D2-AA3C-AE4D-BDF7-0D9ED84C44ED}" type="presParOf" srcId="{629A8FB9-4061-C247-A5FD-AC576C027F51}" destId="{445C83F4-2850-2B4F-BFE3-B0C1FF889BA7}" srcOrd="0" destOrd="0" presId="urn:microsoft.com/office/officeart/2005/8/layout/hierarchy5"/>
    <dgm:cxn modelId="{D50FD55A-AED1-3B46-8370-369E82ADF68C}" type="presParOf" srcId="{F5764C85-3F83-074B-AF48-D133558C736C}" destId="{2D66018F-75C7-FC4F-BA10-03FE32635CD0}" srcOrd="5" destOrd="0" presId="urn:microsoft.com/office/officeart/2005/8/layout/hierarchy5"/>
    <dgm:cxn modelId="{713A831B-C29B-1549-85E5-86DDB5E44936}" type="presParOf" srcId="{2D66018F-75C7-FC4F-BA10-03FE32635CD0}" destId="{CFD92F47-84BF-2743-A0CF-3EAF4AD19092}" srcOrd="0" destOrd="0" presId="urn:microsoft.com/office/officeart/2005/8/layout/hierarchy5"/>
    <dgm:cxn modelId="{09EB8051-8117-E14F-A1A8-A4E97AA671D3}" type="presParOf" srcId="{2D66018F-75C7-FC4F-BA10-03FE32635CD0}" destId="{BC9AB004-7C0C-A042-81C4-BB9C0A9CA91B}" srcOrd="1" destOrd="0" presId="urn:microsoft.com/office/officeart/2005/8/layout/hierarchy5"/>
    <dgm:cxn modelId="{8821B3BF-CE8A-5A42-9637-01A1FCB2EC54}" type="presParOf" srcId="{BC9AB004-7C0C-A042-81C4-BB9C0A9CA91B}" destId="{A0DEAA56-2678-2A4A-B9CF-8FFD59884F2D}" srcOrd="0" destOrd="0" presId="urn:microsoft.com/office/officeart/2005/8/layout/hierarchy5"/>
    <dgm:cxn modelId="{AECE9344-6DA2-214C-B4E2-25873167D39E}" type="presParOf" srcId="{A0DEAA56-2678-2A4A-B9CF-8FFD59884F2D}" destId="{4EB24886-471B-5B4B-B180-6DF1FFE29A30}" srcOrd="0" destOrd="0" presId="urn:microsoft.com/office/officeart/2005/8/layout/hierarchy5"/>
    <dgm:cxn modelId="{16ED96F5-13D3-D04D-BFD7-A1C558424460}" type="presParOf" srcId="{BC9AB004-7C0C-A042-81C4-BB9C0A9CA91B}" destId="{5FE92C7A-F4BB-E14E-B90D-D580643BC362}" srcOrd="1" destOrd="0" presId="urn:microsoft.com/office/officeart/2005/8/layout/hierarchy5"/>
    <dgm:cxn modelId="{1C971706-013D-3A4A-A179-48A60C267191}" type="presParOf" srcId="{5FE92C7A-F4BB-E14E-B90D-D580643BC362}" destId="{B98EFB37-CB94-904D-B861-FFFA26CAAA29}" srcOrd="0" destOrd="0" presId="urn:microsoft.com/office/officeart/2005/8/layout/hierarchy5"/>
    <dgm:cxn modelId="{DAD0B9F5-F57E-934E-8D27-147EA50068B8}" type="presParOf" srcId="{5FE92C7A-F4BB-E14E-B90D-D580643BC362}" destId="{B4318F6A-F7B0-E745-BD4A-4C3970D7216D}" srcOrd="1" destOrd="0" presId="urn:microsoft.com/office/officeart/2005/8/layout/hierarchy5"/>
    <dgm:cxn modelId="{A0673E42-F631-6041-9ECF-443B9EE4A79D}" type="presParOf" srcId="{C48E1F7B-8168-504C-968B-FE2C13C59CE6}" destId="{56024F9E-02A0-7B48-A732-18D94ECEB6A9}" srcOrd="4" destOrd="0" presId="urn:microsoft.com/office/officeart/2005/8/layout/hierarchy5"/>
    <dgm:cxn modelId="{CC8FDB31-431F-7B41-A957-423F65BD3C9A}" type="presParOf" srcId="{56024F9E-02A0-7B48-A732-18D94ECEB6A9}" destId="{294FF907-19F3-A741-B6F8-981F1C8AE89C}" srcOrd="0" destOrd="0" presId="urn:microsoft.com/office/officeart/2005/8/layout/hierarchy5"/>
    <dgm:cxn modelId="{BB8758C1-F957-904F-979B-7FEF0AA546E1}" type="presParOf" srcId="{C48E1F7B-8168-504C-968B-FE2C13C59CE6}" destId="{0091C44E-7C76-BA48-89EF-ED27CAF0AF96}" srcOrd="5" destOrd="0" presId="urn:microsoft.com/office/officeart/2005/8/layout/hierarchy5"/>
    <dgm:cxn modelId="{9ACE68D7-6DFD-3645-BE01-A81BE187331F}" type="presParOf" srcId="{0091C44E-7C76-BA48-89EF-ED27CAF0AF96}" destId="{1EC25370-AC43-784B-984F-D1B9E25A70F3}" srcOrd="0" destOrd="0" presId="urn:microsoft.com/office/officeart/2005/8/layout/hierarchy5"/>
    <dgm:cxn modelId="{321E1778-0D2F-B943-8EB7-353AD598B3BE}" type="presParOf" srcId="{0091C44E-7C76-BA48-89EF-ED27CAF0AF96}" destId="{6F8FB497-9E7A-8644-A03B-6FB825C77B22}" srcOrd="1" destOrd="0" presId="urn:microsoft.com/office/officeart/2005/8/layout/hierarchy5"/>
    <dgm:cxn modelId="{76FD20B3-A9D8-5B46-B365-5958EDA3D79F}" type="presParOf" srcId="{6F8FB497-9E7A-8644-A03B-6FB825C77B22}" destId="{0CE171D6-693C-AB40-B2F9-C6BF28B30273}" srcOrd="0" destOrd="0" presId="urn:microsoft.com/office/officeart/2005/8/layout/hierarchy5"/>
    <dgm:cxn modelId="{4B4B4867-6D7A-C642-9CDE-D9D3A1F0D2BC}" type="presParOf" srcId="{0CE171D6-693C-AB40-B2F9-C6BF28B30273}" destId="{5A7539A4-0D8C-824B-B4A9-4A61717F1CA1}" srcOrd="0" destOrd="0" presId="urn:microsoft.com/office/officeart/2005/8/layout/hierarchy5"/>
    <dgm:cxn modelId="{06180728-DE23-9E44-B3A2-6E7CD15A422E}" type="presParOf" srcId="{6F8FB497-9E7A-8644-A03B-6FB825C77B22}" destId="{223F3AF5-C115-084A-953A-8A36BE5B07E9}" srcOrd="1" destOrd="0" presId="urn:microsoft.com/office/officeart/2005/8/layout/hierarchy5"/>
    <dgm:cxn modelId="{C16FA859-E090-1044-A333-8F3C62BA2368}" type="presParOf" srcId="{223F3AF5-C115-084A-953A-8A36BE5B07E9}" destId="{BDA03366-DB57-DF4D-A12F-089F75E50F6D}" srcOrd="0" destOrd="0" presId="urn:microsoft.com/office/officeart/2005/8/layout/hierarchy5"/>
    <dgm:cxn modelId="{0E278B8A-D30E-C147-BCC6-4A0D359E7FD8}" type="presParOf" srcId="{223F3AF5-C115-084A-953A-8A36BE5B07E9}" destId="{9C6C4C00-CD8D-4F48-A36B-6BC201BBD51D}" srcOrd="1" destOrd="0" presId="urn:microsoft.com/office/officeart/2005/8/layout/hierarchy5"/>
    <dgm:cxn modelId="{5B63B133-5A85-4C46-A113-BFC621EDB890}" type="presParOf" srcId="{9C6C4C00-CD8D-4F48-A36B-6BC201BBD51D}" destId="{88591F11-F25F-C84B-9EF9-B8B072B71743}" srcOrd="0" destOrd="0" presId="urn:microsoft.com/office/officeart/2005/8/layout/hierarchy5"/>
    <dgm:cxn modelId="{78CAC789-41BC-B948-A2A1-D77C695E9AF1}" type="presParOf" srcId="{88591F11-F25F-C84B-9EF9-B8B072B71743}" destId="{D307A94E-8CF3-D846-A536-F92100A75A9E}" srcOrd="0" destOrd="0" presId="urn:microsoft.com/office/officeart/2005/8/layout/hierarchy5"/>
    <dgm:cxn modelId="{A31F9A15-7AB7-2245-B14E-85C7C1E9C069}" type="presParOf" srcId="{9C6C4C00-CD8D-4F48-A36B-6BC201BBD51D}" destId="{BF2CD507-A059-E147-A44D-956AEC5AC6AA}" srcOrd="1" destOrd="0" presId="urn:microsoft.com/office/officeart/2005/8/layout/hierarchy5"/>
    <dgm:cxn modelId="{CC74D187-1165-DD49-85F8-658F0DC486A4}" type="presParOf" srcId="{BF2CD507-A059-E147-A44D-956AEC5AC6AA}" destId="{53FA86EE-9612-CF47-8305-A27959ED6201}" srcOrd="0" destOrd="0" presId="urn:microsoft.com/office/officeart/2005/8/layout/hierarchy5"/>
    <dgm:cxn modelId="{6A2F42AE-A1FF-3943-BE2D-E047813A4C8C}" type="presParOf" srcId="{BF2CD507-A059-E147-A44D-956AEC5AC6AA}" destId="{6BE37C13-BAD4-374B-B3E0-107D436372A8}" srcOrd="1" destOrd="0" presId="urn:microsoft.com/office/officeart/2005/8/layout/hierarchy5"/>
    <dgm:cxn modelId="{7EA30544-2337-6F49-B9FA-34E018727554}" type="presParOf" srcId="{6F8FB497-9E7A-8644-A03B-6FB825C77B22}" destId="{FC8D7C5C-A31A-9F49-966C-1F23915A5261}" srcOrd="2" destOrd="0" presId="urn:microsoft.com/office/officeart/2005/8/layout/hierarchy5"/>
    <dgm:cxn modelId="{D5C233CE-78F2-8140-80CD-4517546DDF53}" type="presParOf" srcId="{FC8D7C5C-A31A-9F49-966C-1F23915A5261}" destId="{E46BC143-1EEC-0A43-A7FC-66B283327DDE}" srcOrd="0" destOrd="0" presId="urn:microsoft.com/office/officeart/2005/8/layout/hierarchy5"/>
    <dgm:cxn modelId="{B64006C3-0971-8C40-8E70-7C30ED4BDF29}" type="presParOf" srcId="{6F8FB497-9E7A-8644-A03B-6FB825C77B22}" destId="{72A51950-F6A2-424B-A64F-EA85742824D5}" srcOrd="3" destOrd="0" presId="urn:microsoft.com/office/officeart/2005/8/layout/hierarchy5"/>
    <dgm:cxn modelId="{B8A0AB66-9E68-C147-A088-8F1F7B150343}" type="presParOf" srcId="{72A51950-F6A2-424B-A64F-EA85742824D5}" destId="{531B67F3-0E38-5F4D-BE58-845E2AE7F68B}" srcOrd="0" destOrd="0" presId="urn:microsoft.com/office/officeart/2005/8/layout/hierarchy5"/>
    <dgm:cxn modelId="{F444BB53-177A-0148-ABED-93D3422BF498}" type="presParOf" srcId="{72A51950-F6A2-424B-A64F-EA85742824D5}" destId="{DC2B2F1E-F7DB-7E43-949B-CB66587B2521}" srcOrd="1" destOrd="0" presId="urn:microsoft.com/office/officeart/2005/8/layout/hierarchy5"/>
    <dgm:cxn modelId="{E79688F8-C0AF-B540-8538-826DCDABAB8A}" type="presParOf" srcId="{DC2B2F1E-F7DB-7E43-949B-CB66587B2521}" destId="{E0399934-2543-9243-A130-805E74F9AEF2}" srcOrd="0" destOrd="0" presId="urn:microsoft.com/office/officeart/2005/8/layout/hierarchy5"/>
    <dgm:cxn modelId="{2EDBDBEB-2564-5445-8CB3-38C58F02C29C}" type="presParOf" srcId="{E0399934-2543-9243-A130-805E74F9AEF2}" destId="{A9BE64E1-F2A1-E54E-A85A-341B363A0883}" srcOrd="0" destOrd="0" presId="urn:microsoft.com/office/officeart/2005/8/layout/hierarchy5"/>
    <dgm:cxn modelId="{19E53FAD-4BDF-EA42-8D31-117ECEC6FA5C}" type="presParOf" srcId="{DC2B2F1E-F7DB-7E43-949B-CB66587B2521}" destId="{CC9996E8-43A8-9240-AA67-8EC70A7D6FA7}" srcOrd="1" destOrd="0" presId="urn:microsoft.com/office/officeart/2005/8/layout/hierarchy5"/>
    <dgm:cxn modelId="{E0782C7F-C9D7-8C41-BF8E-93F22FFE3550}" type="presParOf" srcId="{CC9996E8-43A8-9240-AA67-8EC70A7D6FA7}" destId="{EF6CA379-BF85-DA46-B7F4-81B303B7670B}" srcOrd="0" destOrd="0" presId="urn:microsoft.com/office/officeart/2005/8/layout/hierarchy5"/>
    <dgm:cxn modelId="{E5EA077D-7E33-BF4D-9ACA-1F81E7B6D197}" type="presParOf" srcId="{CC9996E8-43A8-9240-AA67-8EC70A7D6FA7}" destId="{E46B29C8-A6EA-BB40-B039-1C0A12219DEA}" srcOrd="1" destOrd="0" presId="urn:microsoft.com/office/officeart/2005/8/layout/hierarchy5"/>
    <dgm:cxn modelId="{9FA81D61-C1BA-AB42-A92F-8BBDA3FE6850}" type="presParOf" srcId="{6F8FB497-9E7A-8644-A03B-6FB825C77B22}" destId="{51A76B8E-9693-EC4D-B615-75B591D047D2}" srcOrd="4" destOrd="0" presId="urn:microsoft.com/office/officeart/2005/8/layout/hierarchy5"/>
    <dgm:cxn modelId="{7DF092C3-E734-3840-97A6-04D2B54AF140}" type="presParOf" srcId="{51A76B8E-9693-EC4D-B615-75B591D047D2}" destId="{2AEA173A-D94F-5246-B0AD-99CB0CAE7356}" srcOrd="0" destOrd="0" presId="urn:microsoft.com/office/officeart/2005/8/layout/hierarchy5"/>
    <dgm:cxn modelId="{713618AC-6715-4141-8AD9-892B7B4EC77B}" type="presParOf" srcId="{6F8FB497-9E7A-8644-A03B-6FB825C77B22}" destId="{1CF75DF4-A990-D140-A0FF-0B8E1465E391}" srcOrd="5" destOrd="0" presId="urn:microsoft.com/office/officeart/2005/8/layout/hierarchy5"/>
    <dgm:cxn modelId="{2338B09D-E528-8C42-B2B1-3447472E805C}" type="presParOf" srcId="{1CF75DF4-A990-D140-A0FF-0B8E1465E391}" destId="{9730D258-9012-9748-9BB2-F695DD99F301}" srcOrd="0" destOrd="0" presId="urn:microsoft.com/office/officeart/2005/8/layout/hierarchy5"/>
    <dgm:cxn modelId="{22132C61-BB6E-9245-A196-1FAF193DFCE4}" type="presParOf" srcId="{1CF75DF4-A990-D140-A0FF-0B8E1465E391}" destId="{EE0C64D3-326D-3241-A16B-DE4990FB6738}" srcOrd="1" destOrd="0" presId="urn:microsoft.com/office/officeart/2005/8/layout/hierarchy5"/>
    <dgm:cxn modelId="{C6DAABAB-9F22-1749-84AD-47DEBCA11B80}" type="presParOf" srcId="{EE0C64D3-326D-3241-A16B-DE4990FB6738}" destId="{D0A24B60-AC7E-4948-A95A-92D77F710778}" srcOrd="0" destOrd="0" presId="urn:microsoft.com/office/officeart/2005/8/layout/hierarchy5"/>
    <dgm:cxn modelId="{056F6174-282C-2D48-98B8-85A225C93097}" type="presParOf" srcId="{D0A24B60-AC7E-4948-A95A-92D77F710778}" destId="{F5E95981-FEC8-304D-8521-E5DC75F699D8}" srcOrd="0" destOrd="0" presId="urn:microsoft.com/office/officeart/2005/8/layout/hierarchy5"/>
    <dgm:cxn modelId="{EA6093F5-C28A-A64E-AB9A-2E3CEE2D6F0C}" type="presParOf" srcId="{EE0C64D3-326D-3241-A16B-DE4990FB6738}" destId="{58AFC965-213C-794C-ACC4-86101B7A56CB}" srcOrd="1" destOrd="0" presId="urn:microsoft.com/office/officeart/2005/8/layout/hierarchy5"/>
    <dgm:cxn modelId="{39042093-B166-4E44-8CE9-7A971E5ECB07}" type="presParOf" srcId="{58AFC965-213C-794C-ACC4-86101B7A56CB}" destId="{A4AC3039-9E92-8849-B2FA-FDD6A94C1F35}" srcOrd="0" destOrd="0" presId="urn:microsoft.com/office/officeart/2005/8/layout/hierarchy5"/>
    <dgm:cxn modelId="{EB16886C-BD0A-CA47-8A0D-120A025E94CD}" type="presParOf" srcId="{58AFC965-213C-794C-ACC4-86101B7A56CB}" destId="{FEB7586D-39C3-DB44-A211-482730481030}" srcOrd="1" destOrd="0" presId="urn:microsoft.com/office/officeart/2005/8/layout/hierarchy5"/>
    <dgm:cxn modelId="{B0A9645B-ED38-B544-B420-8F65AD7061C4}" type="presParOf" srcId="{8BB2B75F-04DE-9348-8832-942CA1E5C10C}" destId="{437227C2-B9E1-D14B-857A-2C23EA0081F7}" srcOrd="2" destOrd="0" presId="urn:microsoft.com/office/officeart/2005/8/layout/hierarchy5"/>
    <dgm:cxn modelId="{E9E242E1-4154-9244-951E-959D9B99F32D}" type="presParOf" srcId="{437227C2-B9E1-D14B-857A-2C23EA0081F7}" destId="{C8F77E48-8412-3D44-AF2C-3B4F6FC2ECFB}" srcOrd="0" destOrd="0" presId="urn:microsoft.com/office/officeart/2005/8/layout/hierarchy5"/>
    <dgm:cxn modelId="{AD4A9EF3-0E9E-134B-92D6-439F5B9F1A96}" type="presParOf" srcId="{8BB2B75F-04DE-9348-8832-942CA1E5C10C}" destId="{7297B22C-9E31-0E4D-A88C-521B0F6D408F}" srcOrd="3" destOrd="0" presId="urn:microsoft.com/office/officeart/2005/8/layout/hierarchy5"/>
    <dgm:cxn modelId="{9E6EB30F-FD2B-1A4F-81C8-48D032230023}" type="presParOf" srcId="{7297B22C-9E31-0E4D-A88C-521B0F6D408F}" destId="{401D5F8D-2B7F-4A48-91B6-3DA03880E321}" srcOrd="0" destOrd="0" presId="urn:microsoft.com/office/officeart/2005/8/layout/hierarchy5"/>
    <dgm:cxn modelId="{BFE0F85A-B712-CC43-828E-9E273EC6B37E}" type="presParOf" srcId="{7297B22C-9E31-0E4D-A88C-521B0F6D408F}" destId="{8679285A-562B-3B4E-8CE3-2F348DE0C2B9}" srcOrd="1" destOrd="0" presId="urn:microsoft.com/office/officeart/2005/8/layout/hierarchy5"/>
    <dgm:cxn modelId="{C1AD1226-79A7-464D-8B17-5FC650F1D1B7}" type="presParOf" srcId="{8679285A-562B-3B4E-8CE3-2F348DE0C2B9}" destId="{2C695665-CD4D-914A-882A-9C1DA337F76F}" srcOrd="0" destOrd="0" presId="urn:microsoft.com/office/officeart/2005/8/layout/hierarchy5"/>
    <dgm:cxn modelId="{A32BF51B-A1B5-4A4D-92FE-09FBDAF25A0D}" type="presParOf" srcId="{2C695665-CD4D-914A-882A-9C1DA337F76F}" destId="{1C601E1F-749D-7C41-8E34-299E930B6783}" srcOrd="0" destOrd="0" presId="urn:microsoft.com/office/officeart/2005/8/layout/hierarchy5"/>
    <dgm:cxn modelId="{EE7B2AF0-7030-3A43-866A-0BE57EB01826}" type="presParOf" srcId="{8679285A-562B-3B4E-8CE3-2F348DE0C2B9}" destId="{F5B74D7B-DBAD-6745-BB08-3FABCD8FA1E1}" srcOrd="1" destOrd="0" presId="urn:microsoft.com/office/officeart/2005/8/layout/hierarchy5"/>
    <dgm:cxn modelId="{934F104D-4983-B141-9BEA-75CD5D16D343}" type="presParOf" srcId="{F5B74D7B-DBAD-6745-BB08-3FABCD8FA1E1}" destId="{22EADA70-EADA-1E46-ADCF-D92F53B700A9}" srcOrd="0" destOrd="0" presId="urn:microsoft.com/office/officeart/2005/8/layout/hierarchy5"/>
    <dgm:cxn modelId="{0370986C-FAAC-6749-9BB3-722BEBABF12B}" type="presParOf" srcId="{F5B74D7B-DBAD-6745-BB08-3FABCD8FA1E1}" destId="{E0D80941-B9E9-9640-8B72-B8D59CB316CF}" srcOrd="1" destOrd="0" presId="urn:microsoft.com/office/officeart/2005/8/layout/hierarchy5"/>
    <dgm:cxn modelId="{E300F6A0-5AAC-3447-8A55-4D51A23E96C9}" type="presParOf" srcId="{E0D80941-B9E9-9640-8B72-B8D59CB316CF}" destId="{AEA9290B-339D-054F-A8D2-A528F3E1D011}" srcOrd="0" destOrd="0" presId="urn:microsoft.com/office/officeart/2005/8/layout/hierarchy5"/>
    <dgm:cxn modelId="{18005760-B7C2-0B42-BDD7-2F50A796CF99}" type="presParOf" srcId="{AEA9290B-339D-054F-A8D2-A528F3E1D011}" destId="{7423E299-4E20-8141-81FA-C37F120C7549}" srcOrd="0" destOrd="0" presId="urn:microsoft.com/office/officeart/2005/8/layout/hierarchy5"/>
    <dgm:cxn modelId="{2831B486-B682-D647-98E2-07D81934D772}" type="presParOf" srcId="{E0D80941-B9E9-9640-8B72-B8D59CB316CF}" destId="{BD764483-B94B-1048-8523-D8C13902CA8F}" srcOrd="1" destOrd="0" presId="urn:microsoft.com/office/officeart/2005/8/layout/hierarchy5"/>
    <dgm:cxn modelId="{34F24B94-3B1C-F542-8352-73E4DD7DCD7F}" type="presParOf" srcId="{BD764483-B94B-1048-8523-D8C13902CA8F}" destId="{8B549B75-DC3D-DA42-BB93-A7CED5AD1D57}" srcOrd="0" destOrd="0" presId="urn:microsoft.com/office/officeart/2005/8/layout/hierarchy5"/>
    <dgm:cxn modelId="{BE486B55-7219-B14E-A47B-7BF1CA859B56}" type="presParOf" srcId="{BD764483-B94B-1048-8523-D8C13902CA8F}" destId="{B388BF53-1860-BF41-80D4-924E0207BB27}" srcOrd="1" destOrd="0" presId="urn:microsoft.com/office/officeart/2005/8/layout/hierarchy5"/>
    <dgm:cxn modelId="{1A715182-CC71-1E4F-8EE4-695D0D5D18FA}" type="presParOf" srcId="{B388BF53-1860-BF41-80D4-924E0207BB27}" destId="{B42FCCD8-69D7-C04C-ABD3-58A039B61825}" srcOrd="0" destOrd="0" presId="urn:microsoft.com/office/officeart/2005/8/layout/hierarchy5"/>
    <dgm:cxn modelId="{22E0C841-15BB-F348-BB33-92FE73DA0572}" type="presParOf" srcId="{B42FCCD8-69D7-C04C-ABD3-58A039B61825}" destId="{5FB7183C-9EA7-7C42-BD48-33337A1BB59C}" srcOrd="0" destOrd="0" presId="urn:microsoft.com/office/officeart/2005/8/layout/hierarchy5"/>
    <dgm:cxn modelId="{F70C70D2-0D8F-9442-BF5A-AEC3254ABFD8}" type="presParOf" srcId="{B388BF53-1860-BF41-80D4-924E0207BB27}" destId="{70E96136-85D5-484C-9A70-43A9CCAA80DB}" srcOrd="1" destOrd="0" presId="urn:microsoft.com/office/officeart/2005/8/layout/hierarchy5"/>
    <dgm:cxn modelId="{A3DEFAF0-0E07-6D45-8CF4-709373F25D08}" type="presParOf" srcId="{70E96136-85D5-484C-9A70-43A9CCAA80DB}" destId="{753B9DA2-1D1A-BD4D-BAF7-BDE8B15F31EF}" srcOrd="0" destOrd="0" presId="urn:microsoft.com/office/officeart/2005/8/layout/hierarchy5"/>
    <dgm:cxn modelId="{F6B974CB-5842-7A45-98D3-D6C838ECDA4B}" type="presParOf" srcId="{70E96136-85D5-484C-9A70-43A9CCAA80DB}" destId="{E59AC8BB-C43D-7D4A-A83D-3F2E9D65CA4C}" srcOrd="1" destOrd="0" presId="urn:microsoft.com/office/officeart/2005/8/layout/hierarchy5"/>
    <dgm:cxn modelId="{8BF9E3ED-56A2-4949-8253-654F69A75521}" type="presParOf" srcId="{E0D80941-B9E9-9640-8B72-B8D59CB316CF}" destId="{A2067E10-C3E3-B844-861A-032C16E4612C}" srcOrd="2" destOrd="0" presId="urn:microsoft.com/office/officeart/2005/8/layout/hierarchy5"/>
    <dgm:cxn modelId="{784A8598-D07D-1A40-A013-DD85E9276AAA}" type="presParOf" srcId="{A2067E10-C3E3-B844-861A-032C16E4612C}" destId="{38BE9B68-E416-454C-81D3-0D3AA2FC5484}" srcOrd="0" destOrd="0" presId="urn:microsoft.com/office/officeart/2005/8/layout/hierarchy5"/>
    <dgm:cxn modelId="{8DD5C67A-5C52-7F4A-9775-1930AFC23CF3}" type="presParOf" srcId="{E0D80941-B9E9-9640-8B72-B8D59CB316CF}" destId="{C7A0D991-71BD-1F4E-901B-7D8DD47C27FF}" srcOrd="3" destOrd="0" presId="urn:microsoft.com/office/officeart/2005/8/layout/hierarchy5"/>
    <dgm:cxn modelId="{2CF4B389-0377-0347-A16F-3E1723F32924}" type="presParOf" srcId="{C7A0D991-71BD-1F4E-901B-7D8DD47C27FF}" destId="{CF29A1CD-F2D7-6E4F-8DD4-A0BF8E3C56DD}" srcOrd="0" destOrd="0" presId="urn:microsoft.com/office/officeart/2005/8/layout/hierarchy5"/>
    <dgm:cxn modelId="{E344C612-F6E8-3547-A1D4-7845B524C617}" type="presParOf" srcId="{C7A0D991-71BD-1F4E-901B-7D8DD47C27FF}" destId="{64ABF5D3-C0CB-6144-8800-E34DE203AD80}" srcOrd="1" destOrd="0" presId="urn:microsoft.com/office/officeart/2005/8/layout/hierarchy5"/>
    <dgm:cxn modelId="{BE86D3DC-F906-F042-A5B4-900EBAFA9C5A}" type="presParOf" srcId="{64ABF5D3-C0CB-6144-8800-E34DE203AD80}" destId="{CEE6081B-3A0F-3340-B694-20DC452B53E3}" srcOrd="0" destOrd="0" presId="urn:microsoft.com/office/officeart/2005/8/layout/hierarchy5"/>
    <dgm:cxn modelId="{B7DA982E-925C-6B4F-909C-929AF2E99095}" type="presParOf" srcId="{CEE6081B-3A0F-3340-B694-20DC452B53E3}" destId="{69041B3D-BA69-814F-851E-39F2D02458BE}" srcOrd="0" destOrd="0" presId="urn:microsoft.com/office/officeart/2005/8/layout/hierarchy5"/>
    <dgm:cxn modelId="{C51AB25B-A6FD-6943-9AAB-8DD650AA2C23}" type="presParOf" srcId="{64ABF5D3-C0CB-6144-8800-E34DE203AD80}" destId="{08AF89ED-5D76-AD4B-8B57-3394F61DFA58}" srcOrd="1" destOrd="0" presId="urn:microsoft.com/office/officeart/2005/8/layout/hierarchy5"/>
    <dgm:cxn modelId="{C9A84975-7E77-5E45-BC3C-3255EB3A2DF9}" type="presParOf" srcId="{08AF89ED-5D76-AD4B-8B57-3394F61DFA58}" destId="{5E2BD77E-5497-6645-8B64-CAC1643F1A33}" srcOrd="0" destOrd="0" presId="urn:microsoft.com/office/officeart/2005/8/layout/hierarchy5"/>
    <dgm:cxn modelId="{1140152F-A75D-0841-A2B3-2B1A6F5246FE}" type="presParOf" srcId="{08AF89ED-5D76-AD4B-8B57-3394F61DFA58}" destId="{7EF03F1E-2EE9-2A42-A034-CADE35D355F8}" srcOrd="1" destOrd="0" presId="urn:microsoft.com/office/officeart/2005/8/layout/hierarchy5"/>
    <dgm:cxn modelId="{F66E468C-A384-3446-932D-88D5C46B57F9}" type="presParOf" srcId="{8679285A-562B-3B4E-8CE3-2F348DE0C2B9}" destId="{3D5A36FC-8F13-DE40-9B0F-C12253370057}" srcOrd="2" destOrd="0" presId="urn:microsoft.com/office/officeart/2005/8/layout/hierarchy5"/>
    <dgm:cxn modelId="{FCA56A0F-09FA-8948-90E0-46ECD806AC48}" type="presParOf" srcId="{3D5A36FC-8F13-DE40-9B0F-C12253370057}" destId="{2FF47180-EEEF-D44C-B83F-C425469AF34F}" srcOrd="0" destOrd="0" presId="urn:microsoft.com/office/officeart/2005/8/layout/hierarchy5"/>
    <dgm:cxn modelId="{49B07C1E-A592-C641-B030-49BD1453BE10}" type="presParOf" srcId="{8679285A-562B-3B4E-8CE3-2F348DE0C2B9}" destId="{273C669B-F2FD-BC43-9776-308EBEA401C2}" srcOrd="3" destOrd="0" presId="urn:microsoft.com/office/officeart/2005/8/layout/hierarchy5"/>
    <dgm:cxn modelId="{D072AB73-301F-B141-A018-891B094E5597}" type="presParOf" srcId="{273C669B-F2FD-BC43-9776-308EBEA401C2}" destId="{B97B3C69-BBB2-D24E-9F70-D9CFDA898A33}" srcOrd="0" destOrd="0" presId="urn:microsoft.com/office/officeart/2005/8/layout/hierarchy5"/>
    <dgm:cxn modelId="{A7E057F6-65F4-0D4A-A3D8-A045D79BE8EA}" type="presParOf" srcId="{273C669B-F2FD-BC43-9776-308EBEA401C2}" destId="{EDC46EA0-70DF-9746-8174-8701D4797D5D}" srcOrd="1" destOrd="0" presId="urn:microsoft.com/office/officeart/2005/8/layout/hierarchy5"/>
    <dgm:cxn modelId="{24C0AC72-865C-344B-9A38-6DF9BCA497A5}" type="presParOf" srcId="{EDC46EA0-70DF-9746-8174-8701D4797D5D}" destId="{2295B79C-C33F-BE43-B38D-9F3AAD424B07}" srcOrd="0" destOrd="0" presId="urn:microsoft.com/office/officeart/2005/8/layout/hierarchy5"/>
    <dgm:cxn modelId="{EB93BAB1-E1F6-604F-A929-145414EA1365}" type="presParOf" srcId="{2295B79C-C33F-BE43-B38D-9F3AAD424B07}" destId="{F1DAC248-AD03-F94A-B641-69467D6829BB}" srcOrd="0" destOrd="0" presId="urn:microsoft.com/office/officeart/2005/8/layout/hierarchy5"/>
    <dgm:cxn modelId="{6A95D650-92FA-4B47-9C6A-CAAFBF636D50}" type="presParOf" srcId="{EDC46EA0-70DF-9746-8174-8701D4797D5D}" destId="{AB583BEB-4C7F-D542-9F5C-725C95EF02D2}" srcOrd="1" destOrd="0" presId="urn:microsoft.com/office/officeart/2005/8/layout/hierarchy5"/>
    <dgm:cxn modelId="{722177C3-6FE9-514B-B239-E6B651537083}" type="presParOf" srcId="{AB583BEB-4C7F-D542-9F5C-725C95EF02D2}" destId="{D0258D66-812C-2944-A69A-CBD40B2526DA}" srcOrd="0" destOrd="0" presId="urn:microsoft.com/office/officeart/2005/8/layout/hierarchy5"/>
    <dgm:cxn modelId="{8EDC1CB5-BFB1-844D-B8D8-0562BE68F207}" type="presParOf" srcId="{AB583BEB-4C7F-D542-9F5C-725C95EF02D2}" destId="{5A678A8B-ABE2-5541-9C43-175FD376CB03}" srcOrd="1" destOrd="0" presId="urn:microsoft.com/office/officeart/2005/8/layout/hierarchy5"/>
    <dgm:cxn modelId="{109F13B7-AB07-5B43-9C79-05BB534FBDD7}" type="presParOf" srcId="{5A678A8B-ABE2-5541-9C43-175FD376CB03}" destId="{90669977-BF96-C74D-94BC-3434C3B6615F}" srcOrd="0" destOrd="0" presId="urn:microsoft.com/office/officeart/2005/8/layout/hierarchy5"/>
    <dgm:cxn modelId="{23FB3A8B-7F41-744A-889F-1D10BB0DB8FD}" type="presParOf" srcId="{90669977-BF96-C74D-94BC-3434C3B6615F}" destId="{086F9702-3E2C-A842-A559-F5E1805F6BCE}" srcOrd="0" destOrd="0" presId="urn:microsoft.com/office/officeart/2005/8/layout/hierarchy5"/>
    <dgm:cxn modelId="{5E82D337-4509-3242-B70E-62BF07CB94EB}" type="presParOf" srcId="{5A678A8B-ABE2-5541-9C43-175FD376CB03}" destId="{BD26A673-A517-B343-9E5B-C28DD2782556}" srcOrd="1" destOrd="0" presId="urn:microsoft.com/office/officeart/2005/8/layout/hierarchy5"/>
    <dgm:cxn modelId="{34F5BA07-4675-1F46-8E25-0005F1755EA3}" type="presParOf" srcId="{BD26A673-A517-B343-9E5B-C28DD2782556}" destId="{BA08C3AC-C4D5-344D-B114-8D620C31BD15}" srcOrd="0" destOrd="0" presId="urn:microsoft.com/office/officeart/2005/8/layout/hierarchy5"/>
    <dgm:cxn modelId="{9DC12E30-97A4-4A42-941C-5B954581EC37}" type="presParOf" srcId="{BD26A673-A517-B343-9E5B-C28DD2782556}" destId="{BD91D539-2FAA-8D45-87CC-609405DF8AE9}" srcOrd="1" destOrd="0" presId="urn:microsoft.com/office/officeart/2005/8/layout/hierarchy5"/>
    <dgm:cxn modelId="{2A9898D2-09B8-F744-B527-3D1BD5BD29E2}" type="presParOf" srcId="{EDC46EA0-70DF-9746-8174-8701D4797D5D}" destId="{09283E43-0508-3146-9D0C-B21F240426B4}" srcOrd="2" destOrd="0" presId="urn:microsoft.com/office/officeart/2005/8/layout/hierarchy5"/>
    <dgm:cxn modelId="{4020FC67-A9C8-CF4E-9317-FEABE6451C81}" type="presParOf" srcId="{09283E43-0508-3146-9D0C-B21F240426B4}" destId="{88B8F8C1-19C1-ED40-AAC9-1369E626373C}" srcOrd="0" destOrd="0" presId="urn:microsoft.com/office/officeart/2005/8/layout/hierarchy5"/>
    <dgm:cxn modelId="{77C0476D-3A82-6944-B5BD-FBAB930BDE88}" type="presParOf" srcId="{EDC46EA0-70DF-9746-8174-8701D4797D5D}" destId="{C8E57B07-B4BB-2747-807E-319A60D60AA2}" srcOrd="3" destOrd="0" presId="urn:microsoft.com/office/officeart/2005/8/layout/hierarchy5"/>
    <dgm:cxn modelId="{9DBBA4BB-4B3B-F44B-96E2-A511DE0F4AE5}" type="presParOf" srcId="{C8E57B07-B4BB-2747-807E-319A60D60AA2}" destId="{43232E6A-341B-C44A-80C6-10F928120F3E}" srcOrd="0" destOrd="0" presId="urn:microsoft.com/office/officeart/2005/8/layout/hierarchy5"/>
    <dgm:cxn modelId="{DABC5AA8-AF6C-A44A-A59E-4E18426389C9}" type="presParOf" srcId="{C8E57B07-B4BB-2747-807E-319A60D60AA2}" destId="{3BCA05B2-F759-8745-9941-8045390D36D5}" srcOrd="1" destOrd="0" presId="urn:microsoft.com/office/officeart/2005/8/layout/hierarchy5"/>
    <dgm:cxn modelId="{0C62B0E4-527E-4546-ADC3-F98098DEBB38}" type="presParOf" srcId="{3BCA05B2-F759-8745-9941-8045390D36D5}" destId="{6FC2C536-E7A8-E645-A352-FC3F917C2854}" srcOrd="0" destOrd="0" presId="urn:microsoft.com/office/officeart/2005/8/layout/hierarchy5"/>
    <dgm:cxn modelId="{C3180216-CD1D-C848-9727-725A0EAFFF89}" type="presParOf" srcId="{6FC2C536-E7A8-E645-A352-FC3F917C2854}" destId="{A2AE6404-5704-0446-ACFD-F70B8F5ECA8B}" srcOrd="0" destOrd="0" presId="urn:microsoft.com/office/officeart/2005/8/layout/hierarchy5"/>
    <dgm:cxn modelId="{EE030E94-7711-DD40-97A4-1B2F3E9D0D06}" type="presParOf" srcId="{3BCA05B2-F759-8745-9941-8045390D36D5}" destId="{13B32C2A-7DDA-654D-96EB-557BBF5DBF22}" srcOrd="1" destOrd="0" presId="urn:microsoft.com/office/officeart/2005/8/layout/hierarchy5"/>
    <dgm:cxn modelId="{90D5C312-92DC-814A-878D-96BD4613BA9F}" type="presParOf" srcId="{13B32C2A-7DDA-654D-96EB-557BBF5DBF22}" destId="{94D2B955-85C8-824A-B294-86C17C583E16}" srcOrd="0" destOrd="0" presId="urn:microsoft.com/office/officeart/2005/8/layout/hierarchy5"/>
    <dgm:cxn modelId="{75359379-17D6-A442-A005-CC635E8F99AD}" type="presParOf" srcId="{13B32C2A-7DDA-654D-96EB-557BBF5DBF22}" destId="{6A1092CE-2920-6946-AEBB-A06F78119EB3}" srcOrd="1" destOrd="0" presId="urn:microsoft.com/office/officeart/2005/8/layout/hierarchy5"/>
    <dgm:cxn modelId="{1DAF36EE-7EC5-5F42-B31B-92C8FC4333FA}" type="presParOf" srcId="{8679285A-562B-3B4E-8CE3-2F348DE0C2B9}" destId="{EC43F7F0-A298-DC40-A913-06B9B70D87F1}" srcOrd="4" destOrd="0" presId="urn:microsoft.com/office/officeart/2005/8/layout/hierarchy5"/>
    <dgm:cxn modelId="{0C6503D3-18CE-F045-B1B1-8BD2E2F927B9}" type="presParOf" srcId="{EC43F7F0-A298-DC40-A913-06B9B70D87F1}" destId="{1B8FAB55-15AB-C24B-9413-9DBF68FCFB1B}" srcOrd="0" destOrd="0" presId="urn:microsoft.com/office/officeart/2005/8/layout/hierarchy5"/>
    <dgm:cxn modelId="{8F0A74E7-4A00-714A-8B42-1E02235A409D}" type="presParOf" srcId="{8679285A-562B-3B4E-8CE3-2F348DE0C2B9}" destId="{4CFC83D8-EE05-6E4F-BF9C-2FAB46AFFD49}" srcOrd="5" destOrd="0" presId="urn:microsoft.com/office/officeart/2005/8/layout/hierarchy5"/>
    <dgm:cxn modelId="{CCFB0EB7-FA41-2E40-95FC-49D5EB8D9265}" type="presParOf" srcId="{4CFC83D8-EE05-6E4F-BF9C-2FAB46AFFD49}" destId="{ED1FCA8C-E85F-F64F-AE8E-BC54406599D9}" srcOrd="0" destOrd="0" presId="urn:microsoft.com/office/officeart/2005/8/layout/hierarchy5"/>
    <dgm:cxn modelId="{960CB0E2-7B7F-1742-98BE-D3E4DFF40E04}" type="presParOf" srcId="{4CFC83D8-EE05-6E4F-BF9C-2FAB46AFFD49}" destId="{F54056BC-9266-074D-954E-1384E017BB10}" srcOrd="1" destOrd="0" presId="urn:microsoft.com/office/officeart/2005/8/layout/hierarchy5"/>
    <dgm:cxn modelId="{A1CD7D42-28BD-8443-AAED-B942C102122E}" type="presParOf" srcId="{F54056BC-9266-074D-954E-1384E017BB10}" destId="{B3223C22-F335-B74E-AFE3-9CD29BDCA970}" srcOrd="0" destOrd="0" presId="urn:microsoft.com/office/officeart/2005/8/layout/hierarchy5"/>
    <dgm:cxn modelId="{9C1558D3-C18C-2F41-B2E1-006B0A219FCD}" type="presParOf" srcId="{B3223C22-F335-B74E-AFE3-9CD29BDCA970}" destId="{3674816E-8B7B-2A4E-A4AF-4EA150200D66}" srcOrd="0" destOrd="0" presId="urn:microsoft.com/office/officeart/2005/8/layout/hierarchy5"/>
    <dgm:cxn modelId="{1F33C642-035C-A84A-AD0D-57965E9E0C48}" type="presParOf" srcId="{F54056BC-9266-074D-954E-1384E017BB10}" destId="{CBC12B85-92D3-A94A-A2EC-E3298876C795}" srcOrd="1" destOrd="0" presId="urn:microsoft.com/office/officeart/2005/8/layout/hierarchy5"/>
    <dgm:cxn modelId="{B7A7C611-64D1-7A47-966F-E38015C78FD1}" type="presParOf" srcId="{CBC12B85-92D3-A94A-A2EC-E3298876C795}" destId="{BDEB008D-A25B-1541-85E3-49AFDE32EB2B}" srcOrd="0" destOrd="0" presId="urn:microsoft.com/office/officeart/2005/8/layout/hierarchy5"/>
    <dgm:cxn modelId="{A12A6484-C5EB-9145-8CB2-1E2EB9807601}" type="presParOf" srcId="{CBC12B85-92D3-A94A-A2EC-E3298876C795}" destId="{D9A443C0-5D4E-4E4D-B24B-AF1FA4C47877}" srcOrd="1" destOrd="0" presId="urn:microsoft.com/office/officeart/2005/8/layout/hierarchy5"/>
    <dgm:cxn modelId="{01C949C3-5479-9244-9362-4163B6FE2859}" type="presParOf" srcId="{D9A443C0-5D4E-4E4D-B24B-AF1FA4C47877}" destId="{99C7B9B7-DBCF-C14F-A825-145DF9A37C99}" srcOrd="0" destOrd="0" presId="urn:microsoft.com/office/officeart/2005/8/layout/hierarchy5"/>
    <dgm:cxn modelId="{DE11DD2F-B0B9-7A41-8098-23B026B2B94C}" type="presParOf" srcId="{99C7B9B7-DBCF-C14F-A825-145DF9A37C99}" destId="{BD90B0B6-5F60-C84D-B95D-9E752AA49DA0}" srcOrd="0" destOrd="0" presId="urn:microsoft.com/office/officeart/2005/8/layout/hierarchy5"/>
    <dgm:cxn modelId="{3C0669CE-7BA0-FC45-B05F-E9F5BD32D098}" type="presParOf" srcId="{D9A443C0-5D4E-4E4D-B24B-AF1FA4C47877}" destId="{FCAE89C5-3A21-A84A-85F1-675BC1021ED2}" srcOrd="1" destOrd="0" presId="urn:microsoft.com/office/officeart/2005/8/layout/hierarchy5"/>
    <dgm:cxn modelId="{F7E3F691-DF58-3040-9122-C2DB33987395}" type="presParOf" srcId="{FCAE89C5-3A21-A84A-85F1-675BC1021ED2}" destId="{C2DCA8E7-2267-BA4E-B5EE-681510CF7942}" srcOrd="0" destOrd="0" presId="urn:microsoft.com/office/officeart/2005/8/layout/hierarchy5"/>
    <dgm:cxn modelId="{3124CE44-F961-5744-B3AD-1D7DB1E7E0CF}" type="presParOf" srcId="{FCAE89C5-3A21-A84A-85F1-675BC1021ED2}" destId="{B8C475A2-8618-BC46-8194-3CC6CC21485A}" srcOrd="1" destOrd="0" presId="urn:microsoft.com/office/officeart/2005/8/layout/hierarchy5"/>
    <dgm:cxn modelId="{C0214C22-812C-CB46-9AD1-4E4EE3D27C12}" type="presParOf" srcId="{F54056BC-9266-074D-954E-1384E017BB10}" destId="{D5C33089-B5FF-F749-873A-4B517D62659D}" srcOrd="2" destOrd="0" presId="urn:microsoft.com/office/officeart/2005/8/layout/hierarchy5"/>
    <dgm:cxn modelId="{35B17B32-9613-344E-89CB-480482E1922F}" type="presParOf" srcId="{D5C33089-B5FF-F749-873A-4B517D62659D}" destId="{B7FB6251-417F-074F-8B0D-03B71A802649}" srcOrd="0" destOrd="0" presId="urn:microsoft.com/office/officeart/2005/8/layout/hierarchy5"/>
    <dgm:cxn modelId="{2AA08EFA-629D-0442-8D89-A6FDBB9C6AB1}" type="presParOf" srcId="{F54056BC-9266-074D-954E-1384E017BB10}" destId="{DF22A589-86B3-E84D-97E0-3954ED280AC1}" srcOrd="3" destOrd="0" presId="urn:microsoft.com/office/officeart/2005/8/layout/hierarchy5"/>
    <dgm:cxn modelId="{2659A1B1-3FC5-BC4F-89B0-9B1C2595006B}" type="presParOf" srcId="{DF22A589-86B3-E84D-97E0-3954ED280AC1}" destId="{BC7723A8-0F20-7542-BD49-6505CCD0CC91}" srcOrd="0" destOrd="0" presId="urn:microsoft.com/office/officeart/2005/8/layout/hierarchy5"/>
    <dgm:cxn modelId="{8E384583-FD13-3447-8A5A-0BF7134B9E8A}" type="presParOf" srcId="{DF22A589-86B3-E84D-97E0-3954ED280AC1}" destId="{46CCEAE2-C2C2-C24E-B07F-4A98D7D5EF9A}" srcOrd="1" destOrd="0" presId="urn:microsoft.com/office/officeart/2005/8/layout/hierarchy5"/>
    <dgm:cxn modelId="{0C2571C3-ABC7-B94F-BB73-C2431976B03C}" type="presParOf" srcId="{46CCEAE2-C2C2-C24E-B07F-4A98D7D5EF9A}" destId="{9169D6EC-F191-0449-83E9-2A6F92D651D8}" srcOrd="0" destOrd="0" presId="urn:microsoft.com/office/officeart/2005/8/layout/hierarchy5"/>
    <dgm:cxn modelId="{C1F089AA-8B9B-734F-A683-08EC1A554F9A}" type="presParOf" srcId="{9169D6EC-F191-0449-83E9-2A6F92D651D8}" destId="{3C18294E-6444-F842-AD45-D665D1CB5079}" srcOrd="0" destOrd="0" presId="urn:microsoft.com/office/officeart/2005/8/layout/hierarchy5"/>
    <dgm:cxn modelId="{F891A321-DE7A-7940-843A-F838A398EBD8}" type="presParOf" srcId="{46CCEAE2-C2C2-C24E-B07F-4A98D7D5EF9A}" destId="{D92404B4-A881-E94A-8DDD-06BCFD545781}" srcOrd="1" destOrd="0" presId="urn:microsoft.com/office/officeart/2005/8/layout/hierarchy5"/>
    <dgm:cxn modelId="{EABF35E8-011E-FD4C-8A78-D14E8BCD0072}" type="presParOf" srcId="{D92404B4-A881-E94A-8DDD-06BCFD545781}" destId="{75FF1C9F-CD5D-EA47-B9A2-AD5A44C2914B}" srcOrd="0" destOrd="0" presId="urn:microsoft.com/office/officeart/2005/8/layout/hierarchy5"/>
    <dgm:cxn modelId="{78BD34AE-64F0-4C48-B1E1-0F88C00AF114}" type="presParOf" srcId="{D92404B4-A881-E94A-8DDD-06BCFD545781}" destId="{520E9439-F6F3-7A40-BF9D-27CEE33D3528}" srcOrd="1" destOrd="0" presId="urn:microsoft.com/office/officeart/2005/8/layout/hierarchy5"/>
    <dgm:cxn modelId="{237CBDAC-3C5D-9545-9E66-2448E73D04AE}" type="presParOf" srcId="{1A311771-F6AC-3642-936D-ABECA135164A}" destId="{888CFD6F-6B3B-FA40-8800-A584C5139118}" srcOrd="1" destOrd="0" presId="urn:microsoft.com/office/officeart/2005/8/layout/hierarchy5"/>
    <dgm:cxn modelId="{5D500FA6-F53D-BD45-B889-A5C897127A06}" type="presParOf" srcId="{888CFD6F-6B3B-FA40-8800-A584C5139118}" destId="{D4444E47-83EA-184C-9154-497AC8330322}" srcOrd="0" destOrd="0" presId="urn:microsoft.com/office/officeart/2005/8/layout/hierarchy5"/>
    <dgm:cxn modelId="{20DF41FB-C78B-DB4F-A4B0-1B0ACBFE1EBF}" type="presParOf" srcId="{D4444E47-83EA-184C-9154-497AC8330322}" destId="{E407AA0F-F108-CD43-814B-7F077739363B}" srcOrd="0" destOrd="0" presId="urn:microsoft.com/office/officeart/2005/8/layout/hierarchy5"/>
    <dgm:cxn modelId="{70810192-C255-6143-8514-313C87AFD801}" type="presParOf" srcId="{D4444E47-83EA-184C-9154-497AC8330322}" destId="{946133BC-2B48-424A-A7B2-F26FFC0CCD8B}" srcOrd="1" destOrd="0" presId="urn:microsoft.com/office/officeart/2005/8/layout/hierarchy5"/>
    <dgm:cxn modelId="{EF3A1672-00B9-944B-B22F-DE8BC76F6D40}" type="presParOf" srcId="{888CFD6F-6B3B-FA40-8800-A584C5139118}" destId="{4A90638B-2477-744D-BDB1-5E0F15043601}" srcOrd="1" destOrd="0" presId="urn:microsoft.com/office/officeart/2005/8/layout/hierarchy5"/>
    <dgm:cxn modelId="{56C0AF98-3815-B54D-B384-C34564252F8C}" type="presParOf" srcId="{4A90638B-2477-744D-BDB1-5E0F15043601}" destId="{A9A52D45-1CA9-7D4D-97E3-6DCDCD6F5000}" srcOrd="0" destOrd="0" presId="urn:microsoft.com/office/officeart/2005/8/layout/hierarchy5"/>
    <dgm:cxn modelId="{78812626-0635-E149-A619-5896CA4B2933}" type="presParOf" srcId="{888CFD6F-6B3B-FA40-8800-A584C5139118}" destId="{C2584D39-8668-464D-9ACD-8D2B7C284B1A}" srcOrd="2" destOrd="0" presId="urn:microsoft.com/office/officeart/2005/8/layout/hierarchy5"/>
    <dgm:cxn modelId="{3072E58A-1B45-F049-A6D8-45B862FE5B35}" type="presParOf" srcId="{C2584D39-8668-464D-9ACD-8D2B7C284B1A}" destId="{E91D48D3-286A-5047-BE61-31596BBC44C6}" srcOrd="0" destOrd="0" presId="urn:microsoft.com/office/officeart/2005/8/layout/hierarchy5"/>
    <dgm:cxn modelId="{D7E8B49B-039A-F54A-AFE3-4EA921B99DF3}" type="presParOf" srcId="{C2584D39-8668-464D-9ACD-8D2B7C284B1A}" destId="{79D156F0-8A11-FF4C-AC59-277698C35104}" srcOrd="1" destOrd="0" presId="urn:microsoft.com/office/officeart/2005/8/layout/hierarchy5"/>
    <dgm:cxn modelId="{20D9A5DF-38E5-0646-836E-EF894AAEDCF4}" type="presParOf" srcId="{888CFD6F-6B3B-FA40-8800-A584C5139118}" destId="{1647F053-8996-C741-A2E0-0B812816B707}" srcOrd="3" destOrd="0" presId="urn:microsoft.com/office/officeart/2005/8/layout/hierarchy5"/>
    <dgm:cxn modelId="{DDE80446-7F28-6746-9064-675F9E407E71}" type="presParOf" srcId="{1647F053-8996-C741-A2E0-0B812816B707}" destId="{29E43CDD-6B31-9548-8CCB-6480F33F9DF3}" srcOrd="0" destOrd="0" presId="urn:microsoft.com/office/officeart/2005/8/layout/hierarchy5"/>
    <dgm:cxn modelId="{33BCA3CA-6A68-4C4B-92C4-078334AAD7C0}" type="presParOf" srcId="{888CFD6F-6B3B-FA40-8800-A584C5139118}" destId="{1D86A468-F909-5442-B825-C4927F002A0A}" srcOrd="4" destOrd="0" presId="urn:microsoft.com/office/officeart/2005/8/layout/hierarchy5"/>
    <dgm:cxn modelId="{AC0AC297-83B5-6D4C-BFAF-D62971114579}" type="presParOf" srcId="{1D86A468-F909-5442-B825-C4927F002A0A}" destId="{6C495876-AB4D-7C4B-AFD1-1032B735B946}" srcOrd="0" destOrd="0" presId="urn:microsoft.com/office/officeart/2005/8/layout/hierarchy5"/>
    <dgm:cxn modelId="{E75471B6-6694-BF41-8D70-AE1D51EC7901}" type="presParOf" srcId="{1D86A468-F909-5442-B825-C4927F002A0A}" destId="{F1FF24F9-1A4B-8A45-A280-D51AE646AFDD}" srcOrd="1" destOrd="0" presId="urn:microsoft.com/office/officeart/2005/8/layout/hierarchy5"/>
    <dgm:cxn modelId="{EA6D5FDF-81CA-7046-89DA-667D72D1D3DA}" type="presParOf" srcId="{888CFD6F-6B3B-FA40-8800-A584C5139118}" destId="{83AF3484-6B73-394B-A968-4D295C5995EC}" srcOrd="5" destOrd="0" presId="urn:microsoft.com/office/officeart/2005/8/layout/hierarchy5"/>
    <dgm:cxn modelId="{5C03EF39-AC5B-B44C-9892-21B106F6568E}" type="presParOf" srcId="{83AF3484-6B73-394B-A968-4D295C5995EC}" destId="{0F73282A-6E1D-B444-BDCA-ECDCE723510B}" srcOrd="0" destOrd="0" presId="urn:microsoft.com/office/officeart/2005/8/layout/hierarchy5"/>
    <dgm:cxn modelId="{5E485AC8-ABE8-AC4B-AC5C-43611EDBE882}" type="presParOf" srcId="{888CFD6F-6B3B-FA40-8800-A584C5139118}" destId="{7B0A96E1-2EF6-F046-8007-8FC90748DB60}" srcOrd="6" destOrd="0" presId="urn:microsoft.com/office/officeart/2005/8/layout/hierarchy5"/>
    <dgm:cxn modelId="{0D3BD7B1-ADC9-9F4A-B5A1-717B335FED8E}" type="presParOf" srcId="{7B0A96E1-2EF6-F046-8007-8FC90748DB60}" destId="{B1E25858-09B6-6448-B6B8-047D6DF95D12}" srcOrd="0" destOrd="0" presId="urn:microsoft.com/office/officeart/2005/8/layout/hierarchy5"/>
    <dgm:cxn modelId="{45D7B430-FBE8-DB4C-A5C1-499E357B074C}" type="presParOf" srcId="{7B0A96E1-2EF6-F046-8007-8FC90748DB60}" destId="{38CA06E5-E82D-9142-8C2A-985A464FC2E9}" srcOrd="1" destOrd="0" presId="urn:microsoft.com/office/officeart/2005/8/layout/hierarchy5"/>
    <dgm:cxn modelId="{5B02914F-B4A0-AC45-A597-4244630FF39C}" type="presParOf" srcId="{888CFD6F-6B3B-FA40-8800-A584C5139118}" destId="{3855D17D-4B5E-3C4E-9057-72C747A545B6}" srcOrd="7" destOrd="0" presId="urn:microsoft.com/office/officeart/2005/8/layout/hierarchy5"/>
    <dgm:cxn modelId="{87041523-32D9-3F40-87AB-DF5989372B0D}" type="presParOf" srcId="{3855D17D-4B5E-3C4E-9057-72C747A545B6}" destId="{0AFFDD4A-22B7-784C-BCA2-9A884E90D92A}" srcOrd="0" destOrd="0" presId="urn:microsoft.com/office/officeart/2005/8/layout/hierarchy5"/>
    <dgm:cxn modelId="{15745842-1FA5-3B43-A484-A0C073D64111}" type="presParOf" srcId="{888CFD6F-6B3B-FA40-8800-A584C5139118}" destId="{D0F31626-7281-504C-90B4-7F8E490FBE2E}" srcOrd="8" destOrd="0" presId="urn:microsoft.com/office/officeart/2005/8/layout/hierarchy5"/>
    <dgm:cxn modelId="{0649FD31-6650-EF40-9252-0972C74769E5}" type="presParOf" srcId="{D0F31626-7281-504C-90B4-7F8E490FBE2E}" destId="{5AF3E301-942B-614E-9620-5A381EF8DC0D}" srcOrd="0" destOrd="0" presId="urn:microsoft.com/office/officeart/2005/8/layout/hierarchy5"/>
    <dgm:cxn modelId="{91F33695-FDA9-554F-96E2-B18F3FDE19B4}" type="presParOf" srcId="{D0F31626-7281-504C-90B4-7F8E490FBE2E}" destId="{F1FE0500-A06F-8447-9847-880FE081684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F812-7CF3-8440-BCD7-284078BD9DEB}">
      <dsp:nvSpPr>
        <dsp:cNvPr id="0" name=""/>
        <dsp:cNvSpPr/>
      </dsp:nvSpPr>
      <dsp:spPr>
        <a:xfrm>
          <a:off x="5578093" y="0"/>
          <a:ext cx="1371603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</a:p>
      </dsp:txBody>
      <dsp:txXfrm>
        <a:off x="5578093" y="0"/>
        <a:ext cx="1371603" cy="1097280"/>
      </dsp:txXfrm>
    </dsp:sp>
    <dsp:sp modelId="{D74E059B-6CD3-6043-9D49-E0BEF8097FCE}">
      <dsp:nvSpPr>
        <dsp:cNvPr id="0" name=""/>
        <dsp:cNvSpPr/>
      </dsp:nvSpPr>
      <dsp:spPr>
        <a:xfrm>
          <a:off x="4111835" y="0"/>
          <a:ext cx="1371603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Player 2 Choice</a:t>
          </a:r>
        </a:p>
      </dsp:txBody>
      <dsp:txXfrm>
        <a:off x="4111835" y="0"/>
        <a:ext cx="1371603" cy="1097280"/>
      </dsp:txXfrm>
    </dsp:sp>
    <dsp:sp modelId="{1BEB9A1E-0971-424A-8134-843075D407AB}">
      <dsp:nvSpPr>
        <dsp:cNvPr id="0" name=""/>
        <dsp:cNvSpPr/>
      </dsp:nvSpPr>
      <dsp:spPr>
        <a:xfrm>
          <a:off x="2645577" y="0"/>
          <a:ext cx="1371603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Player 1 Choice</a:t>
          </a:r>
        </a:p>
      </dsp:txBody>
      <dsp:txXfrm>
        <a:off x="2645577" y="0"/>
        <a:ext cx="1371603" cy="1097280"/>
      </dsp:txXfrm>
    </dsp:sp>
    <dsp:sp modelId="{D4F20952-85BB-4246-A5B1-53ABD479ABC6}">
      <dsp:nvSpPr>
        <dsp:cNvPr id="0" name=""/>
        <dsp:cNvSpPr/>
      </dsp:nvSpPr>
      <dsp:spPr>
        <a:xfrm>
          <a:off x="1179319" y="0"/>
          <a:ext cx="1371603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>
        <a:off x="1179319" y="0"/>
        <a:ext cx="1371603" cy="1097280"/>
      </dsp:txXfrm>
    </dsp:sp>
    <dsp:sp modelId="{940CBE34-D47C-DF4F-946F-0C06CE176C10}">
      <dsp:nvSpPr>
        <dsp:cNvPr id="0" name=""/>
        <dsp:cNvSpPr/>
      </dsp:nvSpPr>
      <dsp:spPr>
        <a:xfrm>
          <a:off x="1994272" y="2167355"/>
          <a:ext cx="473273" cy="236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Start</a:t>
          </a:r>
        </a:p>
      </dsp:txBody>
      <dsp:txXfrm>
        <a:off x="2001203" y="2174286"/>
        <a:ext cx="459411" cy="222774"/>
      </dsp:txXfrm>
    </dsp:sp>
    <dsp:sp modelId="{B437FD63-ABD8-BF4B-B64E-BC0037B5334C}">
      <dsp:nvSpPr>
        <dsp:cNvPr id="0" name=""/>
        <dsp:cNvSpPr/>
      </dsp:nvSpPr>
      <dsp:spPr>
        <a:xfrm rot="19221769">
          <a:off x="2320126" y="1870795"/>
          <a:ext cx="128246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282460" y="5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295" y="1844556"/>
        <a:ext cx="64123" cy="64123"/>
      </dsp:txXfrm>
    </dsp:sp>
    <dsp:sp modelId="{586CDB4C-0A79-6D41-B4E0-EB8A023B3668}">
      <dsp:nvSpPr>
        <dsp:cNvPr id="0" name=""/>
        <dsp:cNvSpPr/>
      </dsp:nvSpPr>
      <dsp:spPr>
        <a:xfrm>
          <a:off x="3455168" y="1349243"/>
          <a:ext cx="473273" cy="2366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Rock</a:t>
          </a:r>
        </a:p>
      </dsp:txBody>
      <dsp:txXfrm>
        <a:off x="3462099" y="1356174"/>
        <a:ext cx="459411" cy="222774"/>
      </dsp:txXfrm>
    </dsp:sp>
    <dsp:sp modelId="{8E6EE340-7D88-7D41-A134-CE866A708D53}">
      <dsp:nvSpPr>
        <dsp:cNvPr id="0" name=""/>
        <dsp:cNvSpPr/>
      </dsp:nvSpPr>
      <dsp:spPr>
        <a:xfrm rot="20694030">
          <a:off x="3910712" y="1327970"/>
          <a:ext cx="1027027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7027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550" y="1308117"/>
        <a:ext cx="51351" cy="51351"/>
      </dsp:txXfrm>
    </dsp:sp>
    <dsp:sp modelId="{504F3DCE-7850-DA44-AD56-575E1D19B350}">
      <dsp:nvSpPr>
        <dsp:cNvPr id="0" name=""/>
        <dsp:cNvSpPr/>
      </dsp:nvSpPr>
      <dsp:spPr>
        <a:xfrm>
          <a:off x="4920011" y="1081706"/>
          <a:ext cx="473273" cy="2366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Rock</a:t>
          </a:r>
        </a:p>
      </dsp:txBody>
      <dsp:txXfrm>
        <a:off x="4926942" y="1088637"/>
        <a:ext cx="459411" cy="222774"/>
      </dsp:txXfrm>
    </dsp:sp>
    <dsp:sp modelId="{3812B6FD-6C73-E64E-A9BF-E54B744C63C3}">
      <dsp:nvSpPr>
        <dsp:cNvPr id="0" name=""/>
        <dsp:cNvSpPr/>
      </dsp:nvSpPr>
      <dsp:spPr>
        <a:xfrm rot="16376">
          <a:off x="5393279" y="1196204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1181014"/>
        <a:ext cx="42025" cy="42025"/>
      </dsp:txXfrm>
    </dsp:sp>
    <dsp:sp modelId="{AD7A8319-2EA8-444D-9737-DF5BCEE08BF9}">
      <dsp:nvSpPr>
        <dsp:cNvPr id="0" name=""/>
        <dsp:cNvSpPr/>
      </dsp:nvSpPr>
      <dsp:spPr>
        <a:xfrm>
          <a:off x="6233785" y="1085710"/>
          <a:ext cx="617219" cy="236636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Tie</a:t>
          </a:r>
        </a:p>
      </dsp:txBody>
      <dsp:txXfrm>
        <a:off x="6240716" y="1092641"/>
        <a:ext cx="603357" cy="222774"/>
      </dsp:txXfrm>
    </dsp:sp>
    <dsp:sp modelId="{6873A2E0-C62A-9A49-9BD2-AF3C9FD4C0AE}">
      <dsp:nvSpPr>
        <dsp:cNvPr id="0" name=""/>
        <dsp:cNvSpPr/>
      </dsp:nvSpPr>
      <dsp:spPr>
        <a:xfrm rot="15932">
          <a:off x="3928436" y="1464036"/>
          <a:ext cx="99158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99158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9437" y="1445070"/>
        <a:ext cx="49579" cy="49579"/>
      </dsp:txXfrm>
    </dsp:sp>
    <dsp:sp modelId="{63C00150-07FF-4947-AAB8-B5A1975C18E5}">
      <dsp:nvSpPr>
        <dsp:cNvPr id="0" name=""/>
        <dsp:cNvSpPr/>
      </dsp:nvSpPr>
      <dsp:spPr>
        <a:xfrm>
          <a:off x="4920011" y="1353838"/>
          <a:ext cx="473273" cy="23663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Paper</a:t>
          </a:r>
        </a:p>
      </dsp:txBody>
      <dsp:txXfrm>
        <a:off x="4926942" y="1360769"/>
        <a:ext cx="459411" cy="222774"/>
      </dsp:txXfrm>
    </dsp:sp>
    <dsp:sp modelId="{9560A612-F45D-A24D-9940-C55283E3BDDE}">
      <dsp:nvSpPr>
        <dsp:cNvPr id="0" name=""/>
        <dsp:cNvSpPr/>
      </dsp:nvSpPr>
      <dsp:spPr>
        <a:xfrm rot="16376">
          <a:off x="5393279" y="1468336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1453146"/>
        <a:ext cx="42025" cy="42025"/>
      </dsp:txXfrm>
    </dsp:sp>
    <dsp:sp modelId="{F6F0B0E8-96C7-8049-9CDF-CA41799C8081}">
      <dsp:nvSpPr>
        <dsp:cNvPr id="0" name=""/>
        <dsp:cNvSpPr/>
      </dsp:nvSpPr>
      <dsp:spPr>
        <a:xfrm>
          <a:off x="6233785" y="1357842"/>
          <a:ext cx="617219" cy="236636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Player 1 Lose</a:t>
          </a:r>
        </a:p>
      </dsp:txBody>
      <dsp:txXfrm>
        <a:off x="6240716" y="1364773"/>
        <a:ext cx="603357" cy="222774"/>
      </dsp:txXfrm>
    </dsp:sp>
    <dsp:sp modelId="{9CF80E80-BFD9-824C-B967-FB69B5FDDCEC}">
      <dsp:nvSpPr>
        <dsp:cNvPr id="0" name=""/>
        <dsp:cNvSpPr/>
      </dsp:nvSpPr>
      <dsp:spPr>
        <a:xfrm rot="935603">
          <a:off x="3909496" y="1600102"/>
          <a:ext cx="102946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946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490" y="1580189"/>
        <a:ext cx="51473" cy="51473"/>
      </dsp:txXfrm>
    </dsp:sp>
    <dsp:sp modelId="{767F70D6-274C-6A4C-BF83-E3857A58D208}">
      <dsp:nvSpPr>
        <dsp:cNvPr id="0" name=""/>
        <dsp:cNvSpPr/>
      </dsp:nvSpPr>
      <dsp:spPr>
        <a:xfrm>
          <a:off x="4920011" y="1625971"/>
          <a:ext cx="473273" cy="23663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Scissors</a:t>
          </a:r>
        </a:p>
      </dsp:txBody>
      <dsp:txXfrm>
        <a:off x="4926942" y="1632902"/>
        <a:ext cx="459411" cy="222774"/>
      </dsp:txXfrm>
    </dsp:sp>
    <dsp:sp modelId="{33172034-A9FB-7D46-99A2-02B24262AF5A}">
      <dsp:nvSpPr>
        <dsp:cNvPr id="0" name=""/>
        <dsp:cNvSpPr/>
      </dsp:nvSpPr>
      <dsp:spPr>
        <a:xfrm rot="16376">
          <a:off x="5393279" y="1740468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1725278"/>
        <a:ext cx="42025" cy="42025"/>
      </dsp:txXfrm>
    </dsp:sp>
    <dsp:sp modelId="{B5E80EBA-6491-5F4E-86E1-BDC4A0760423}">
      <dsp:nvSpPr>
        <dsp:cNvPr id="0" name=""/>
        <dsp:cNvSpPr/>
      </dsp:nvSpPr>
      <dsp:spPr>
        <a:xfrm>
          <a:off x="6233785" y="1629975"/>
          <a:ext cx="617219" cy="236636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Player 1 Win</a:t>
          </a:r>
        </a:p>
      </dsp:txBody>
      <dsp:txXfrm>
        <a:off x="6240716" y="1636906"/>
        <a:ext cx="603357" cy="222774"/>
      </dsp:txXfrm>
    </dsp:sp>
    <dsp:sp modelId="{CC5D8F9D-D9F0-1A42-BB9E-7D67856FD0E7}">
      <dsp:nvSpPr>
        <dsp:cNvPr id="0" name=""/>
        <dsp:cNvSpPr/>
      </dsp:nvSpPr>
      <dsp:spPr>
        <a:xfrm rot="21594028">
          <a:off x="2467545" y="2278993"/>
          <a:ext cx="987623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987623" y="5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6666" y="2260125"/>
        <a:ext cx="49381" cy="49381"/>
      </dsp:txXfrm>
    </dsp:sp>
    <dsp:sp modelId="{AE536C84-E8FB-804A-AD9F-0B214E9F45B0}">
      <dsp:nvSpPr>
        <dsp:cNvPr id="0" name=""/>
        <dsp:cNvSpPr/>
      </dsp:nvSpPr>
      <dsp:spPr>
        <a:xfrm>
          <a:off x="3455168" y="2165640"/>
          <a:ext cx="473273" cy="23663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Paper</a:t>
          </a:r>
        </a:p>
      </dsp:txBody>
      <dsp:txXfrm>
        <a:off x="3462099" y="2172571"/>
        <a:ext cx="459411" cy="222774"/>
      </dsp:txXfrm>
    </dsp:sp>
    <dsp:sp modelId="{0BBEDBEA-527F-044B-982E-501E655BCA22}">
      <dsp:nvSpPr>
        <dsp:cNvPr id="0" name=""/>
        <dsp:cNvSpPr/>
      </dsp:nvSpPr>
      <dsp:spPr>
        <a:xfrm rot="20694030">
          <a:off x="3910712" y="2144367"/>
          <a:ext cx="1027027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7027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550" y="2124514"/>
        <a:ext cx="51351" cy="51351"/>
      </dsp:txXfrm>
    </dsp:sp>
    <dsp:sp modelId="{99315A1E-5291-D046-8936-6059322EDDE6}">
      <dsp:nvSpPr>
        <dsp:cNvPr id="0" name=""/>
        <dsp:cNvSpPr/>
      </dsp:nvSpPr>
      <dsp:spPr>
        <a:xfrm>
          <a:off x="4920011" y="1898103"/>
          <a:ext cx="473273" cy="2366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Rock</a:t>
          </a:r>
        </a:p>
      </dsp:txBody>
      <dsp:txXfrm>
        <a:off x="4926942" y="1905034"/>
        <a:ext cx="459411" cy="222774"/>
      </dsp:txXfrm>
    </dsp:sp>
    <dsp:sp modelId="{E347E616-DEB3-744B-AD0D-8473E042E19C}">
      <dsp:nvSpPr>
        <dsp:cNvPr id="0" name=""/>
        <dsp:cNvSpPr/>
      </dsp:nvSpPr>
      <dsp:spPr>
        <a:xfrm rot="16376">
          <a:off x="5393279" y="2012600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1997410"/>
        <a:ext cx="42025" cy="42025"/>
      </dsp:txXfrm>
    </dsp:sp>
    <dsp:sp modelId="{AFC30A53-3F6D-B443-B66D-553F201F9CE7}">
      <dsp:nvSpPr>
        <dsp:cNvPr id="0" name=""/>
        <dsp:cNvSpPr/>
      </dsp:nvSpPr>
      <dsp:spPr>
        <a:xfrm>
          <a:off x="6233785" y="1902107"/>
          <a:ext cx="617219" cy="236636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Player 1 Win</a:t>
          </a:r>
        </a:p>
      </dsp:txBody>
      <dsp:txXfrm>
        <a:off x="6240716" y="1909038"/>
        <a:ext cx="603357" cy="222774"/>
      </dsp:txXfrm>
    </dsp:sp>
    <dsp:sp modelId="{22521B17-564A-6C45-8E16-A409470C34D8}">
      <dsp:nvSpPr>
        <dsp:cNvPr id="0" name=""/>
        <dsp:cNvSpPr/>
      </dsp:nvSpPr>
      <dsp:spPr>
        <a:xfrm rot="15932">
          <a:off x="3928436" y="2280433"/>
          <a:ext cx="99158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99158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9437" y="2261466"/>
        <a:ext cx="49579" cy="49579"/>
      </dsp:txXfrm>
    </dsp:sp>
    <dsp:sp modelId="{A58B10DB-8141-104B-B77E-F32A4913B3CC}">
      <dsp:nvSpPr>
        <dsp:cNvPr id="0" name=""/>
        <dsp:cNvSpPr/>
      </dsp:nvSpPr>
      <dsp:spPr>
        <a:xfrm>
          <a:off x="4920011" y="2170235"/>
          <a:ext cx="473273" cy="23663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Paper</a:t>
          </a:r>
        </a:p>
      </dsp:txBody>
      <dsp:txXfrm>
        <a:off x="4926942" y="2177166"/>
        <a:ext cx="459411" cy="222774"/>
      </dsp:txXfrm>
    </dsp:sp>
    <dsp:sp modelId="{4406F0E6-53CC-FC4D-8892-EFB8B8C08EE4}">
      <dsp:nvSpPr>
        <dsp:cNvPr id="0" name=""/>
        <dsp:cNvSpPr/>
      </dsp:nvSpPr>
      <dsp:spPr>
        <a:xfrm rot="16376">
          <a:off x="5393279" y="2284733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2269543"/>
        <a:ext cx="42025" cy="42025"/>
      </dsp:txXfrm>
    </dsp:sp>
    <dsp:sp modelId="{D5A7A4EE-8890-9449-A5BC-A99F45A51F57}">
      <dsp:nvSpPr>
        <dsp:cNvPr id="0" name=""/>
        <dsp:cNvSpPr/>
      </dsp:nvSpPr>
      <dsp:spPr>
        <a:xfrm>
          <a:off x="6233785" y="2174239"/>
          <a:ext cx="617219" cy="236636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Tie</a:t>
          </a:r>
        </a:p>
      </dsp:txBody>
      <dsp:txXfrm>
        <a:off x="6240716" y="2181170"/>
        <a:ext cx="603357" cy="222774"/>
      </dsp:txXfrm>
    </dsp:sp>
    <dsp:sp modelId="{3A06D527-A27E-F14E-A701-D4F6BE867A10}">
      <dsp:nvSpPr>
        <dsp:cNvPr id="0" name=""/>
        <dsp:cNvSpPr/>
      </dsp:nvSpPr>
      <dsp:spPr>
        <a:xfrm rot="935603">
          <a:off x="3909496" y="2416499"/>
          <a:ext cx="102946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946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490" y="2396585"/>
        <a:ext cx="51473" cy="51473"/>
      </dsp:txXfrm>
    </dsp:sp>
    <dsp:sp modelId="{D9E27E17-C50E-6244-9F0E-1EBCB92F1865}">
      <dsp:nvSpPr>
        <dsp:cNvPr id="0" name=""/>
        <dsp:cNvSpPr/>
      </dsp:nvSpPr>
      <dsp:spPr>
        <a:xfrm>
          <a:off x="4920011" y="2442367"/>
          <a:ext cx="473273" cy="23663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Scissors</a:t>
          </a:r>
        </a:p>
      </dsp:txBody>
      <dsp:txXfrm>
        <a:off x="4926942" y="2449298"/>
        <a:ext cx="459411" cy="222774"/>
      </dsp:txXfrm>
    </dsp:sp>
    <dsp:sp modelId="{41B893F3-78B0-1442-B0F7-F105E3CC84B0}">
      <dsp:nvSpPr>
        <dsp:cNvPr id="0" name=""/>
        <dsp:cNvSpPr/>
      </dsp:nvSpPr>
      <dsp:spPr>
        <a:xfrm rot="16376">
          <a:off x="5393279" y="2556865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2541675"/>
        <a:ext cx="42025" cy="42025"/>
      </dsp:txXfrm>
    </dsp:sp>
    <dsp:sp modelId="{405414CB-F52D-7C44-99FA-0C4A944B84DE}">
      <dsp:nvSpPr>
        <dsp:cNvPr id="0" name=""/>
        <dsp:cNvSpPr/>
      </dsp:nvSpPr>
      <dsp:spPr>
        <a:xfrm>
          <a:off x="6233785" y="2446371"/>
          <a:ext cx="617219" cy="236636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Player 1 Lose</a:t>
          </a:r>
        </a:p>
      </dsp:txBody>
      <dsp:txXfrm>
        <a:off x="6240716" y="2453302"/>
        <a:ext cx="603357" cy="222774"/>
      </dsp:txXfrm>
    </dsp:sp>
    <dsp:sp modelId="{CBC32DC4-DA18-1D4D-B361-A63E1899CC69}">
      <dsp:nvSpPr>
        <dsp:cNvPr id="0" name=""/>
        <dsp:cNvSpPr/>
      </dsp:nvSpPr>
      <dsp:spPr>
        <a:xfrm rot="2371136">
          <a:off x="2321220" y="2687191"/>
          <a:ext cx="1280274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280274" y="5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350" y="2661007"/>
        <a:ext cx="64013" cy="64013"/>
      </dsp:txXfrm>
    </dsp:sp>
    <dsp:sp modelId="{94138519-62AD-A344-8407-8BAD49CAA46A}">
      <dsp:nvSpPr>
        <dsp:cNvPr id="0" name=""/>
        <dsp:cNvSpPr/>
      </dsp:nvSpPr>
      <dsp:spPr>
        <a:xfrm>
          <a:off x="3455168" y="2982036"/>
          <a:ext cx="473273" cy="23663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Scissors</a:t>
          </a:r>
        </a:p>
      </dsp:txBody>
      <dsp:txXfrm>
        <a:off x="3462099" y="2988967"/>
        <a:ext cx="459411" cy="222774"/>
      </dsp:txXfrm>
    </dsp:sp>
    <dsp:sp modelId="{4F6661FE-0BB9-1D44-B864-9DAB0ABD0972}">
      <dsp:nvSpPr>
        <dsp:cNvPr id="0" name=""/>
        <dsp:cNvSpPr/>
      </dsp:nvSpPr>
      <dsp:spPr>
        <a:xfrm rot="20694030">
          <a:off x="3910712" y="2960764"/>
          <a:ext cx="1027027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7027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550" y="2940911"/>
        <a:ext cx="51351" cy="51351"/>
      </dsp:txXfrm>
    </dsp:sp>
    <dsp:sp modelId="{D2CA448E-E00C-B341-B426-BC039675A368}">
      <dsp:nvSpPr>
        <dsp:cNvPr id="0" name=""/>
        <dsp:cNvSpPr/>
      </dsp:nvSpPr>
      <dsp:spPr>
        <a:xfrm>
          <a:off x="4920011" y="2714500"/>
          <a:ext cx="473273" cy="2366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Rock</a:t>
          </a:r>
        </a:p>
      </dsp:txBody>
      <dsp:txXfrm>
        <a:off x="4926942" y="2721431"/>
        <a:ext cx="459411" cy="222774"/>
      </dsp:txXfrm>
    </dsp:sp>
    <dsp:sp modelId="{CE4A2D4A-D402-924B-90FB-4920EF703A5B}">
      <dsp:nvSpPr>
        <dsp:cNvPr id="0" name=""/>
        <dsp:cNvSpPr/>
      </dsp:nvSpPr>
      <dsp:spPr>
        <a:xfrm rot="16376">
          <a:off x="5393279" y="2828997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2813807"/>
        <a:ext cx="42025" cy="42025"/>
      </dsp:txXfrm>
    </dsp:sp>
    <dsp:sp modelId="{0C764E6F-C357-9C43-9540-60505B001E0D}">
      <dsp:nvSpPr>
        <dsp:cNvPr id="0" name=""/>
        <dsp:cNvSpPr/>
      </dsp:nvSpPr>
      <dsp:spPr>
        <a:xfrm>
          <a:off x="6233785" y="2718504"/>
          <a:ext cx="617219" cy="236636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Player 1 Lose</a:t>
          </a:r>
        </a:p>
      </dsp:txBody>
      <dsp:txXfrm>
        <a:off x="6240716" y="2725435"/>
        <a:ext cx="603357" cy="222774"/>
      </dsp:txXfrm>
    </dsp:sp>
    <dsp:sp modelId="{29276CFF-D059-FB47-83C4-A9C3B8196F75}">
      <dsp:nvSpPr>
        <dsp:cNvPr id="0" name=""/>
        <dsp:cNvSpPr/>
      </dsp:nvSpPr>
      <dsp:spPr>
        <a:xfrm rot="15932">
          <a:off x="3928436" y="3096830"/>
          <a:ext cx="99158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99158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9437" y="3077863"/>
        <a:ext cx="49579" cy="49579"/>
      </dsp:txXfrm>
    </dsp:sp>
    <dsp:sp modelId="{481F27A8-7E21-B440-A760-0D2B248694A9}">
      <dsp:nvSpPr>
        <dsp:cNvPr id="0" name=""/>
        <dsp:cNvSpPr/>
      </dsp:nvSpPr>
      <dsp:spPr>
        <a:xfrm>
          <a:off x="4920011" y="2986632"/>
          <a:ext cx="473273" cy="23663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Paper</a:t>
          </a:r>
        </a:p>
      </dsp:txBody>
      <dsp:txXfrm>
        <a:off x="4926942" y="2993563"/>
        <a:ext cx="459411" cy="222774"/>
      </dsp:txXfrm>
    </dsp:sp>
    <dsp:sp modelId="{494E2164-860B-4A4A-86FE-AF9405FF4E40}">
      <dsp:nvSpPr>
        <dsp:cNvPr id="0" name=""/>
        <dsp:cNvSpPr/>
      </dsp:nvSpPr>
      <dsp:spPr>
        <a:xfrm rot="16376">
          <a:off x="5393279" y="3101129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3085939"/>
        <a:ext cx="42025" cy="42025"/>
      </dsp:txXfrm>
    </dsp:sp>
    <dsp:sp modelId="{3E6B38F4-DE8D-F64F-940F-E328E9802D1B}">
      <dsp:nvSpPr>
        <dsp:cNvPr id="0" name=""/>
        <dsp:cNvSpPr/>
      </dsp:nvSpPr>
      <dsp:spPr>
        <a:xfrm>
          <a:off x="6233785" y="2990636"/>
          <a:ext cx="617219" cy="236636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Player 1 Win</a:t>
          </a:r>
        </a:p>
      </dsp:txBody>
      <dsp:txXfrm>
        <a:off x="6240716" y="2997567"/>
        <a:ext cx="603357" cy="222774"/>
      </dsp:txXfrm>
    </dsp:sp>
    <dsp:sp modelId="{49EA6ABC-F8E5-8C40-ABE2-BB1D6677219A}">
      <dsp:nvSpPr>
        <dsp:cNvPr id="0" name=""/>
        <dsp:cNvSpPr/>
      </dsp:nvSpPr>
      <dsp:spPr>
        <a:xfrm rot="935603">
          <a:off x="3909496" y="3232896"/>
          <a:ext cx="102946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102946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8490" y="3212982"/>
        <a:ext cx="51473" cy="51473"/>
      </dsp:txXfrm>
    </dsp:sp>
    <dsp:sp modelId="{82AB8FB9-562E-5940-A4CE-5205CD9A61DC}">
      <dsp:nvSpPr>
        <dsp:cNvPr id="0" name=""/>
        <dsp:cNvSpPr/>
      </dsp:nvSpPr>
      <dsp:spPr>
        <a:xfrm>
          <a:off x="4920011" y="3258764"/>
          <a:ext cx="473273" cy="23663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Scissors</a:t>
          </a:r>
        </a:p>
      </dsp:txBody>
      <dsp:txXfrm>
        <a:off x="4926942" y="3265695"/>
        <a:ext cx="459411" cy="222774"/>
      </dsp:txXfrm>
    </dsp:sp>
    <dsp:sp modelId="{113F8C40-ECC3-454B-8994-5B4B259F86F5}">
      <dsp:nvSpPr>
        <dsp:cNvPr id="0" name=""/>
        <dsp:cNvSpPr/>
      </dsp:nvSpPr>
      <dsp:spPr>
        <a:xfrm rot="16376">
          <a:off x="5393279" y="3373262"/>
          <a:ext cx="840510" cy="11645"/>
        </a:xfrm>
        <a:custGeom>
          <a:avLst/>
          <a:gdLst/>
          <a:ahLst/>
          <a:cxnLst/>
          <a:rect l="0" t="0" r="0" b="0"/>
          <a:pathLst>
            <a:path>
              <a:moveTo>
                <a:pt x="0" y="5822"/>
              </a:moveTo>
              <a:lnTo>
                <a:pt x="840510" y="5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522" y="3358072"/>
        <a:ext cx="42025" cy="42025"/>
      </dsp:txXfrm>
    </dsp:sp>
    <dsp:sp modelId="{55A8B596-72FB-4A4C-9E53-EA0FE74E2A7D}">
      <dsp:nvSpPr>
        <dsp:cNvPr id="0" name=""/>
        <dsp:cNvSpPr/>
      </dsp:nvSpPr>
      <dsp:spPr>
        <a:xfrm>
          <a:off x="6233785" y="3262768"/>
          <a:ext cx="617219" cy="236636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Tie</a:t>
          </a:r>
        </a:p>
      </dsp:txBody>
      <dsp:txXfrm>
        <a:off x="6240716" y="3269699"/>
        <a:ext cx="603357" cy="222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3E301-942B-614E-9620-5A381EF8DC0D}">
      <dsp:nvSpPr>
        <dsp:cNvPr id="0" name=""/>
        <dsp:cNvSpPr/>
      </dsp:nvSpPr>
      <dsp:spPr>
        <a:xfrm>
          <a:off x="6263344" y="0"/>
          <a:ext cx="1371599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6680" rIns="9144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Target: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</a:t>
          </a:r>
        </a:p>
      </dsp:txBody>
      <dsp:txXfrm>
        <a:off x="6263344" y="0"/>
        <a:ext cx="1371599" cy="1097280"/>
      </dsp:txXfrm>
    </dsp:sp>
    <dsp:sp modelId="{B1E25858-09B6-6448-B6B8-047D6DF95D12}">
      <dsp:nvSpPr>
        <dsp:cNvPr id="0" name=""/>
        <dsp:cNvSpPr/>
      </dsp:nvSpPr>
      <dsp:spPr>
        <a:xfrm>
          <a:off x="4817665" y="0"/>
          <a:ext cx="1371599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6680" rIns="9144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Player 2 Choice</a:t>
          </a:r>
        </a:p>
      </dsp:txBody>
      <dsp:txXfrm>
        <a:off x="4817665" y="0"/>
        <a:ext cx="1371599" cy="1097280"/>
      </dsp:txXfrm>
    </dsp:sp>
    <dsp:sp modelId="{6C495876-AB4D-7C4B-AFD1-1032B735B946}">
      <dsp:nvSpPr>
        <dsp:cNvPr id="0" name=""/>
        <dsp:cNvSpPr/>
      </dsp:nvSpPr>
      <dsp:spPr>
        <a:xfrm>
          <a:off x="3378200" y="0"/>
          <a:ext cx="1371599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6680" rIns="9144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Player 1 Choice</a:t>
          </a:r>
        </a:p>
      </dsp:txBody>
      <dsp:txXfrm>
        <a:off x="3378200" y="0"/>
        <a:ext cx="1371599" cy="1097280"/>
      </dsp:txXfrm>
    </dsp:sp>
    <dsp:sp modelId="{E91D48D3-286A-5047-BE61-31596BBC44C6}">
      <dsp:nvSpPr>
        <dsp:cNvPr id="0" name=""/>
        <dsp:cNvSpPr/>
      </dsp:nvSpPr>
      <dsp:spPr>
        <a:xfrm>
          <a:off x="1938735" y="0"/>
          <a:ext cx="1371599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6680" rIns="9144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Feature: </a:t>
          </a:r>
          <a:br>
            <a:rPr lang="en-US" sz="1500" kern="1200" dirty="0"/>
          </a:br>
          <a:r>
            <a:rPr lang="en-US" sz="1500" kern="1200" dirty="0"/>
            <a:t>Delay</a:t>
          </a:r>
        </a:p>
      </dsp:txBody>
      <dsp:txXfrm>
        <a:off x="1938735" y="0"/>
        <a:ext cx="1371599" cy="1097280"/>
      </dsp:txXfrm>
    </dsp:sp>
    <dsp:sp modelId="{E407AA0F-F108-CD43-814B-7F077739363B}">
      <dsp:nvSpPr>
        <dsp:cNvPr id="0" name=""/>
        <dsp:cNvSpPr/>
      </dsp:nvSpPr>
      <dsp:spPr>
        <a:xfrm>
          <a:off x="499269" y="0"/>
          <a:ext cx="1371599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6680" rIns="9144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</a:t>
          </a:r>
        </a:p>
      </dsp:txBody>
      <dsp:txXfrm>
        <a:off x="499269" y="0"/>
        <a:ext cx="1371599" cy="1097280"/>
      </dsp:txXfrm>
    </dsp:sp>
    <dsp:sp modelId="{37E60352-8D32-854D-8E81-B9987DB3A72F}">
      <dsp:nvSpPr>
        <dsp:cNvPr id="0" name=""/>
        <dsp:cNvSpPr/>
      </dsp:nvSpPr>
      <dsp:spPr>
        <a:xfrm>
          <a:off x="868512" y="2357665"/>
          <a:ext cx="879677" cy="137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Start</a:t>
          </a:r>
        </a:p>
      </dsp:txBody>
      <dsp:txXfrm>
        <a:off x="872529" y="2361682"/>
        <a:ext cx="871643" cy="129125"/>
      </dsp:txXfrm>
    </dsp:sp>
    <dsp:sp modelId="{B7DCBAA9-D539-2B45-8E72-48018BB2D78E}">
      <dsp:nvSpPr>
        <dsp:cNvPr id="0" name=""/>
        <dsp:cNvSpPr/>
      </dsp:nvSpPr>
      <dsp:spPr>
        <a:xfrm rot="18701293">
          <a:off x="1598529" y="2088374"/>
          <a:ext cx="893698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893698" y="41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3036" y="2070206"/>
        <a:ext cx="44684" cy="44684"/>
      </dsp:txXfrm>
    </dsp:sp>
    <dsp:sp modelId="{41BAF6BD-7E9D-2D4A-AE56-635391A999DC}">
      <dsp:nvSpPr>
        <dsp:cNvPr id="0" name=""/>
        <dsp:cNvSpPr/>
      </dsp:nvSpPr>
      <dsp:spPr>
        <a:xfrm>
          <a:off x="2342567" y="1690273"/>
          <a:ext cx="879677" cy="137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&lt;=0.8</a:t>
          </a:r>
        </a:p>
      </dsp:txBody>
      <dsp:txXfrm>
        <a:off x="2346584" y="1694290"/>
        <a:ext cx="871643" cy="129125"/>
      </dsp:txXfrm>
    </dsp:sp>
    <dsp:sp modelId="{555428EF-E17A-204A-AEF8-AC0113E18EE9}">
      <dsp:nvSpPr>
        <dsp:cNvPr id="0" name=""/>
        <dsp:cNvSpPr/>
      </dsp:nvSpPr>
      <dsp:spPr>
        <a:xfrm rot="19150956">
          <a:off x="3132681" y="1513960"/>
          <a:ext cx="736535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736535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535" y="1499721"/>
        <a:ext cx="36826" cy="36826"/>
      </dsp:txXfrm>
    </dsp:sp>
    <dsp:sp modelId="{917F1A19-07F6-D243-B019-9A5F4FA076C6}">
      <dsp:nvSpPr>
        <dsp:cNvPr id="0" name=""/>
        <dsp:cNvSpPr/>
      </dsp:nvSpPr>
      <dsp:spPr>
        <a:xfrm>
          <a:off x="3779653" y="1208836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3783670" y="1212853"/>
        <a:ext cx="871643" cy="129125"/>
      </dsp:txXfrm>
    </dsp:sp>
    <dsp:sp modelId="{7FA58022-AA43-B44A-83B3-3BB834984C24}">
      <dsp:nvSpPr>
        <dsp:cNvPr id="0" name=""/>
        <dsp:cNvSpPr/>
      </dsp:nvSpPr>
      <dsp:spPr>
        <a:xfrm rot="20572259">
          <a:off x="4647223" y="1192847"/>
          <a:ext cx="545927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5927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38" y="1183373"/>
        <a:ext cx="27296" cy="27296"/>
      </dsp:txXfrm>
    </dsp:sp>
    <dsp:sp modelId="{4B845CC2-4524-8046-9A75-69C0381CD2B4}">
      <dsp:nvSpPr>
        <dsp:cNvPr id="0" name=""/>
        <dsp:cNvSpPr/>
      </dsp:nvSpPr>
      <dsp:spPr>
        <a:xfrm>
          <a:off x="5181043" y="1048047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5185060" y="1052064"/>
        <a:ext cx="871643" cy="129125"/>
      </dsp:txXfrm>
    </dsp:sp>
    <dsp:sp modelId="{2104C56F-862C-2543-A586-AFB63614D65C}">
      <dsp:nvSpPr>
        <dsp:cNvPr id="0" name=""/>
        <dsp:cNvSpPr/>
      </dsp:nvSpPr>
      <dsp:spPr>
        <a:xfrm rot="16147">
          <a:off x="6060717" y="1113831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103331"/>
        <a:ext cx="29348" cy="29348"/>
      </dsp:txXfrm>
    </dsp:sp>
    <dsp:sp modelId="{898340CB-F1CB-384C-A4BB-DF8298DF4121}">
      <dsp:nvSpPr>
        <dsp:cNvPr id="0" name=""/>
        <dsp:cNvSpPr/>
      </dsp:nvSpPr>
      <dsp:spPr>
        <a:xfrm>
          <a:off x="6647688" y="1050804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1054821"/>
        <a:ext cx="871643" cy="129125"/>
      </dsp:txXfrm>
    </dsp:sp>
    <dsp:sp modelId="{F2F7AD8F-8BD8-404C-B02F-FDD66ACA2CC4}">
      <dsp:nvSpPr>
        <dsp:cNvPr id="0" name=""/>
        <dsp:cNvSpPr/>
      </dsp:nvSpPr>
      <dsp:spPr>
        <a:xfrm rot="11996">
          <a:off x="4659329" y="1274152"/>
          <a:ext cx="521715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1715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7144" y="1265283"/>
        <a:ext cx="26085" cy="26085"/>
      </dsp:txXfrm>
    </dsp:sp>
    <dsp:sp modelId="{493B29B0-7D32-A449-B07C-4A721D2B4331}">
      <dsp:nvSpPr>
        <dsp:cNvPr id="0" name=""/>
        <dsp:cNvSpPr/>
      </dsp:nvSpPr>
      <dsp:spPr>
        <a:xfrm>
          <a:off x="5181043" y="1210657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5185060" y="1214674"/>
        <a:ext cx="871643" cy="129125"/>
      </dsp:txXfrm>
    </dsp:sp>
    <dsp:sp modelId="{8E31C959-160C-F946-8BD5-AFCAEC841735}">
      <dsp:nvSpPr>
        <dsp:cNvPr id="0" name=""/>
        <dsp:cNvSpPr/>
      </dsp:nvSpPr>
      <dsp:spPr>
        <a:xfrm rot="16147">
          <a:off x="6060717" y="1276440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265941"/>
        <a:ext cx="29348" cy="29348"/>
      </dsp:txXfrm>
    </dsp:sp>
    <dsp:sp modelId="{A56D98C9-11CC-3340-B065-821928240AA4}">
      <dsp:nvSpPr>
        <dsp:cNvPr id="0" name=""/>
        <dsp:cNvSpPr/>
      </dsp:nvSpPr>
      <dsp:spPr>
        <a:xfrm>
          <a:off x="6647688" y="1213414"/>
          <a:ext cx="879677" cy="137159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Lose</a:t>
          </a:r>
        </a:p>
      </dsp:txBody>
      <dsp:txXfrm>
        <a:off x="6651705" y="1217431"/>
        <a:ext cx="871643" cy="129125"/>
      </dsp:txXfrm>
    </dsp:sp>
    <dsp:sp modelId="{13D0AF74-E651-3442-96F9-2C76D0708759}">
      <dsp:nvSpPr>
        <dsp:cNvPr id="0" name=""/>
        <dsp:cNvSpPr/>
      </dsp:nvSpPr>
      <dsp:spPr>
        <a:xfrm rot="1049608">
          <a:off x="4646681" y="1355456"/>
          <a:ext cx="547011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7011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11" y="1345956"/>
        <a:ext cx="27350" cy="27350"/>
      </dsp:txXfrm>
    </dsp:sp>
    <dsp:sp modelId="{5709455C-406B-6946-8437-34E8DB110898}">
      <dsp:nvSpPr>
        <dsp:cNvPr id="0" name=""/>
        <dsp:cNvSpPr/>
      </dsp:nvSpPr>
      <dsp:spPr>
        <a:xfrm>
          <a:off x="5181043" y="1373266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5185060" y="1377283"/>
        <a:ext cx="871643" cy="129125"/>
      </dsp:txXfrm>
    </dsp:sp>
    <dsp:sp modelId="{91FB06B1-FF19-C94F-87E3-5C12BEB73332}">
      <dsp:nvSpPr>
        <dsp:cNvPr id="0" name=""/>
        <dsp:cNvSpPr/>
      </dsp:nvSpPr>
      <dsp:spPr>
        <a:xfrm rot="16147">
          <a:off x="6060717" y="1439050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428550"/>
        <a:ext cx="29348" cy="29348"/>
      </dsp:txXfrm>
    </dsp:sp>
    <dsp:sp modelId="{6CBE4F8E-09D6-4B44-A8A2-F1720D860B88}">
      <dsp:nvSpPr>
        <dsp:cNvPr id="0" name=""/>
        <dsp:cNvSpPr/>
      </dsp:nvSpPr>
      <dsp:spPr>
        <a:xfrm>
          <a:off x="6647688" y="1376023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1380040"/>
        <a:ext cx="871643" cy="129125"/>
      </dsp:txXfrm>
    </dsp:sp>
    <dsp:sp modelId="{68E63200-74BD-C548-83CB-C220F887E067}">
      <dsp:nvSpPr>
        <dsp:cNvPr id="0" name=""/>
        <dsp:cNvSpPr/>
      </dsp:nvSpPr>
      <dsp:spPr>
        <a:xfrm rot="39416">
          <a:off x="3222227" y="1757874"/>
          <a:ext cx="557444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57444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7013" y="1748113"/>
        <a:ext cx="27872" cy="27872"/>
      </dsp:txXfrm>
    </dsp:sp>
    <dsp:sp modelId="{E215C4D7-0BF2-5B4F-AEED-7889334A6BFF}">
      <dsp:nvSpPr>
        <dsp:cNvPr id="0" name=""/>
        <dsp:cNvSpPr/>
      </dsp:nvSpPr>
      <dsp:spPr>
        <a:xfrm>
          <a:off x="3779653" y="1696665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3783670" y="1700682"/>
        <a:ext cx="871643" cy="129125"/>
      </dsp:txXfrm>
    </dsp:sp>
    <dsp:sp modelId="{6B8DA973-97DC-834B-A506-48C64E6106BD}">
      <dsp:nvSpPr>
        <dsp:cNvPr id="0" name=""/>
        <dsp:cNvSpPr/>
      </dsp:nvSpPr>
      <dsp:spPr>
        <a:xfrm rot="20572259">
          <a:off x="4647223" y="1680675"/>
          <a:ext cx="545927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5927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38" y="1671202"/>
        <a:ext cx="27296" cy="27296"/>
      </dsp:txXfrm>
    </dsp:sp>
    <dsp:sp modelId="{43CCB155-B81B-EE40-AA6F-6A7866333AA9}">
      <dsp:nvSpPr>
        <dsp:cNvPr id="0" name=""/>
        <dsp:cNvSpPr/>
      </dsp:nvSpPr>
      <dsp:spPr>
        <a:xfrm>
          <a:off x="5181043" y="1535876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5185060" y="1539893"/>
        <a:ext cx="871643" cy="129125"/>
      </dsp:txXfrm>
    </dsp:sp>
    <dsp:sp modelId="{3E4F3D4B-C5B6-F741-946E-BC9D38F5C159}">
      <dsp:nvSpPr>
        <dsp:cNvPr id="0" name=""/>
        <dsp:cNvSpPr/>
      </dsp:nvSpPr>
      <dsp:spPr>
        <a:xfrm rot="16147">
          <a:off x="6060717" y="1601659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591160"/>
        <a:ext cx="29348" cy="29348"/>
      </dsp:txXfrm>
    </dsp:sp>
    <dsp:sp modelId="{4FB37213-F101-A54B-B330-6D69916FDD29}">
      <dsp:nvSpPr>
        <dsp:cNvPr id="0" name=""/>
        <dsp:cNvSpPr/>
      </dsp:nvSpPr>
      <dsp:spPr>
        <a:xfrm>
          <a:off x="6647688" y="1538633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1542650"/>
        <a:ext cx="871643" cy="129125"/>
      </dsp:txXfrm>
    </dsp:sp>
    <dsp:sp modelId="{DEE76564-3076-6F4D-99C2-8307C4A9B567}">
      <dsp:nvSpPr>
        <dsp:cNvPr id="0" name=""/>
        <dsp:cNvSpPr/>
      </dsp:nvSpPr>
      <dsp:spPr>
        <a:xfrm rot="11996">
          <a:off x="4659329" y="1761980"/>
          <a:ext cx="521715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1715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7144" y="1753112"/>
        <a:ext cx="26085" cy="26085"/>
      </dsp:txXfrm>
    </dsp:sp>
    <dsp:sp modelId="{34D4175B-3FE2-3841-BBF2-73FB9871119B}">
      <dsp:nvSpPr>
        <dsp:cNvPr id="0" name=""/>
        <dsp:cNvSpPr/>
      </dsp:nvSpPr>
      <dsp:spPr>
        <a:xfrm>
          <a:off x="5181043" y="1698485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5185060" y="1702502"/>
        <a:ext cx="871643" cy="129125"/>
      </dsp:txXfrm>
    </dsp:sp>
    <dsp:sp modelId="{B301C5BF-E745-8948-AC0F-0165DAA74617}">
      <dsp:nvSpPr>
        <dsp:cNvPr id="0" name=""/>
        <dsp:cNvSpPr/>
      </dsp:nvSpPr>
      <dsp:spPr>
        <a:xfrm rot="16147">
          <a:off x="6060717" y="1764269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753769"/>
        <a:ext cx="29348" cy="29348"/>
      </dsp:txXfrm>
    </dsp:sp>
    <dsp:sp modelId="{EEEC2584-EBC9-6848-B669-CC89E0C0927E}">
      <dsp:nvSpPr>
        <dsp:cNvPr id="0" name=""/>
        <dsp:cNvSpPr/>
      </dsp:nvSpPr>
      <dsp:spPr>
        <a:xfrm>
          <a:off x="6647688" y="1701242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1705259"/>
        <a:ext cx="871643" cy="129125"/>
      </dsp:txXfrm>
    </dsp:sp>
    <dsp:sp modelId="{629A8FB9-4061-C247-A5FD-AC576C027F51}">
      <dsp:nvSpPr>
        <dsp:cNvPr id="0" name=""/>
        <dsp:cNvSpPr/>
      </dsp:nvSpPr>
      <dsp:spPr>
        <a:xfrm rot="1049608">
          <a:off x="4646681" y="1843285"/>
          <a:ext cx="547011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7011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11" y="1833784"/>
        <a:ext cx="27350" cy="27350"/>
      </dsp:txXfrm>
    </dsp:sp>
    <dsp:sp modelId="{CFD92F47-84BF-2743-A0CF-3EAF4AD19092}">
      <dsp:nvSpPr>
        <dsp:cNvPr id="0" name=""/>
        <dsp:cNvSpPr/>
      </dsp:nvSpPr>
      <dsp:spPr>
        <a:xfrm>
          <a:off x="5181043" y="1861094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5185060" y="1865111"/>
        <a:ext cx="871643" cy="129125"/>
      </dsp:txXfrm>
    </dsp:sp>
    <dsp:sp modelId="{A0DEAA56-2678-2A4A-B9CF-8FFD59884F2D}">
      <dsp:nvSpPr>
        <dsp:cNvPr id="0" name=""/>
        <dsp:cNvSpPr/>
      </dsp:nvSpPr>
      <dsp:spPr>
        <a:xfrm rot="16147">
          <a:off x="6060717" y="1926878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1916379"/>
        <a:ext cx="29348" cy="29348"/>
      </dsp:txXfrm>
    </dsp:sp>
    <dsp:sp modelId="{B98EFB37-CB94-904D-B861-FFFA26CAAA29}">
      <dsp:nvSpPr>
        <dsp:cNvPr id="0" name=""/>
        <dsp:cNvSpPr/>
      </dsp:nvSpPr>
      <dsp:spPr>
        <a:xfrm>
          <a:off x="6647688" y="1863851"/>
          <a:ext cx="879677" cy="137159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Lose</a:t>
          </a:r>
        </a:p>
      </dsp:txBody>
      <dsp:txXfrm>
        <a:off x="6651705" y="1867868"/>
        <a:ext cx="871643" cy="129125"/>
      </dsp:txXfrm>
    </dsp:sp>
    <dsp:sp modelId="{56024F9E-02A0-7B48-A732-18D94ECEB6A9}">
      <dsp:nvSpPr>
        <dsp:cNvPr id="0" name=""/>
        <dsp:cNvSpPr/>
      </dsp:nvSpPr>
      <dsp:spPr>
        <a:xfrm rot="2493687">
          <a:off x="3128472" y="2001788"/>
          <a:ext cx="744954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744954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325" y="1987339"/>
        <a:ext cx="37247" cy="37247"/>
      </dsp:txXfrm>
    </dsp:sp>
    <dsp:sp modelId="{1EC25370-AC43-784B-984F-D1B9E25A70F3}">
      <dsp:nvSpPr>
        <dsp:cNvPr id="0" name=""/>
        <dsp:cNvSpPr/>
      </dsp:nvSpPr>
      <dsp:spPr>
        <a:xfrm>
          <a:off x="3779653" y="2184493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3783670" y="2188510"/>
        <a:ext cx="871643" cy="129125"/>
      </dsp:txXfrm>
    </dsp:sp>
    <dsp:sp modelId="{0CE171D6-693C-AB40-B2F9-C6BF28B30273}">
      <dsp:nvSpPr>
        <dsp:cNvPr id="0" name=""/>
        <dsp:cNvSpPr/>
      </dsp:nvSpPr>
      <dsp:spPr>
        <a:xfrm rot="20572259">
          <a:off x="4647223" y="2168503"/>
          <a:ext cx="545927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5927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38" y="2159030"/>
        <a:ext cx="27296" cy="27296"/>
      </dsp:txXfrm>
    </dsp:sp>
    <dsp:sp modelId="{BDA03366-DB57-DF4D-A12F-089F75E50F6D}">
      <dsp:nvSpPr>
        <dsp:cNvPr id="0" name=""/>
        <dsp:cNvSpPr/>
      </dsp:nvSpPr>
      <dsp:spPr>
        <a:xfrm>
          <a:off x="5181043" y="2023704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5185060" y="2027721"/>
        <a:ext cx="871643" cy="129125"/>
      </dsp:txXfrm>
    </dsp:sp>
    <dsp:sp modelId="{88591F11-F25F-C84B-9EF9-B8B072B71743}">
      <dsp:nvSpPr>
        <dsp:cNvPr id="0" name=""/>
        <dsp:cNvSpPr/>
      </dsp:nvSpPr>
      <dsp:spPr>
        <a:xfrm rot="16147">
          <a:off x="6060717" y="2089487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078988"/>
        <a:ext cx="29348" cy="29348"/>
      </dsp:txXfrm>
    </dsp:sp>
    <dsp:sp modelId="{53FA86EE-9612-CF47-8305-A27959ED6201}">
      <dsp:nvSpPr>
        <dsp:cNvPr id="0" name=""/>
        <dsp:cNvSpPr/>
      </dsp:nvSpPr>
      <dsp:spPr>
        <a:xfrm>
          <a:off x="6647688" y="2026461"/>
          <a:ext cx="879677" cy="137159"/>
        </a:xfrm>
        <a:prstGeom prst="roundRect">
          <a:avLst>
            <a:gd name="adj" fmla="val 10000"/>
          </a:avLst>
        </a:prstGeom>
        <a:solidFill>
          <a:srgbClr val="956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Lose</a:t>
          </a:r>
        </a:p>
      </dsp:txBody>
      <dsp:txXfrm>
        <a:off x="6651705" y="2030478"/>
        <a:ext cx="871643" cy="129125"/>
      </dsp:txXfrm>
    </dsp:sp>
    <dsp:sp modelId="{FC8D7C5C-A31A-9F49-966C-1F23915A5261}">
      <dsp:nvSpPr>
        <dsp:cNvPr id="0" name=""/>
        <dsp:cNvSpPr/>
      </dsp:nvSpPr>
      <dsp:spPr>
        <a:xfrm rot="11996">
          <a:off x="4659329" y="2249808"/>
          <a:ext cx="521715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1715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7144" y="2240940"/>
        <a:ext cx="26085" cy="26085"/>
      </dsp:txXfrm>
    </dsp:sp>
    <dsp:sp modelId="{531B67F3-0E38-5F4D-BE58-845E2AE7F68B}">
      <dsp:nvSpPr>
        <dsp:cNvPr id="0" name=""/>
        <dsp:cNvSpPr/>
      </dsp:nvSpPr>
      <dsp:spPr>
        <a:xfrm>
          <a:off x="5181043" y="2186313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5185060" y="2190330"/>
        <a:ext cx="871643" cy="129125"/>
      </dsp:txXfrm>
    </dsp:sp>
    <dsp:sp modelId="{E0399934-2543-9243-A130-805E74F9AEF2}">
      <dsp:nvSpPr>
        <dsp:cNvPr id="0" name=""/>
        <dsp:cNvSpPr/>
      </dsp:nvSpPr>
      <dsp:spPr>
        <a:xfrm rot="16147">
          <a:off x="6060717" y="2252097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241597"/>
        <a:ext cx="29348" cy="29348"/>
      </dsp:txXfrm>
    </dsp:sp>
    <dsp:sp modelId="{EF6CA379-BF85-DA46-B7F4-81B303B7670B}">
      <dsp:nvSpPr>
        <dsp:cNvPr id="0" name=""/>
        <dsp:cNvSpPr/>
      </dsp:nvSpPr>
      <dsp:spPr>
        <a:xfrm>
          <a:off x="6647688" y="2189070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2193087"/>
        <a:ext cx="871643" cy="129125"/>
      </dsp:txXfrm>
    </dsp:sp>
    <dsp:sp modelId="{51A76B8E-9693-EC4D-B615-75B591D047D2}">
      <dsp:nvSpPr>
        <dsp:cNvPr id="0" name=""/>
        <dsp:cNvSpPr/>
      </dsp:nvSpPr>
      <dsp:spPr>
        <a:xfrm rot="1049608">
          <a:off x="4646681" y="2331113"/>
          <a:ext cx="547011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47011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511" y="2321612"/>
        <a:ext cx="27350" cy="27350"/>
      </dsp:txXfrm>
    </dsp:sp>
    <dsp:sp modelId="{9730D258-9012-9748-9BB2-F695DD99F301}">
      <dsp:nvSpPr>
        <dsp:cNvPr id="0" name=""/>
        <dsp:cNvSpPr/>
      </dsp:nvSpPr>
      <dsp:spPr>
        <a:xfrm>
          <a:off x="5181043" y="2348923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5185060" y="2352940"/>
        <a:ext cx="871643" cy="129125"/>
      </dsp:txXfrm>
    </dsp:sp>
    <dsp:sp modelId="{D0A24B60-AC7E-4948-A95A-92D77F710778}">
      <dsp:nvSpPr>
        <dsp:cNvPr id="0" name=""/>
        <dsp:cNvSpPr/>
      </dsp:nvSpPr>
      <dsp:spPr>
        <a:xfrm rot="16147">
          <a:off x="6060717" y="2414706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404207"/>
        <a:ext cx="29348" cy="29348"/>
      </dsp:txXfrm>
    </dsp:sp>
    <dsp:sp modelId="{A4AC3039-9E92-8849-B2FA-FDD6A94C1F35}">
      <dsp:nvSpPr>
        <dsp:cNvPr id="0" name=""/>
        <dsp:cNvSpPr/>
      </dsp:nvSpPr>
      <dsp:spPr>
        <a:xfrm>
          <a:off x="6647688" y="2351680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2355697"/>
        <a:ext cx="871643" cy="129125"/>
      </dsp:txXfrm>
    </dsp:sp>
    <dsp:sp modelId="{437227C2-B9E1-D14B-857A-2C23EA0081F7}">
      <dsp:nvSpPr>
        <dsp:cNvPr id="0" name=""/>
        <dsp:cNvSpPr/>
      </dsp:nvSpPr>
      <dsp:spPr>
        <a:xfrm rot="2573533">
          <a:off x="1639735" y="2698159"/>
          <a:ext cx="811287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811287" y="41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5096" y="2682052"/>
        <a:ext cx="40564" cy="40564"/>
      </dsp:txXfrm>
    </dsp:sp>
    <dsp:sp modelId="{401D5F8D-2B7F-4A48-91B6-3DA03880E321}">
      <dsp:nvSpPr>
        <dsp:cNvPr id="0" name=""/>
        <dsp:cNvSpPr/>
      </dsp:nvSpPr>
      <dsp:spPr>
        <a:xfrm>
          <a:off x="2342567" y="2909844"/>
          <a:ext cx="879677" cy="13715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1"/>
              </a:solidFill>
            </a:rPr>
            <a:t>&gt;0.8</a:t>
          </a:r>
        </a:p>
      </dsp:txBody>
      <dsp:txXfrm>
        <a:off x="2346584" y="2913861"/>
        <a:ext cx="871643" cy="129125"/>
      </dsp:txXfrm>
    </dsp:sp>
    <dsp:sp modelId="{2C695665-CD4D-914A-882A-9C1DA337F76F}">
      <dsp:nvSpPr>
        <dsp:cNvPr id="0" name=""/>
        <dsp:cNvSpPr/>
      </dsp:nvSpPr>
      <dsp:spPr>
        <a:xfrm rot="19813872">
          <a:off x="3179875" y="2814835"/>
          <a:ext cx="642148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642148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4895" y="2802956"/>
        <a:ext cx="32107" cy="32107"/>
      </dsp:txXfrm>
    </dsp:sp>
    <dsp:sp modelId="{22EADA70-EADA-1E46-ADCF-D92F53B700A9}">
      <dsp:nvSpPr>
        <dsp:cNvPr id="0" name=""/>
        <dsp:cNvSpPr/>
      </dsp:nvSpPr>
      <dsp:spPr>
        <a:xfrm>
          <a:off x="3779653" y="2591016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3783670" y="2595033"/>
        <a:ext cx="871643" cy="129125"/>
      </dsp:txXfrm>
    </dsp:sp>
    <dsp:sp modelId="{AEA9290B-339D-054F-A8D2-A528F3E1D011}">
      <dsp:nvSpPr>
        <dsp:cNvPr id="0" name=""/>
        <dsp:cNvSpPr/>
      </dsp:nvSpPr>
      <dsp:spPr>
        <a:xfrm rot="21080247">
          <a:off x="4656320" y="2615679"/>
          <a:ext cx="527732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7732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93" y="2606661"/>
        <a:ext cx="26386" cy="26386"/>
      </dsp:txXfrm>
    </dsp:sp>
    <dsp:sp modelId="{8B549B75-DC3D-DA42-BB93-A7CED5AD1D57}">
      <dsp:nvSpPr>
        <dsp:cNvPr id="0" name=""/>
        <dsp:cNvSpPr/>
      </dsp:nvSpPr>
      <dsp:spPr>
        <a:xfrm>
          <a:off x="5181043" y="2511532"/>
          <a:ext cx="879677" cy="13715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1"/>
              </a:solidFill>
            </a:rPr>
            <a:t>Not Scissors</a:t>
          </a:r>
        </a:p>
      </dsp:txBody>
      <dsp:txXfrm>
        <a:off x="5185060" y="2515549"/>
        <a:ext cx="871643" cy="129125"/>
      </dsp:txXfrm>
    </dsp:sp>
    <dsp:sp modelId="{B42FCCD8-69D7-C04C-ABD3-58A039B61825}">
      <dsp:nvSpPr>
        <dsp:cNvPr id="0" name=""/>
        <dsp:cNvSpPr/>
      </dsp:nvSpPr>
      <dsp:spPr>
        <a:xfrm rot="16147">
          <a:off x="6060717" y="2577316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566816"/>
        <a:ext cx="29348" cy="29348"/>
      </dsp:txXfrm>
    </dsp:sp>
    <dsp:sp modelId="{753B9DA2-1D1A-BD4D-BAF7-BDE8B15F31EF}">
      <dsp:nvSpPr>
        <dsp:cNvPr id="0" name=""/>
        <dsp:cNvSpPr/>
      </dsp:nvSpPr>
      <dsp:spPr>
        <a:xfrm>
          <a:off x="6647688" y="2514289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2518306"/>
        <a:ext cx="871643" cy="129125"/>
      </dsp:txXfrm>
    </dsp:sp>
    <dsp:sp modelId="{A2067E10-C3E3-B844-861A-032C16E4612C}">
      <dsp:nvSpPr>
        <dsp:cNvPr id="0" name=""/>
        <dsp:cNvSpPr/>
      </dsp:nvSpPr>
      <dsp:spPr>
        <a:xfrm rot="543176">
          <a:off x="4656040" y="2696984"/>
          <a:ext cx="52829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829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79" y="2687952"/>
        <a:ext cx="26414" cy="26414"/>
      </dsp:txXfrm>
    </dsp:sp>
    <dsp:sp modelId="{CF29A1CD-F2D7-6E4F-8DD4-A0BF8E3C56DD}">
      <dsp:nvSpPr>
        <dsp:cNvPr id="0" name=""/>
        <dsp:cNvSpPr/>
      </dsp:nvSpPr>
      <dsp:spPr>
        <a:xfrm>
          <a:off x="5181043" y="2674142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5185060" y="2678159"/>
        <a:ext cx="871643" cy="129125"/>
      </dsp:txXfrm>
    </dsp:sp>
    <dsp:sp modelId="{CEE6081B-3A0F-3340-B694-20DC452B53E3}">
      <dsp:nvSpPr>
        <dsp:cNvPr id="0" name=""/>
        <dsp:cNvSpPr/>
      </dsp:nvSpPr>
      <dsp:spPr>
        <a:xfrm rot="16147">
          <a:off x="6060717" y="2739925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729426"/>
        <a:ext cx="29348" cy="29348"/>
      </dsp:txXfrm>
    </dsp:sp>
    <dsp:sp modelId="{5E2BD77E-5497-6645-8B64-CAC1643F1A33}">
      <dsp:nvSpPr>
        <dsp:cNvPr id="0" name=""/>
        <dsp:cNvSpPr/>
      </dsp:nvSpPr>
      <dsp:spPr>
        <a:xfrm>
          <a:off x="6647688" y="2676899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2680916"/>
        <a:ext cx="871643" cy="129125"/>
      </dsp:txXfrm>
    </dsp:sp>
    <dsp:sp modelId="{3D5A36FC-8F13-DE40-9B0F-C12253370057}">
      <dsp:nvSpPr>
        <dsp:cNvPr id="0" name=""/>
        <dsp:cNvSpPr/>
      </dsp:nvSpPr>
      <dsp:spPr>
        <a:xfrm rot="39416">
          <a:off x="3222227" y="2977445"/>
          <a:ext cx="557444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57444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7013" y="2967683"/>
        <a:ext cx="27872" cy="27872"/>
      </dsp:txXfrm>
    </dsp:sp>
    <dsp:sp modelId="{B97B3C69-BBB2-D24E-9F70-D9CFDA898A33}">
      <dsp:nvSpPr>
        <dsp:cNvPr id="0" name=""/>
        <dsp:cNvSpPr/>
      </dsp:nvSpPr>
      <dsp:spPr>
        <a:xfrm>
          <a:off x="3779653" y="2916235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3783670" y="2920252"/>
        <a:ext cx="871643" cy="129125"/>
      </dsp:txXfrm>
    </dsp:sp>
    <dsp:sp modelId="{2295B79C-C33F-BE43-B38D-9F3AAD424B07}">
      <dsp:nvSpPr>
        <dsp:cNvPr id="0" name=""/>
        <dsp:cNvSpPr/>
      </dsp:nvSpPr>
      <dsp:spPr>
        <a:xfrm rot="21080247">
          <a:off x="4656320" y="2940898"/>
          <a:ext cx="527732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7732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93" y="2931880"/>
        <a:ext cx="26386" cy="26386"/>
      </dsp:txXfrm>
    </dsp:sp>
    <dsp:sp modelId="{D0258D66-812C-2944-A69A-CBD40B2526DA}">
      <dsp:nvSpPr>
        <dsp:cNvPr id="0" name=""/>
        <dsp:cNvSpPr/>
      </dsp:nvSpPr>
      <dsp:spPr>
        <a:xfrm>
          <a:off x="5181043" y="2836751"/>
          <a:ext cx="879677" cy="13715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Rock</a:t>
          </a:r>
        </a:p>
      </dsp:txBody>
      <dsp:txXfrm>
        <a:off x="5185060" y="2840768"/>
        <a:ext cx="871643" cy="129125"/>
      </dsp:txXfrm>
    </dsp:sp>
    <dsp:sp modelId="{90669977-BF96-C74D-94BC-3434C3B6615F}">
      <dsp:nvSpPr>
        <dsp:cNvPr id="0" name=""/>
        <dsp:cNvSpPr/>
      </dsp:nvSpPr>
      <dsp:spPr>
        <a:xfrm rot="16147">
          <a:off x="6060717" y="2902535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2892035"/>
        <a:ext cx="29348" cy="29348"/>
      </dsp:txXfrm>
    </dsp:sp>
    <dsp:sp modelId="{BA08C3AC-C4D5-344D-B114-8D620C31BD15}">
      <dsp:nvSpPr>
        <dsp:cNvPr id="0" name=""/>
        <dsp:cNvSpPr/>
      </dsp:nvSpPr>
      <dsp:spPr>
        <a:xfrm>
          <a:off x="6647688" y="2839508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2843525"/>
        <a:ext cx="871643" cy="129125"/>
      </dsp:txXfrm>
    </dsp:sp>
    <dsp:sp modelId="{09283E43-0508-3146-9D0C-B21F240426B4}">
      <dsp:nvSpPr>
        <dsp:cNvPr id="0" name=""/>
        <dsp:cNvSpPr/>
      </dsp:nvSpPr>
      <dsp:spPr>
        <a:xfrm rot="543176">
          <a:off x="4656040" y="3022203"/>
          <a:ext cx="52829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829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79" y="3013170"/>
        <a:ext cx="26414" cy="26414"/>
      </dsp:txXfrm>
    </dsp:sp>
    <dsp:sp modelId="{43232E6A-341B-C44A-80C6-10F928120F3E}">
      <dsp:nvSpPr>
        <dsp:cNvPr id="0" name=""/>
        <dsp:cNvSpPr/>
      </dsp:nvSpPr>
      <dsp:spPr>
        <a:xfrm>
          <a:off x="5181043" y="2999360"/>
          <a:ext cx="879677" cy="13715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1"/>
              </a:solidFill>
            </a:rPr>
            <a:t>Not Rock</a:t>
          </a:r>
        </a:p>
      </dsp:txBody>
      <dsp:txXfrm>
        <a:off x="5185060" y="3003377"/>
        <a:ext cx="871643" cy="129125"/>
      </dsp:txXfrm>
    </dsp:sp>
    <dsp:sp modelId="{6FC2C536-E7A8-E645-A352-FC3F917C2854}">
      <dsp:nvSpPr>
        <dsp:cNvPr id="0" name=""/>
        <dsp:cNvSpPr/>
      </dsp:nvSpPr>
      <dsp:spPr>
        <a:xfrm rot="16147">
          <a:off x="6060717" y="3065144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3054645"/>
        <a:ext cx="29348" cy="29348"/>
      </dsp:txXfrm>
    </dsp:sp>
    <dsp:sp modelId="{94D2B955-85C8-824A-B294-86C17C583E16}">
      <dsp:nvSpPr>
        <dsp:cNvPr id="0" name=""/>
        <dsp:cNvSpPr/>
      </dsp:nvSpPr>
      <dsp:spPr>
        <a:xfrm>
          <a:off x="6647688" y="3002117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3006134"/>
        <a:ext cx="871643" cy="129125"/>
      </dsp:txXfrm>
    </dsp:sp>
    <dsp:sp modelId="{EC43F7F0-A298-DC40-A913-06B9B70D87F1}">
      <dsp:nvSpPr>
        <dsp:cNvPr id="0" name=""/>
        <dsp:cNvSpPr/>
      </dsp:nvSpPr>
      <dsp:spPr>
        <a:xfrm rot="1844942">
          <a:off x="3176654" y="3140054"/>
          <a:ext cx="648589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648589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4734" y="3128014"/>
        <a:ext cx="32429" cy="32429"/>
      </dsp:txXfrm>
    </dsp:sp>
    <dsp:sp modelId="{ED1FCA8C-E85F-F64F-AE8E-BC54406599D9}">
      <dsp:nvSpPr>
        <dsp:cNvPr id="0" name=""/>
        <dsp:cNvSpPr/>
      </dsp:nvSpPr>
      <dsp:spPr>
        <a:xfrm>
          <a:off x="3779653" y="3241454"/>
          <a:ext cx="879677" cy="13715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Scissors</a:t>
          </a:r>
        </a:p>
      </dsp:txBody>
      <dsp:txXfrm>
        <a:off x="3783670" y="3245471"/>
        <a:ext cx="871643" cy="129125"/>
      </dsp:txXfrm>
    </dsp:sp>
    <dsp:sp modelId="{B3223C22-F335-B74E-AFE3-9CD29BDCA970}">
      <dsp:nvSpPr>
        <dsp:cNvPr id="0" name=""/>
        <dsp:cNvSpPr/>
      </dsp:nvSpPr>
      <dsp:spPr>
        <a:xfrm rot="21080247">
          <a:off x="4656320" y="3266117"/>
          <a:ext cx="527732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7732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93" y="3257099"/>
        <a:ext cx="26386" cy="26386"/>
      </dsp:txXfrm>
    </dsp:sp>
    <dsp:sp modelId="{BDEB008D-A25B-1541-85E3-49AFDE32EB2B}">
      <dsp:nvSpPr>
        <dsp:cNvPr id="0" name=""/>
        <dsp:cNvSpPr/>
      </dsp:nvSpPr>
      <dsp:spPr>
        <a:xfrm>
          <a:off x="5181043" y="3161970"/>
          <a:ext cx="879677" cy="13715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1"/>
              </a:solidFill>
            </a:rPr>
            <a:t>Not Paper</a:t>
          </a:r>
        </a:p>
      </dsp:txBody>
      <dsp:txXfrm>
        <a:off x="5185060" y="3165987"/>
        <a:ext cx="871643" cy="129125"/>
      </dsp:txXfrm>
    </dsp:sp>
    <dsp:sp modelId="{99C7B9B7-DBCF-C14F-A825-145DF9A37C99}">
      <dsp:nvSpPr>
        <dsp:cNvPr id="0" name=""/>
        <dsp:cNvSpPr/>
      </dsp:nvSpPr>
      <dsp:spPr>
        <a:xfrm rot="16147">
          <a:off x="6060717" y="3227754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3217254"/>
        <a:ext cx="29348" cy="29348"/>
      </dsp:txXfrm>
    </dsp:sp>
    <dsp:sp modelId="{C2DCA8E7-2267-BA4E-B5EE-681510CF7942}">
      <dsp:nvSpPr>
        <dsp:cNvPr id="0" name=""/>
        <dsp:cNvSpPr/>
      </dsp:nvSpPr>
      <dsp:spPr>
        <a:xfrm>
          <a:off x="6647688" y="3164727"/>
          <a:ext cx="879677" cy="137159"/>
        </a:xfrm>
        <a:prstGeom prst="roundRect">
          <a:avLst>
            <a:gd name="adj" fmla="val 10000"/>
          </a:avLst>
        </a:prstGeom>
        <a:solidFill>
          <a:srgbClr val="FF871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Tie</a:t>
          </a:r>
        </a:p>
      </dsp:txBody>
      <dsp:txXfrm>
        <a:off x="6651705" y="3168744"/>
        <a:ext cx="871643" cy="129125"/>
      </dsp:txXfrm>
    </dsp:sp>
    <dsp:sp modelId="{D5C33089-B5FF-F749-873A-4B517D62659D}">
      <dsp:nvSpPr>
        <dsp:cNvPr id="0" name=""/>
        <dsp:cNvSpPr/>
      </dsp:nvSpPr>
      <dsp:spPr>
        <a:xfrm rot="543176">
          <a:off x="4656040" y="3347422"/>
          <a:ext cx="52829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2829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979" y="3338389"/>
        <a:ext cx="26414" cy="26414"/>
      </dsp:txXfrm>
    </dsp:sp>
    <dsp:sp modelId="{BC7723A8-0F20-7542-BD49-6505CCD0CC91}">
      <dsp:nvSpPr>
        <dsp:cNvPr id="0" name=""/>
        <dsp:cNvSpPr/>
      </dsp:nvSpPr>
      <dsp:spPr>
        <a:xfrm>
          <a:off x="5181043" y="3324579"/>
          <a:ext cx="879677" cy="13715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Paper</a:t>
          </a:r>
        </a:p>
      </dsp:txBody>
      <dsp:txXfrm>
        <a:off x="5185060" y="3328596"/>
        <a:ext cx="871643" cy="129125"/>
      </dsp:txXfrm>
    </dsp:sp>
    <dsp:sp modelId="{9169D6EC-F191-0449-83E9-2A6F92D651D8}">
      <dsp:nvSpPr>
        <dsp:cNvPr id="0" name=""/>
        <dsp:cNvSpPr/>
      </dsp:nvSpPr>
      <dsp:spPr>
        <a:xfrm rot="16147">
          <a:off x="6060717" y="3390363"/>
          <a:ext cx="586973" cy="8349"/>
        </a:xfrm>
        <a:custGeom>
          <a:avLst/>
          <a:gdLst/>
          <a:ahLst/>
          <a:cxnLst/>
          <a:rect l="0" t="0" r="0" b="0"/>
          <a:pathLst>
            <a:path>
              <a:moveTo>
                <a:pt x="0" y="4174"/>
              </a:moveTo>
              <a:lnTo>
                <a:pt x="586973" y="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9530" y="3379863"/>
        <a:ext cx="29348" cy="29348"/>
      </dsp:txXfrm>
    </dsp:sp>
    <dsp:sp modelId="{75FF1C9F-CD5D-EA47-B9A2-AD5A44C2914B}">
      <dsp:nvSpPr>
        <dsp:cNvPr id="0" name=""/>
        <dsp:cNvSpPr/>
      </dsp:nvSpPr>
      <dsp:spPr>
        <a:xfrm>
          <a:off x="6647688" y="3327336"/>
          <a:ext cx="879677" cy="137159"/>
        </a:xfrm>
        <a:prstGeom prst="roundRect">
          <a:avLst>
            <a:gd name="adj" fmla="val 10000"/>
          </a:avLst>
        </a:prstGeom>
        <a:solidFill>
          <a:srgbClr val="2CA1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Player 1 Win</a:t>
          </a:r>
        </a:p>
      </dsp:txBody>
      <dsp:txXfrm>
        <a:off x="6651705" y="3331353"/>
        <a:ext cx="871643" cy="12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541-468A-4C9D-B566-B7DB1C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04B16-D613-4F34-8F8D-79DE447B2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0297-E0B0-4F2E-894C-32F39CDE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A41B-2ABC-451D-B708-62939613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1546-74D0-4628-8373-A70DC1AE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99FC-C4DD-4465-9D0D-8BB083D1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C2A5-8553-4DA0-AED1-04EC4910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2600-5A56-4D47-AD67-17AE64F0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8E8F-F3E9-4C76-AB90-93D35852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C4A8-1B6D-4765-A169-98BE085A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395D-58FA-4695-BD9E-BD877FC75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5B79-9142-4C2F-BB54-0D9BD3F1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74DE-4192-4378-8463-C2A2DF73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EA73-D6BE-424A-B24A-B5D976C0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72787-955A-46C0-91B2-CB2483CD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003-5D9A-4391-BBF8-6E0671F3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E901-E7FE-4B6C-B2F9-FDF674AA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1DD4-8188-471E-836A-BCAE56AB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3BD7-AD30-493E-A7EC-4B5025DA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E75A-3C2C-43D1-AAAB-525DE9C5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A70-5CED-4B56-97A7-3807AFFF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9021-4BE5-4E62-9605-3809BCE4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F633-78A0-44A2-BE02-1A8EE42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810B-DFAD-40AF-BD9F-520EA80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C699-7C70-4484-973C-E3D6FD4C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415-9195-4387-9D85-F8EF005A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47C8-E166-4996-A6F4-1699DD63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43A2-44E5-4D88-8AAB-0A6DEBB7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8EB20-3ADA-4BD2-B07C-D58D2278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E9C-CE9B-4F53-9325-D18FC8A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8E7D5-0409-457F-98B8-D3B3F09A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E80D-BBDF-4BA4-8A08-D1CA4BD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1762-F27F-444B-A003-C0B2CCE3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8C73-9FD1-43CB-89FF-BB276644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DE8CA-EE69-4E98-93FA-190DA1B7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1CA67-70B1-488F-991D-02202A31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C060A-54B6-424A-92F1-7BC58CEA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9A18D-66AA-46F8-9790-3D00AE1C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8C53-FE61-4F6E-8025-E9F40818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02B2-1567-4C68-AC4D-D4CBEB8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E891-FA95-4CDD-8875-EB530843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7348-8F5B-4E64-B4D0-60879F5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D7D49-61DA-4ACD-995C-3B982163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4A489-946E-4086-824C-9BA79DF2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39F5-FB4A-45EE-A33F-7186E0ED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0EB5-ECBE-4109-8E76-B8182C2C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79F-5F05-4BBE-891F-9E5402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885C-B26A-4EEC-BBA4-4DDA7852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8321-6DC3-4647-82F6-908BFDBB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B3EF-6059-4AB8-88CC-DF25B60A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DBB50-0FA9-4BD2-A2A2-9B0CD0F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9A4C-2C98-4C02-906A-E76F99CF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3C74-11E4-4861-A4BF-57ED3C0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16BA3-6EED-4036-BD43-F5717FF7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B132-228E-4D1B-85F7-92DD00665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673D-7525-4C08-862C-8A07B0B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9FC1-11A5-4F88-BE6A-95789541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2EBD-0A87-43CE-B8B0-DF160E8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EB39D-2CB4-4202-8AEA-7ABEBCE3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994F-50F5-4637-8033-2772C9D3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9122-6A3B-4EAB-9DDE-0EFB6874D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F74-F4EB-4117-BE4B-34658FDD45C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857B-3644-4342-B489-67148EB7E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77C8-EE2B-499D-A8DC-44F752E0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3AEE-DDF3-49A0-BB0A-617BB4962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C3CF-B012-4CC5-9139-F7ED97818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84D589C-A2C8-460F-8C2E-DA4D22EF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419256"/>
            <a:ext cx="1955693" cy="195569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84A0BC2-F061-447E-BBF1-C4AAB8944289}"/>
              </a:ext>
            </a:extLst>
          </p:cNvPr>
          <p:cNvSpPr/>
          <p:nvPr/>
        </p:nvSpPr>
        <p:spPr>
          <a:xfrm>
            <a:off x="4640679" y="2834640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18C6631-1720-4EC8-A319-95E7380FE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39" y="2819400"/>
            <a:ext cx="1219200" cy="12192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E20A42-291A-46EE-99F0-FFF1CDB06686}"/>
              </a:ext>
            </a:extLst>
          </p:cNvPr>
          <p:cNvSpPr/>
          <p:nvPr/>
        </p:nvSpPr>
        <p:spPr>
          <a:xfrm>
            <a:off x="3406239" y="1570512"/>
            <a:ext cx="3657600" cy="36576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79119-BD28-40F9-90D7-1076B7E1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39" y="4628406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4C45-AAF3-43F1-A440-1B735F901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39" y="1804059"/>
            <a:ext cx="914400" cy="9144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F45B6A0-9C4B-472B-B354-DA0128E20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39" y="1804059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2AE48B-9980-45B8-ABEA-8C010ED72882}"/>
              </a:ext>
            </a:extLst>
          </p:cNvPr>
          <p:cNvSpPr/>
          <p:nvPr/>
        </p:nvSpPr>
        <p:spPr>
          <a:xfrm rot="3793424">
            <a:off x="3193657" y="3108845"/>
            <a:ext cx="2516936" cy="13419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Rock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scissors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48E1F6-2607-407D-B3BC-DC15A1A38B44}"/>
              </a:ext>
            </a:extLst>
          </p:cNvPr>
          <p:cNvSpPr/>
          <p:nvPr/>
        </p:nvSpPr>
        <p:spPr>
          <a:xfrm rot="1285624">
            <a:off x="3416158" y="2502045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7914D7D-7DA2-4FA5-BF0D-03B62A51720C}"/>
              </a:ext>
            </a:extLst>
          </p:cNvPr>
          <p:cNvSpPr/>
          <p:nvPr/>
        </p:nvSpPr>
        <p:spPr>
          <a:xfrm rot="7610355">
            <a:off x="6189669" y="1767228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F1EA21B-15B9-42CB-BF3C-C119591F80D3}"/>
              </a:ext>
            </a:extLst>
          </p:cNvPr>
          <p:cNvSpPr/>
          <p:nvPr/>
        </p:nvSpPr>
        <p:spPr>
          <a:xfrm rot="15174700">
            <a:off x="5555736" y="4967617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1A2230-8F2E-45FC-9876-213C76E9F50D}"/>
              </a:ext>
            </a:extLst>
          </p:cNvPr>
          <p:cNvSpPr/>
          <p:nvPr/>
        </p:nvSpPr>
        <p:spPr>
          <a:xfrm rot="17327449">
            <a:off x="4806980" y="2985715"/>
            <a:ext cx="2516936" cy="13419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Paper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rock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60E48D-63EE-4988-9FB0-DE8A836A8061}"/>
              </a:ext>
            </a:extLst>
          </p:cNvPr>
          <p:cNvSpPr/>
          <p:nvPr/>
        </p:nvSpPr>
        <p:spPr>
          <a:xfrm rot="21123841">
            <a:off x="3958815" y="1895044"/>
            <a:ext cx="2514600" cy="134416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Scissors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paper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8455E-75EE-4F16-9E65-A735E46104C0}"/>
              </a:ext>
            </a:extLst>
          </p:cNvPr>
          <p:cNvSpPr/>
          <p:nvPr/>
        </p:nvSpPr>
        <p:spPr>
          <a:xfrm>
            <a:off x="527282" y="961120"/>
            <a:ext cx="9404304" cy="4581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60545-B23C-5944-9665-0F3273E0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7900"/>
              </p:ext>
            </p:extLst>
          </p:nvPr>
        </p:nvGraphicFramePr>
        <p:xfrm>
          <a:off x="3859312" y="1451096"/>
          <a:ext cx="4473378" cy="2512695"/>
        </p:xfrm>
        <a:graphic>
          <a:graphicData uri="http://schemas.openxmlformats.org/drawingml/2006/table">
            <a:tbl>
              <a:tblPr/>
              <a:tblGrid>
                <a:gridCol w="1491126">
                  <a:extLst>
                    <a:ext uri="{9D8B030D-6E8A-4147-A177-3AD203B41FA5}">
                      <a16:colId xmlns:a16="http://schemas.microsoft.com/office/drawing/2014/main" val="2736342319"/>
                    </a:ext>
                  </a:extLst>
                </a:gridCol>
                <a:gridCol w="1491126">
                  <a:extLst>
                    <a:ext uri="{9D8B030D-6E8A-4147-A177-3AD203B41FA5}">
                      <a16:colId xmlns:a16="http://schemas.microsoft.com/office/drawing/2014/main" val="3356166785"/>
                    </a:ext>
                  </a:extLst>
                </a:gridCol>
                <a:gridCol w="1491126">
                  <a:extLst>
                    <a:ext uri="{9D8B030D-6E8A-4147-A177-3AD203B41FA5}">
                      <a16:colId xmlns:a16="http://schemas.microsoft.com/office/drawing/2014/main" val="7619367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player_1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player_2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54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41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44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Lose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Lose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286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466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446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Lose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12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59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261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0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60545-B23C-5944-9665-0F3273E0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11064"/>
              </p:ext>
            </p:extLst>
          </p:nvPr>
        </p:nvGraphicFramePr>
        <p:xfrm>
          <a:off x="3778288" y="1208027"/>
          <a:ext cx="5617001" cy="2512695"/>
        </p:xfrm>
        <a:graphic>
          <a:graphicData uri="http://schemas.openxmlformats.org/drawingml/2006/table">
            <a:tbl>
              <a:tblPr/>
              <a:tblGrid>
                <a:gridCol w="957731">
                  <a:extLst>
                    <a:ext uri="{9D8B030D-6E8A-4147-A177-3AD203B41FA5}">
                      <a16:colId xmlns:a16="http://schemas.microsoft.com/office/drawing/2014/main" val="2736342319"/>
                    </a:ext>
                  </a:extLst>
                </a:gridCol>
                <a:gridCol w="964191">
                  <a:extLst>
                    <a:ext uri="{9D8B030D-6E8A-4147-A177-3AD203B41FA5}">
                      <a16:colId xmlns:a16="http://schemas.microsoft.com/office/drawing/2014/main" val="3356166785"/>
                    </a:ext>
                  </a:extLst>
                </a:gridCol>
                <a:gridCol w="964191">
                  <a:extLst>
                    <a:ext uri="{9D8B030D-6E8A-4147-A177-3AD203B41FA5}">
                      <a16:colId xmlns:a16="http://schemas.microsoft.com/office/drawing/2014/main" val="76193676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20383296"/>
                    </a:ext>
                  </a:extLst>
                </a:gridCol>
                <a:gridCol w="1030097">
                  <a:extLst>
                    <a:ext uri="{9D8B030D-6E8A-4147-A177-3AD203B41FA5}">
                      <a16:colId xmlns:a16="http://schemas.microsoft.com/office/drawing/2014/main" val="1439889492"/>
                    </a:ext>
                  </a:extLst>
                </a:gridCol>
                <a:gridCol w="964191">
                  <a:extLst>
                    <a:ext uri="{9D8B030D-6E8A-4147-A177-3AD203B41FA5}">
                      <a16:colId xmlns:a16="http://schemas.microsoft.com/office/drawing/2014/main" val="2108195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player_1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player_2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time_2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54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01:08.0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01:08.3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41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17:06.7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17:07.4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44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49:24.3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49:24.5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50:34.8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50:35.1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286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23:04.8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23:05.1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466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53:37.7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53:37.9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446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38:24.9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38:25.5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Lose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12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46:35.8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46:36.5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59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00:45.0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00:45.7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1 Win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261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0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3BF828-B8F2-F44A-93F5-5422DDA6B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50916"/>
              </p:ext>
            </p:extLst>
          </p:nvPr>
        </p:nvGraphicFramePr>
        <p:xfrm>
          <a:off x="-283229" y="1572817"/>
          <a:ext cx="812901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FCA455-7C48-9043-AE99-F00DDDCD5172}"/>
              </a:ext>
            </a:extLst>
          </p:cNvPr>
          <p:cNvSpPr txBox="1"/>
          <p:nvPr/>
        </p:nvSpPr>
        <p:spPr>
          <a:xfrm>
            <a:off x="4047914" y="2658526"/>
            <a:ext cx="39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7A0D6-E1D4-5949-BF18-5D3C885D194B}"/>
              </a:ext>
            </a:extLst>
          </p:cNvPr>
          <p:cNvSpPr txBox="1"/>
          <p:nvPr/>
        </p:nvSpPr>
        <p:spPr>
          <a:xfrm>
            <a:off x="4100011" y="286426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DA7E4-3B1E-8743-B6CF-4AE0BDF26C76}"/>
              </a:ext>
            </a:extLst>
          </p:cNvPr>
          <p:cNvSpPr txBox="1"/>
          <p:nvPr/>
        </p:nvSpPr>
        <p:spPr>
          <a:xfrm>
            <a:off x="4047914" y="3070006"/>
            <a:ext cx="39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A9177-61BF-B946-8866-24734751F3D8}"/>
              </a:ext>
            </a:extLst>
          </p:cNvPr>
          <p:cNvSpPr txBox="1"/>
          <p:nvPr/>
        </p:nvSpPr>
        <p:spPr>
          <a:xfrm>
            <a:off x="4047914" y="34814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6087B-3D91-B046-B7F0-90123F536E96}"/>
              </a:ext>
            </a:extLst>
          </p:cNvPr>
          <p:cNvSpPr txBox="1"/>
          <p:nvPr/>
        </p:nvSpPr>
        <p:spPr>
          <a:xfrm>
            <a:off x="4100011" y="368722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ACD05-DB0B-8B4D-B9DE-0E011A9C294F}"/>
              </a:ext>
            </a:extLst>
          </p:cNvPr>
          <p:cNvSpPr txBox="1"/>
          <p:nvPr/>
        </p:nvSpPr>
        <p:spPr>
          <a:xfrm>
            <a:off x="4047914" y="389296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39387-FAF2-F24B-988D-7189487D7553}"/>
              </a:ext>
            </a:extLst>
          </p:cNvPr>
          <p:cNvSpPr txBox="1"/>
          <p:nvPr/>
        </p:nvSpPr>
        <p:spPr>
          <a:xfrm>
            <a:off x="4100010" y="4304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633F5-6356-1D4E-BFCD-3406377A3CF3}"/>
              </a:ext>
            </a:extLst>
          </p:cNvPr>
          <p:cNvSpPr txBox="1"/>
          <p:nvPr/>
        </p:nvSpPr>
        <p:spPr>
          <a:xfrm>
            <a:off x="4047914" y="45101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FC814-D1C6-8042-8C2C-A33AE31EE5DA}"/>
              </a:ext>
            </a:extLst>
          </p:cNvPr>
          <p:cNvSpPr txBox="1"/>
          <p:nvPr/>
        </p:nvSpPr>
        <p:spPr>
          <a:xfrm>
            <a:off x="4100010" y="47159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C36DC-4339-5242-98F6-90BECDD872E4}"/>
              </a:ext>
            </a:extLst>
          </p:cNvPr>
          <p:cNvSpPr txBox="1"/>
          <p:nvPr/>
        </p:nvSpPr>
        <p:spPr>
          <a:xfrm>
            <a:off x="5498681" y="42197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48788-7C01-5947-9176-10B87FE6DE84}"/>
              </a:ext>
            </a:extLst>
          </p:cNvPr>
          <p:cNvSpPr txBox="1"/>
          <p:nvPr/>
        </p:nvSpPr>
        <p:spPr>
          <a:xfrm>
            <a:off x="5446583" y="45041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37C7F-2746-A64E-896C-4BBDCAEBC299}"/>
              </a:ext>
            </a:extLst>
          </p:cNvPr>
          <p:cNvSpPr txBox="1"/>
          <p:nvPr/>
        </p:nvSpPr>
        <p:spPr>
          <a:xfrm>
            <a:off x="5498681" y="47703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D81D3-4A29-6547-8577-05E840DDCB10}"/>
              </a:ext>
            </a:extLst>
          </p:cNvPr>
          <p:cNvSpPr txBox="1"/>
          <p:nvPr/>
        </p:nvSpPr>
        <p:spPr>
          <a:xfrm>
            <a:off x="5446585" y="34016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B598E-FE4E-6240-A352-230C373AECB7}"/>
              </a:ext>
            </a:extLst>
          </p:cNvPr>
          <p:cNvSpPr txBox="1"/>
          <p:nvPr/>
        </p:nvSpPr>
        <p:spPr>
          <a:xfrm>
            <a:off x="5498681" y="3686022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22101-CC92-2744-9587-6548AE5795F7}"/>
              </a:ext>
            </a:extLst>
          </p:cNvPr>
          <p:cNvSpPr txBox="1"/>
          <p:nvPr/>
        </p:nvSpPr>
        <p:spPr>
          <a:xfrm>
            <a:off x="5446585" y="39522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AD8EB-8FFB-E64E-8249-B86CC6790899}"/>
              </a:ext>
            </a:extLst>
          </p:cNvPr>
          <p:cNvSpPr txBox="1"/>
          <p:nvPr/>
        </p:nvSpPr>
        <p:spPr>
          <a:xfrm>
            <a:off x="5446584" y="2583505"/>
            <a:ext cx="39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F28D4-0344-2247-AE6F-E4DEF91AE1D0}"/>
              </a:ext>
            </a:extLst>
          </p:cNvPr>
          <p:cNvSpPr txBox="1"/>
          <p:nvPr/>
        </p:nvSpPr>
        <p:spPr>
          <a:xfrm>
            <a:off x="5498681" y="2867911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0DD57-D9C9-E64E-AB51-8E63D5C01103}"/>
              </a:ext>
            </a:extLst>
          </p:cNvPr>
          <p:cNvSpPr txBox="1"/>
          <p:nvPr/>
        </p:nvSpPr>
        <p:spPr>
          <a:xfrm>
            <a:off x="5446584" y="3134164"/>
            <a:ext cx="39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2647A-CAB2-234C-84F9-9A6E1BE55A26}"/>
              </a:ext>
            </a:extLst>
          </p:cNvPr>
          <p:cNvSpPr txBox="1"/>
          <p:nvPr/>
        </p:nvSpPr>
        <p:spPr>
          <a:xfrm>
            <a:off x="2557936" y="31135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6625A-F204-374D-A4D2-68B046EF5BE8}"/>
              </a:ext>
            </a:extLst>
          </p:cNvPr>
          <p:cNvSpPr txBox="1"/>
          <p:nvPr/>
        </p:nvSpPr>
        <p:spPr>
          <a:xfrm>
            <a:off x="2557936" y="370596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EE5F0D-C1B9-3B47-83C8-87BAB489576F}"/>
              </a:ext>
            </a:extLst>
          </p:cNvPr>
          <p:cNvSpPr txBox="1"/>
          <p:nvPr/>
        </p:nvSpPr>
        <p:spPr>
          <a:xfrm>
            <a:off x="2557936" y="42995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13261-1DCB-454E-A7B0-DEA5AB5A9CB2}"/>
              </a:ext>
            </a:extLst>
          </p:cNvPr>
          <p:cNvSpPr txBox="1"/>
          <p:nvPr/>
        </p:nvSpPr>
        <p:spPr>
          <a:xfrm>
            <a:off x="1117911" y="3686022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7A48C0-7386-604F-891D-E5D7564F9591}"/>
              </a:ext>
            </a:extLst>
          </p:cNvPr>
          <p:cNvSpPr/>
          <p:nvPr/>
        </p:nvSpPr>
        <p:spPr>
          <a:xfrm>
            <a:off x="3141088" y="2906126"/>
            <a:ext cx="3465900" cy="27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A3BC2C81-E862-BB4E-BC1A-5D92D564CC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5" y="1627583"/>
            <a:ext cx="4826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929B1C-AA2A-7E42-9176-838075472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451931"/>
              </p:ext>
            </p:extLst>
          </p:nvPr>
        </p:nvGraphicFramePr>
        <p:xfrm>
          <a:off x="-242626" y="1508492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C6AF6DCF-7636-4F47-B1FC-E04E4DB1D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65642"/>
            <a:ext cx="4826000" cy="3543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B749AB-384B-834E-8B32-52458DC950EA}"/>
              </a:ext>
            </a:extLst>
          </p:cNvPr>
          <p:cNvSpPr txBox="1"/>
          <p:nvPr/>
        </p:nvSpPr>
        <p:spPr>
          <a:xfrm>
            <a:off x="1810077" y="3429000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4998-2F55-644A-A7F3-7C2D61A15717}"/>
              </a:ext>
            </a:extLst>
          </p:cNvPr>
          <p:cNvSpPr txBox="1"/>
          <p:nvPr/>
        </p:nvSpPr>
        <p:spPr>
          <a:xfrm>
            <a:off x="1810077" y="422060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597367-AF40-6F46-AA0E-83D5CA452A3A}"/>
              </a:ext>
            </a:extLst>
          </p:cNvPr>
          <p:cNvSpPr txBox="1"/>
          <p:nvPr/>
        </p:nvSpPr>
        <p:spPr>
          <a:xfrm>
            <a:off x="4673601" y="308368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DE3AF-45AD-C34F-B351-A91AC67CD29E}"/>
              </a:ext>
            </a:extLst>
          </p:cNvPr>
          <p:cNvSpPr txBox="1"/>
          <p:nvPr/>
        </p:nvSpPr>
        <p:spPr>
          <a:xfrm>
            <a:off x="4673601" y="318667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523850-D1F1-5D42-9FFB-CFBE23F61478}"/>
              </a:ext>
            </a:extLst>
          </p:cNvPr>
          <p:cNvSpPr txBox="1"/>
          <p:nvPr/>
        </p:nvSpPr>
        <p:spPr>
          <a:xfrm>
            <a:off x="3251202" y="289507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05D851-C3BC-A04C-8848-6B9EBCF94585}"/>
              </a:ext>
            </a:extLst>
          </p:cNvPr>
          <p:cNvSpPr txBox="1"/>
          <p:nvPr/>
        </p:nvSpPr>
        <p:spPr>
          <a:xfrm>
            <a:off x="3251202" y="318667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67DCF7-B2B0-0446-818C-7549EC8136F1}"/>
              </a:ext>
            </a:extLst>
          </p:cNvPr>
          <p:cNvSpPr txBox="1"/>
          <p:nvPr/>
        </p:nvSpPr>
        <p:spPr>
          <a:xfrm>
            <a:off x="3251202" y="347827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DF0B4F-42CE-024E-A9D4-57C2AB4BCC1C}"/>
              </a:ext>
            </a:extLst>
          </p:cNvPr>
          <p:cNvSpPr txBox="1"/>
          <p:nvPr/>
        </p:nvSpPr>
        <p:spPr>
          <a:xfrm>
            <a:off x="3252709" y="4206260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259B2A-3A91-8E45-91A5-853A2C837C9D}"/>
              </a:ext>
            </a:extLst>
          </p:cNvPr>
          <p:cNvSpPr txBox="1"/>
          <p:nvPr/>
        </p:nvSpPr>
        <p:spPr>
          <a:xfrm>
            <a:off x="3251202" y="441282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A0E17-506D-8D44-BBFB-067EF9128D91}"/>
              </a:ext>
            </a:extLst>
          </p:cNvPr>
          <p:cNvSpPr txBox="1"/>
          <p:nvPr/>
        </p:nvSpPr>
        <p:spPr>
          <a:xfrm>
            <a:off x="3251202" y="4619396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29A6E-8316-334C-B6A3-B4CE4BCFDF32}"/>
              </a:ext>
            </a:extLst>
          </p:cNvPr>
          <p:cNvSpPr txBox="1"/>
          <p:nvPr/>
        </p:nvSpPr>
        <p:spPr>
          <a:xfrm>
            <a:off x="4673601" y="330005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CADF35-391E-F94F-8FD6-B3D0CD6ABF6D}"/>
              </a:ext>
            </a:extLst>
          </p:cNvPr>
          <p:cNvSpPr txBox="1"/>
          <p:nvPr/>
        </p:nvSpPr>
        <p:spPr>
          <a:xfrm>
            <a:off x="4673601" y="260584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44F7E2-9B6F-E449-A6C6-4D2EA1E6288D}"/>
              </a:ext>
            </a:extLst>
          </p:cNvPr>
          <p:cNvSpPr txBox="1"/>
          <p:nvPr/>
        </p:nvSpPr>
        <p:spPr>
          <a:xfrm>
            <a:off x="4673601" y="270883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286D1-5719-7740-8358-274F2A824599}"/>
              </a:ext>
            </a:extLst>
          </p:cNvPr>
          <p:cNvSpPr txBox="1"/>
          <p:nvPr/>
        </p:nvSpPr>
        <p:spPr>
          <a:xfrm>
            <a:off x="4673601" y="282221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BFBFD-7392-0941-83C8-4F79364D2DE4}"/>
              </a:ext>
            </a:extLst>
          </p:cNvPr>
          <p:cNvSpPr txBox="1"/>
          <p:nvPr/>
        </p:nvSpPr>
        <p:spPr>
          <a:xfrm>
            <a:off x="4673601" y="358162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BA607-06DF-7E45-BA4D-AA7110A02150}"/>
              </a:ext>
            </a:extLst>
          </p:cNvPr>
          <p:cNvSpPr txBox="1"/>
          <p:nvPr/>
        </p:nvSpPr>
        <p:spPr>
          <a:xfrm>
            <a:off x="4673601" y="3684609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221EFB-0BD2-5844-ABC8-55AEAB8C6970}"/>
              </a:ext>
            </a:extLst>
          </p:cNvPr>
          <p:cNvSpPr txBox="1"/>
          <p:nvPr/>
        </p:nvSpPr>
        <p:spPr>
          <a:xfrm>
            <a:off x="4673601" y="3797986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918C2F-6A62-B94E-BE0E-C48A88196D91}"/>
              </a:ext>
            </a:extLst>
          </p:cNvPr>
          <p:cNvSpPr txBox="1"/>
          <p:nvPr/>
        </p:nvSpPr>
        <p:spPr>
          <a:xfrm>
            <a:off x="4673601" y="402124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51173D-F889-B044-967C-D49D39889210}"/>
              </a:ext>
            </a:extLst>
          </p:cNvPr>
          <p:cNvSpPr txBox="1"/>
          <p:nvPr/>
        </p:nvSpPr>
        <p:spPr>
          <a:xfrm>
            <a:off x="4673601" y="4129316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2A1EDD-2321-D04D-9DE2-1F757E42850E}"/>
              </a:ext>
            </a:extLst>
          </p:cNvPr>
          <p:cNvSpPr txBox="1"/>
          <p:nvPr/>
        </p:nvSpPr>
        <p:spPr>
          <a:xfrm>
            <a:off x="4673601" y="4357434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149EEF-A920-9F4C-B720-016E862C33BA}"/>
              </a:ext>
            </a:extLst>
          </p:cNvPr>
          <p:cNvSpPr txBox="1"/>
          <p:nvPr/>
        </p:nvSpPr>
        <p:spPr>
          <a:xfrm>
            <a:off x="4673601" y="446550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463E55-FC35-C742-BECF-93742FFE9864}"/>
              </a:ext>
            </a:extLst>
          </p:cNvPr>
          <p:cNvSpPr txBox="1"/>
          <p:nvPr/>
        </p:nvSpPr>
        <p:spPr>
          <a:xfrm>
            <a:off x="4673601" y="4688360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5ECBA-D4CE-6A4A-B4A3-DF14CE2FE84C}"/>
              </a:ext>
            </a:extLst>
          </p:cNvPr>
          <p:cNvSpPr txBox="1"/>
          <p:nvPr/>
        </p:nvSpPr>
        <p:spPr>
          <a:xfrm>
            <a:off x="4673601" y="4796434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088062-38B1-B341-88F8-AFB7B77E8315}"/>
              </a:ext>
            </a:extLst>
          </p:cNvPr>
          <p:cNvSpPr txBox="1"/>
          <p:nvPr/>
        </p:nvSpPr>
        <p:spPr>
          <a:xfrm>
            <a:off x="6145513" y="303527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0ABE6E-F4CD-2D41-9A76-12662AEA818A}"/>
              </a:ext>
            </a:extLst>
          </p:cNvPr>
          <p:cNvSpPr txBox="1"/>
          <p:nvPr/>
        </p:nvSpPr>
        <p:spPr>
          <a:xfrm>
            <a:off x="6145513" y="3188636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D481E8-4D3F-8C4D-A8F4-99E15B94F808}"/>
              </a:ext>
            </a:extLst>
          </p:cNvPr>
          <p:cNvSpPr txBox="1"/>
          <p:nvPr/>
        </p:nvSpPr>
        <p:spPr>
          <a:xfrm>
            <a:off x="6145513" y="3353569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EA9C1E-5E57-C44A-8432-28C8C2400C2F}"/>
              </a:ext>
            </a:extLst>
          </p:cNvPr>
          <p:cNvSpPr txBox="1"/>
          <p:nvPr/>
        </p:nvSpPr>
        <p:spPr>
          <a:xfrm>
            <a:off x="6145513" y="2552054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0934C7-9887-2A4C-9179-459BE4294BE5}"/>
              </a:ext>
            </a:extLst>
          </p:cNvPr>
          <p:cNvSpPr txBox="1"/>
          <p:nvPr/>
        </p:nvSpPr>
        <p:spPr>
          <a:xfrm>
            <a:off x="6145513" y="270541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F4318-6195-874B-A836-607668E54BEF}"/>
              </a:ext>
            </a:extLst>
          </p:cNvPr>
          <p:cNvSpPr txBox="1"/>
          <p:nvPr/>
        </p:nvSpPr>
        <p:spPr>
          <a:xfrm>
            <a:off x="6145513" y="287034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33FCD-7377-D24C-8F05-EE09DC6E6F34}"/>
              </a:ext>
            </a:extLst>
          </p:cNvPr>
          <p:cNvSpPr txBox="1"/>
          <p:nvPr/>
        </p:nvSpPr>
        <p:spPr>
          <a:xfrm>
            <a:off x="6145513" y="351850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C7C37C-460D-A54C-BE59-530BEC3C87F0}"/>
              </a:ext>
            </a:extLst>
          </p:cNvPr>
          <p:cNvSpPr txBox="1"/>
          <p:nvPr/>
        </p:nvSpPr>
        <p:spPr>
          <a:xfrm>
            <a:off x="6145513" y="368343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6CBBD-A68F-C447-ACB8-943F0CC410B5}"/>
              </a:ext>
            </a:extLst>
          </p:cNvPr>
          <p:cNvSpPr txBox="1"/>
          <p:nvPr/>
        </p:nvSpPr>
        <p:spPr>
          <a:xfrm>
            <a:off x="6145513" y="3848367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14515D-7341-7A4E-AA6D-0E215AB7C70C}"/>
              </a:ext>
            </a:extLst>
          </p:cNvPr>
          <p:cNvSpPr txBox="1"/>
          <p:nvPr/>
        </p:nvSpPr>
        <p:spPr>
          <a:xfrm>
            <a:off x="6145513" y="4013748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B1AFF8-5625-854A-AD90-6A18FE74DD1C}"/>
              </a:ext>
            </a:extLst>
          </p:cNvPr>
          <p:cNvSpPr txBox="1"/>
          <p:nvPr/>
        </p:nvSpPr>
        <p:spPr>
          <a:xfrm>
            <a:off x="6145513" y="4178046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626E6-9F99-2F40-81E7-A327C224D0BD}"/>
              </a:ext>
            </a:extLst>
          </p:cNvPr>
          <p:cNvSpPr txBox="1"/>
          <p:nvPr/>
        </p:nvSpPr>
        <p:spPr>
          <a:xfrm>
            <a:off x="6145513" y="4342344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49F433-ECF3-124C-8819-C3178EE61E2E}"/>
              </a:ext>
            </a:extLst>
          </p:cNvPr>
          <p:cNvSpPr txBox="1"/>
          <p:nvPr/>
        </p:nvSpPr>
        <p:spPr>
          <a:xfrm>
            <a:off x="6145513" y="4506642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BE7E67-D98C-D340-AE22-8F0E517568CE}"/>
              </a:ext>
            </a:extLst>
          </p:cNvPr>
          <p:cNvSpPr txBox="1"/>
          <p:nvPr/>
        </p:nvSpPr>
        <p:spPr>
          <a:xfrm>
            <a:off x="6145513" y="4647790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C2F2A0-8162-394E-94E8-38938DAFBD9C}"/>
              </a:ext>
            </a:extLst>
          </p:cNvPr>
          <p:cNvSpPr txBox="1"/>
          <p:nvPr/>
        </p:nvSpPr>
        <p:spPr>
          <a:xfrm>
            <a:off x="6145513" y="4823665"/>
            <a:ext cx="152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0E159B-EB8A-0040-9447-ED772D80EEAC}"/>
              </a:ext>
            </a:extLst>
          </p:cNvPr>
          <p:cNvSpPr txBox="1"/>
          <p:nvPr/>
        </p:nvSpPr>
        <p:spPr>
          <a:xfrm>
            <a:off x="366974" y="3854658"/>
            <a:ext cx="2349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152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58DF-2127-D643-91CB-3602A28D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AB86A-CD67-AE43-9EE7-70EB96949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87057"/>
              </p:ext>
            </p:extLst>
          </p:nvPr>
        </p:nvGraphicFramePr>
        <p:xfrm>
          <a:off x="92598" y="1883498"/>
          <a:ext cx="116311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729">
                  <a:extLst>
                    <a:ext uri="{9D8B030D-6E8A-4147-A177-3AD203B41FA5}">
                      <a16:colId xmlns:a16="http://schemas.microsoft.com/office/drawing/2014/main" val="3023505420"/>
                    </a:ext>
                  </a:extLst>
                </a:gridCol>
                <a:gridCol w="5929384">
                  <a:extLst>
                    <a:ext uri="{9D8B030D-6E8A-4147-A177-3AD203B41FA5}">
                      <a16:colId xmlns:a16="http://schemas.microsoft.com/office/drawing/2014/main" val="68156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Rules-Based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4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when the incoming data is relatively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lower accuracy without enough labelled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4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thought of as a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Predicts the probable answer from within that filtered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Immediate application if rules are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handle complex logics with great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Little flexibility once 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adapts as data evolves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 is coded by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 is embedded in the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5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Requires rules to be descriptive but are easy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interactions of the logics can be difficult to grasp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3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BD19-5219-5B4A-9157-9249B771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450D92-4CAD-FA45-9590-1C090A52C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99693"/>
              </p:ext>
            </p:extLst>
          </p:nvPr>
        </p:nvGraphicFramePr>
        <p:xfrm>
          <a:off x="838199" y="1825625"/>
          <a:ext cx="47804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68">
                  <a:extLst>
                    <a:ext uri="{9D8B030D-6E8A-4147-A177-3AD203B41FA5}">
                      <a16:colId xmlns:a16="http://schemas.microsoft.com/office/drawing/2014/main" val="368304490"/>
                    </a:ext>
                  </a:extLst>
                </a:gridCol>
                <a:gridCol w="2881479">
                  <a:extLst>
                    <a:ext uri="{9D8B030D-6E8A-4147-A177-3AD203B41FA5}">
                      <a16:colId xmlns:a16="http://schemas.microsoft.com/office/drawing/2014/main" val="34380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Rules-Based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Rules + Data -&gt; Results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5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+ Data -&gt; Rules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62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5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9564</TotalTime>
  <Words>445</Words>
  <Application>Microsoft Macintosh PowerPoint</Application>
  <PresentationFormat>Widescreen</PresentationFormat>
  <Paragraphs>260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36</cp:revision>
  <dcterms:created xsi:type="dcterms:W3CDTF">2021-01-07T20:00:21Z</dcterms:created>
  <dcterms:modified xsi:type="dcterms:W3CDTF">2021-01-14T11:26:20Z</dcterms:modified>
</cp:coreProperties>
</file>