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BA3-1AAA-D04C-9AD4-B464A4AA8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49DC7-C3DE-C74D-B4AD-AC63E0518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0D75-9FB5-894B-8E88-8E3C5F37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75DE1-2847-2D46-9C91-3EB0E599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2C38-1EE6-DC4C-8158-23C3AD47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0EE3-8985-964F-9709-304244EB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D6838-2CB9-7844-A40A-00E201957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DFCF-27DE-3342-B063-FA73B4C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482E-FA8A-FF4D-B4D2-DB3897F9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B7A5-EE0A-4042-A103-E600FA62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BBA01-F76E-4249-8BC8-29197628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973E-15EC-C346-BFE0-E9A6EFB5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A4F0-4A26-E94E-BFD8-57C716A6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4965-0029-A048-A76C-7701FF8F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187-A092-6C42-A979-DBA6636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A646-CD48-5F4D-B9E3-39A66823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E8F2-E2F5-A94F-B482-45DD0DD2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3ACC-AB4F-4447-BB24-2D1DDF6B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5BAF-641A-4C48-9E25-71ED930B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9B27-A6D7-A041-B6E2-69887D2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C4CF-03BE-B745-BF9B-78AD76DA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D4F6-ED31-5743-9472-78E58A76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8D50-69A2-DE45-A8D6-6467C80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9A4A-9D30-5D4F-9059-5A1B44EC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19FA-BBED-CA4A-984F-5FF9850F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31F-24BC-DE47-9777-6333CA1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9BE1-D94F-E94D-B34C-813CC4A3F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D1AE2-FD89-EA4D-9FD9-69405813B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12D68-4E20-9149-ACE7-142D8A10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695A-61B2-1A4D-BCD6-47C920EC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B45CE-97A4-C94C-AA57-4377B9FF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94BD-D3B4-4443-AD01-178C628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1EBC-FE8A-7D4E-B02F-8B58F2E7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2685-F708-1C42-A017-3812E678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007CF-526D-AE47-9F27-05D35293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780C9-92B3-9B45-ABE1-F6FD0F98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19E5A-9E1F-5146-9879-8BC1A5B5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81564-4202-CB43-BF28-34814CE1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1ED4C-1BCE-974D-82DF-2A6B15A0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A4C8-9C5B-8D4B-9017-4BE54DFA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1795F-E83F-3944-863F-AB8A105F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81F39-1B31-9540-8DA3-01C326F9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E1920-DDBE-4641-A784-11C71FC6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8B162-715C-A649-8CDB-62933946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BB4FB-E6BC-5944-9367-FA9B9C4C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E4FB-CD65-874B-913F-04E9C74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0D0A-1185-104E-A0E2-D15BB96B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97B2-65DC-7C49-B9EB-87D98BE0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1335E-BAF5-8A4D-8AB2-F36290F0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17EE-B26E-5D47-ABB6-A1BAC9B3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59BD8-D1DD-9148-9143-2E64E380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F54A-CEF0-4F41-88BF-46AC6B66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C47-2F58-AA43-BE4B-6886238B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668F2-B107-3946-8772-8D8DE81DA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6EC6-6742-A24F-976E-88E4341D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5F63-0B42-AE43-8521-7E341EC0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6057-432A-5C41-9DFE-C2B9B85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E49B7-1CDC-4149-9358-6B1E1485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F0B8C-BD71-B848-9D76-E487D8DA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9B54-AD8C-3741-BD67-88E296F4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4073-F1C6-324B-8AA2-39A20060E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A2B4-06D6-134A-8D83-E99461B18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028A-64B2-8642-847A-D274DF74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C1FD-A6E2-554A-B1DD-789EE5BE0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4382-E9B0-AD4C-80E6-C2DE7EFA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164195-6376-3C4B-A5EA-33595607057B}"/>
              </a:ext>
            </a:extLst>
          </p:cNvPr>
          <p:cNvSpPr/>
          <p:nvPr/>
        </p:nvSpPr>
        <p:spPr>
          <a:xfrm>
            <a:off x="288235" y="1779104"/>
            <a:ext cx="9869556" cy="363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E2C9-24F0-5540-B319-AE14B7A4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BF9E32E6-A2C2-0746-8C2A-FA4FDED8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180" y="2371809"/>
            <a:ext cx="2481649" cy="2481649"/>
          </a:xfrm>
          <a:prstGeom prst="rect">
            <a:avLst/>
          </a:prstGeom>
        </p:spPr>
      </p:pic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C80B6FDB-671F-5740-A93E-C25011A0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133" y="2197658"/>
            <a:ext cx="2785418" cy="2785418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C5E2B626-C884-164F-9D96-19AFDD739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85" y="1856302"/>
            <a:ext cx="3468130" cy="3468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99406-43C5-F846-B934-D76B86AC1866}"/>
              </a:ext>
            </a:extLst>
          </p:cNvPr>
          <p:cNvSpPr txBox="1"/>
          <p:nvPr/>
        </p:nvSpPr>
        <p:spPr>
          <a:xfrm>
            <a:off x="1381899" y="2327363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4637-22D2-6247-94E9-D8F0BFA0D9A6}"/>
              </a:ext>
            </a:extLst>
          </p:cNvPr>
          <p:cNvSpPr txBox="1"/>
          <p:nvPr/>
        </p:nvSpPr>
        <p:spPr>
          <a:xfrm>
            <a:off x="4670853" y="2327363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09017-6550-5B48-9F32-E6F954CC23D4}"/>
              </a:ext>
            </a:extLst>
          </p:cNvPr>
          <p:cNvSpPr txBox="1"/>
          <p:nvPr/>
        </p:nvSpPr>
        <p:spPr>
          <a:xfrm>
            <a:off x="7695691" y="2327363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65072B80-4C36-9D48-9BF7-4CE531233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6758" y="3155434"/>
            <a:ext cx="914400" cy="914400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CE780501-AA8B-9E47-95B0-9DD604049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9287" y="3321048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11B7F7A3-313C-114C-9BD9-4ADBB9654C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5770" y="3216707"/>
            <a:ext cx="921089" cy="921089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0CE22BA1-1340-8145-B5B9-DFF0B35F27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600" y="3429000"/>
            <a:ext cx="914400" cy="914400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C9527E44-5147-B44A-8DA5-5A9409C586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6656" y="2837078"/>
            <a:ext cx="914400" cy="914400"/>
          </a:xfrm>
          <a:prstGeom prst="rect">
            <a:avLst/>
          </a:prstGeom>
        </p:spPr>
      </p:pic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E26C8575-1387-1F41-9534-1960846B57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8615" y="3429000"/>
            <a:ext cx="914400" cy="914400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70D4A911-C1EC-F64C-99DD-C72931DAF99F}"/>
              </a:ext>
            </a:extLst>
          </p:cNvPr>
          <p:cNvSpPr/>
          <p:nvPr/>
        </p:nvSpPr>
        <p:spPr>
          <a:xfrm>
            <a:off x="3717360" y="3447018"/>
            <a:ext cx="643580" cy="16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E6415B9-30A0-B244-8579-72C5AC756CDC}"/>
              </a:ext>
            </a:extLst>
          </p:cNvPr>
          <p:cNvSpPr/>
          <p:nvPr/>
        </p:nvSpPr>
        <p:spPr>
          <a:xfrm>
            <a:off x="6637678" y="3424752"/>
            <a:ext cx="643580" cy="16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</cp:revision>
  <dcterms:created xsi:type="dcterms:W3CDTF">2021-05-20T16:40:53Z</dcterms:created>
  <dcterms:modified xsi:type="dcterms:W3CDTF">2021-05-20T16:53:27Z</dcterms:modified>
</cp:coreProperties>
</file>