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44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AF9C-70AE-A54E-BA16-840AB168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CA0C6-FDA6-1E4F-89CA-8D353AB11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97A7-69F3-1F4E-A514-51CC09DA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38EE-29AA-9641-AD64-91F1B901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1EF2-021D-1340-9880-2F9EB74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5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3C66-7FCD-BA46-B3AF-795701B1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F2EF4-769D-2640-B670-46EA0357D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8D03-C5F5-0846-83D1-46002187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F8C5-20B8-664A-A2DC-0BCC5AB6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9CD0-F5DC-044D-8E59-E9A31CFD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6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AD2AE-E457-4B42-86AA-9D378F0B6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6C54D-0E3B-1E4F-81EC-D431E4C0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9032-0258-FC4E-A321-B4208DFA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7E8E-52DB-954F-8C5E-F2A73624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EAA8-D343-DD4C-A25D-56812099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E9D6-A367-944C-B995-BB1B676D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DFAD-5CAF-044C-8DB8-5B32D035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CFF3-43CE-724E-A7D2-1CE8C456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8047-C473-6D4C-AD67-82B73606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F837-1F8D-8445-8108-E371466F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96B-F4E6-7040-AABD-A1E18078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2ADFE-8426-D546-9F57-19867DBB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0D89-0194-F440-808C-F7208974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8C92-4942-A145-9EB0-E43DBC6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0465-20B2-8240-9C9C-52A56BC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3A7E-6DB3-C04B-8F08-04BCF80C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6AF6-8E28-2D46-86D1-F26BCE44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4C50A-E49F-2D49-A82C-EEBDD12A4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76954-EAD9-BB4F-93A7-E20A5D5F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1D81-28CC-9A48-B590-B3C344CF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0445-2098-934A-BAFE-CE626D65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910B-4496-674C-86DD-4DF7989B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C252-0484-7D4C-BEDA-55CE8862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1F1F0-4694-8049-88E8-1129F18D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CABCD-D78D-5F4A-ADE1-33FA997A4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9F293-79A1-1D45-8C5E-80E301EF3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CD3C1-3728-C048-AEB8-FC0EF637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78A1A-C142-BC4C-ABFC-1A9210D2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AEA6F-49E8-D949-86AF-9E87B858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7CDA-5CF0-4740-9672-AF9F160F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C98BD-1A4B-DA41-ABCC-B1DDFCB4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4E1A6-44CD-D54A-B13B-8C061AE1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A40E9-D1C5-0E43-B53F-3C697777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6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7BFC-739A-F848-82BE-03B53CC4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886C-1104-D149-B2BD-43743204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D519-747F-2243-8BDA-6EDF3045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8AD3-563F-DD42-90DA-78AF6631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D790-E007-F145-9716-BD996D1F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E3ED-94EC-0C44-B354-8EB0C218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8F46-B509-3147-90C3-9C7A1BF8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28A28-AD22-9B49-9306-89B41D6F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CAF58-25F4-CF47-AE23-8F59C1CE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E2E6-EAC9-C14F-9ED3-D1775E22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1986F-4EC4-3245-8F39-0D8C0E414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079C3-FB76-5746-8410-4FEA02C0A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603A9-D7B5-254A-B8A8-07A4CB19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3E347-1AE7-F84A-9BBC-0165B105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17F3E-0054-6449-BF1F-6B265FC1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176A8-E7A4-1E46-8842-8E65AC0C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B045-B1E8-C04B-AD74-6A95D439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C4A9-BC5A-AF44-9B6A-3F1CCD851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DCA3-D1A2-3949-B42E-C2B80E820A72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9978-068B-3D45-A490-58F09CCA5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86BB-2392-6248-ACA7-C9200EDD4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3016-C541-1E4F-AD16-6598BEB41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6102-4EDF-7249-8D0B-2D3618DF9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C5F9B-897A-6D4D-B199-EE65C947B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7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EEF0-D69F-4B40-A0B6-DE5BBC87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32EE-A3AF-A744-A223-CE03BB77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Decentralization</a:t>
            </a:r>
          </a:p>
          <a:p>
            <a:r>
              <a:rPr lang="en-US" dirty="0"/>
              <a:t>Immutable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Privacy</a:t>
            </a:r>
          </a:p>
          <a:p>
            <a:endParaRPr lang="en-US" dirty="0"/>
          </a:p>
          <a:p>
            <a:r>
              <a:rPr lang="en-US" dirty="0"/>
              <a:t>Reliability – block is distributed, then having server outage in one location doesn’t impact the reliability of the chain. </a:t>
            </a:r>
          </a:p>
          <a:p>
            <a:r>
              <a:rPr lang="en-US" dirty="0"/>
              <a:t>Security – </a:t>
            </a:r>
          </a:p>
          <a:p>
            <a:r>
              <a:rPr lang="en-US" dirty="0"/>
              <a:t>Transparency/Trust – trust is built on the code, not a central authority. </a:t>
            </a:r>
          </a:p>
        </p:txBody>
      </p:sp>
    </p:spTree>
    <p:extLst>
      <p:ext uri="{BB962C8B-B14F-4D97-AF65-F5344CB8AC3E}">
        <p14:creationId xmlns:p14="http://schemas.microsoft.com/office/powerpoint/2010/main" val="257861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C9222-B79D-124E-90CC-488C271F7DFA}"/>
              </a:ext>
            </a:extLst>
          </p:cNvPr>
          <p:cNvSpPr/>
          <p:nvPr/>
        </p:nvSpPr>
        <p:spPr>
          <a:xfrm>
            <a:off x="947451" y="1983036"/>
            <a:ext cx="2379643" cy="203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Genesis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{record}</a:t>
            </a:r>
          </a:p>
          <a:p>
            <a:pPr algn="ctr"/>
            <a:r>
              <a:rPr lang="en-US" sz="1600" dirty="0"/>
              <a:t>{record}</a:t>
            </a:r>
          </a:p>
          <a:p>
            <a:pPr algn="ctr"/>
            <a:r>
              <a:rPr lang="en-US" sz="1600" dirty="0"/>
              <a:t>{record}</a:t>
            </a:r>
          </a:p>
          <a:p>
            <a:pPr algn="ctr"/>
            <a:r>
              <a:rPr lang="en-US" sz="1600" dirty="0"/>
              <a:t>{record}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hash=‘</a:t>
            </a:r>
            <a:r>
              <a:rPr lang="en-US" sz="1600" dirty="0" err="1"/>
              <a:t>abc</a:t>
            </a:r>
            <a:r>
              <a:rPr lang="en-US" sz="1600" dirty="0"/>
              <a:t>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F1FF87-E82D-944D-9987-F45E2655FA25}"/>
              </a:ext>
            </a:extLst>
          </p:cNvPr>
          <p:cNvSpPr/>
          <p:nvPr/>
        </p:nvSpPr>
        <p:spPr>
          <a:xfrm>
            <a:off x="3798983" y="1983036"/>
            <a:ext cx="2379643" cy="203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1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err="1"/>
              <a:t>prev_hash</a:t>
            </a:r>
            <a:r>
              <a:rPr lang="en-US" sz="1600" dirty="0"/>
              <a:t>=‘</a:t>
            </a:r>
            <a:r>
              <a:rPr lang="en-US" sz="1600" dirty="0" err="1"/>
              <a:t>abc</a:t>
            </a:r>
            <a:r>
              <a:rPr lang="en-US" sz="1600" dirty="0"/>
              <a:t>’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{record}</a:t>
            </a:r>
          </a:p>
          <a:p>
            <a:pPr algn="ctr"/>
            <a:r>
              <a:rPr lang="en-US" sz="1600" dirty="0"/>
              <a:t>{record}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hash=‘def’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B2CC89-3E6B-FF4C-886B-3EC1571D41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27094" y="3002096"/>
            <a:ext cx="471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326400-232C-5646-BAF8-5A4ABF63040D}"/>
              </a:ext>
            </a:extLst>
          </p:cNvPr>
          <p:cNvSpPr/>
          <p:nvPr/>
        </p:nvSpPr>
        <p:spPr>
          <a:xfrm>
            <a:off x="6650515" y="1983036"/>
            <a:ext cx="2379643" cy="203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2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err="1"/>
              <a:t>prev_hash</a:t>
            </a:r>
            <a:r>
              <a:rPr lang="en-US" sz="1600" dirty="0"/>
              <a:t>=‘def’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{record}</a:t>
            </a:r>
          </a:p>
          <a:p>
            <a:pPr algn="ctr"/>
            <a:r>
              <a:rPr lang="en-US" sz="1600" dirty="0"/>
              <a:t>{record}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hash=‘</a:t>
            </a:r>
            <a:r>
              <a:rPr lang="en-US" sz="1600" dirty="0" err="1"/>
              <a:t>ghi</a:t>
            </a:r>
            <a:r>
              <a:rPr lang="en-US" sz="1600" dirty="0"/>
              <a:t>’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895314-E014-3542-89A3-B2EEBFE5A0E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178626" y="3002096"/>
            <a:ext cx="471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8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98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Benefits of Blockchain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</cp:revision>
  <dcterms:created xsi:type="dcterms:W3CDTF">2022-01-28T03:16:15Z</dcterms:created>
  <dcterms:modified xsi:type="dcterms:W3CDTF">2022-01-29T19:28:55Z</dcterms:modified>
</cp:coreProperties>
</file>