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4672"/>
  </p:normalViewPr>
  <p:slideViewPr>
    <p:cSldViewPr snapToGrid="0" snapToObjects="1">
      <p:cViewPr varScale="1">
        <p:scale>
          <a:sx n="122" d="100"/>
          <a:sy n="122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98E-24BF-4C4B-90E2-379785144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C4A28-5259-A84C-B3A9-FE4523CA3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640D-B028-C344-9086-6D83DAB7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EF8B-BD52-5649-959C-B7B42B0E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9EA4-383D-0041-8228-B415CBA7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6BE0-1E49-9F4B-A5C3-9A89A251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1E34D-A664-1146-A112-7A1BFE8DE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8926-B82E-7A43-A988-6F4FA7F9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DDFE-FAA7-F74E-9BC2-E6D1A4F2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F71B-590B-C645-8D60-02C2318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E3AA3-7355-FC4E-B3F2-E19B6D164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C00B-DDF0-CD4E-A88E-F3DBDE37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D937-AD20-6941-8FA6-F9B0C689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BECB-9852-EB42-9A25-C5938AE3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784D-432C-E548-9F2D-4FB6D931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2FC8-61AF-F347-9C9A-A75659F7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10DF-C52B-C74B-B7A4-A52A8CF5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C282-EFBA-AD42-9DC4-B6E63DA3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0555-93F5-1048-A55D-4A5E422E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9E9A-83B3-664D-8CD0-BC90D8FB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FE6-D4BA-D943-958D-6018542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3714-FEC7-C144-AAC6-DA27127F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B3E0-62BA-2540-B134-56209C49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ABDC-120E-1149-B04F-6F6DA2D0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BBBE-EE5B-AC4F-84C3-1C970C0E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7931-AFFA-2148-80C4-4F54C867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F787-4986-D340-A4A3-6452B46B7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783A4-8FBB-FD4A-8ADC-584D3148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0C4C-1593-6B45-97D0-A14C0C84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5932-8CDA-3449-B95C-6BD0A42A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D92AB-0139-3343-9546-1D4FF0DA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B790-B70B-654E-AE49-2FA109A7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E2C8-8BDB-2D4D-A69C-EA274579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AF7E-D738-174E-A276-6390CDA8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A885E-9DCC-754D-B33E-7BBDAFBD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7E89C-7BCF-7C4B-A25D-2F11112C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7224F-4E18-F044-92B0-D60CC612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05B72-611F-3A42-AD3E-5C238D5A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05439-7372-FE47-A71C-4F1705DC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92D-DCEF-494C-B266-90A2EDAF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B892B-9DD4-8649-815B-A5A56B54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8C76-572D-844D-9BC8-DAC8E327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57A78-BA9A-7E4D-BF7D-17958DE2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E790-8DD6-5D4D-9529-982B4426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48323-E839-654C-A95C-6A663967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CA7E-CF3D-4C4E-95D4-C1C51695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0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13E4-A011-7846-82E0-A43D4193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67FD-6099-0A4A-8B6F-A7A59FB3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839D-3DA4-4C42-9C7D-1F74657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9513D-E849-A841-9747-C62A0292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3A8D-3958-E14E-ABAC-34D850E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A44A-8A09-7E40-8F3E-C5D1D91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06-0F81-584D-ABAA-0C5ED68F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2D93B-8C3B-7C4F-815B-266B1F70D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C0CB5-E088-9E4F-BBEE-A318B797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337D7-A067-734D-80DA-1515C59E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830B-2570-4846-974C-7A83AA98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C00C-7FD8-BB46-BAA9-A2FB38EC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63BEE-4F20-5240-B5B7-C29B59E2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6EAC-0E91-854B-B995-48EC2940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0181-6CD9-C84A-8B5C-1F4C4B1F8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13CA-E0EA-6F4A-AC4F-BC85943B3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C7DD-DBB6-3642-98E8-16FC42CE3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A3A-7E56-C84A-8EBD-53253EB98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0E13B-E2B2-874E-924D-83A687BA5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95428D0F-0B95-6F45-9341-7EA5340B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273" y="302736"/>
            <a:ext cx="2516661" cy="2516661"/>
          </a:xfrm>
          <a:prstGeom prst="rect">
            <a:avLst/>
          </a:prstGeom>
        </p:spPr>
      </p:pic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C0A49A60-515B-BE4D-BCE4-16CF74D8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2788" y="302736"/>
            <a:ext cx="2516661" cy="251666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20230C-B280-444E-BF73-424D5DB8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26602"/>
              </p:ext>
            </p:extLst>
          </p:nvPr>
        </p:nvGraphicFramePr>
        <p:xfrm>
          <a:off x="4033843" y="1195305"/>
          <a:ext cx="731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134663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3494661"/>
                    </a:ext>
                  </a:extLst>
                </a:gridCol>
              </a:tblGrid>
              <a:tr h="3521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96753"/>
                  </a:ext>
                </a:extLst>
              </a:tr>
              <a:tr h="3521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8077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C6B057-0C6C-7640-A54C-B7B64783D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54002"/>
              </p:ext>
            </p:extLst>
          </p:nvPr>
        </p:nvGraphicFramePr>
        <p:xfrm>
          <a:off x="3081312" y="2819397"/>
          <a:ext cx="5418666" cy="318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35389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758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4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Central Processing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Graphics Processing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7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4-8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100s or 1000s of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8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Low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High 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0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Good for Serial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Good for Parallel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1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Quickly Process Tasks That Require Interactivity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Breaks Jobs Into Separate Tasks To Process Simultaneously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0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Traditional Programming Are Written For CPU Sequential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Requires Additional Software To Convert CPU Functions to GPU Functions for Parallel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7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75BBFEA-7F9F-864A-8750-E0E3D5C4DF42}"/>
              </a:ext>
            </a:extLst>
          </p:cNvPr>
          <p:cNvSpPr/>
          <p:nvPr/>
        </p:nvSpPr>
        <p:spPr>
          <a:xfrm>
            <a:off x="1753849" y="302736"/>
            <a:ext cx="8064708" cy="5696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F5D6D7-1000-3E4B-8704-A95C5A10E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05309"/>
              </p:ext>
            </p:extLst>
          </p:nvPr>
        </p:nvGraphicFramePr>
        <p:xfrm>
          <a:off x="6835358" y="1195306"/>
          <a:ext cx="731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">
                  <a:extLst>
                    <a:ext uri="{9D8B030D-6E8A-4147-A177-3AD203B41FA5}">
                      <a16:colId xmlns:a16="http://schemas.microsoft.com/office/drawing/2014/main" val="2402420180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229918649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377602025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53063908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146736037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166907534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736209595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291831200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144562985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4160623505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482094538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230925073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081659952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624971454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169758169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629278615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55622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60415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56036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90781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3082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20019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79293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43651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87890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93382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44595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56249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24806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39676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86041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B345A6-D49D-C045-B9B6-49D7CD860D1E}"/>
              </a:ext>
            </a:extLst>
          </p:cNvPr>
          <p:cNvCxnSpPr>
            <a:cxnSpLocks/>
          </p:cNvCxnSpPr>
          <p:nvPr/>
        </p:nvCxnSpPr>
        <p:spPr>
          <a:xfrm flipV="1">
            <a:off x="5784575" y="1470991"/>
            <a:ext cx="0" cy="3458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B30A9D-2D72-DD49-AD93-6D376D770041}"/>
              </a:ext>
            </a:extLst>
          </p:cNvPr>
          <p:cNvCxnSpPr>
            <a:cxnSpLocks/>
          </p:cNvCxnSpPr>
          <p:nvPr/>
        </p:nvCxnSpPr>
        <p:spPr>
          <a:xfrm>
            <a:off x="7702826" y="1470991"/>
            <a:ext cx="0" cy="3458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89E8F1-F3B3-FF45-AB3F-132005C31926}"/>
              </a:ext>
            </a:extLst>
          </p:cNvPr>
          <p:cNvSpPr txBox="1"/>
          <p:nvPr/>
        </p:nvSpPr>
        <p:spPr>
          <a:xfrm>
            <a:off x="6096000" y="456348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Hardware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DABC-FB07-A144-89DF-7AD09D739825}"/>
              </a:ext>
            </a:extLst>
          </p:cNvPr>
          <p:cNvSpPr txBox="1"/>
          <p:nvPr/>
        </p:nvSpPr>
        <p:spPr>
          <a:xfrm>
            <a:off x="6096000" y="35981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D4863-AAF5-FF49-A363-FE1BCD4AE9FB}"/>
              </a:ext>
            </a:extLst>
          </p:cNvPr>
          <p:cNvSpPr txBox="1"/>
          <p:nvPr/>
        </p:nvSpPr>
        <p:spPr>
          <a:xfrm>
            <a:off x="6096000" y="259332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4C1B3-D975-1F4E-BFC7-499775241427}"/>
              </a:ext>
            </a:extLst>
          </p:cNvPr>
          <p:cNvSpPr txBox="1"/>
          <p:nvPr/>
        </p:nvSpPr>
        <p:spPr>
          <a:xfrm>
            <a:off x="6096000" y="1589469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 – </a:t>
            </a:r>
            <a:r>
              <a:rPr lang="en-US" sz="1100" dirty="0" err="1"/>
              <a:t>Numpy</a:t>
            </a:r>
            <a:r>
              <a:rPr lang="en-US" sz="1100" dirty="0"/>
              <a:t>, Pandas,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27319-FC31-7B42-830C-8A6A019413C0}"/>
              </a:ext>
            </a:extLst>
          </p:cNvPr>
          <p:cNvSpPr txBox="1"/>
          <p:nvPr/>
        </p:nvSpPr>
        <p:spPr>
          <a:xfrm>
            <a:off x="5236265" y="1275588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Easy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B99D1-F3A3-8F44-A202-8B1D03170D4E}"/>
              </a:ext>
            </a:extLst>
          </p:cNvPr>
          <p:cNvSpPr txBox="1"/>
          <p:nvPr/>
        </p:nvSpPr>
        <p:spPr>
          <a:xfrm>
            <a:off x="5098774" y="48746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Complex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5B2E1-E7EE-6247-AA2B-05A32010E733}"/>
              </a:ext>
            </a:extLst>
          </p:cNvPr>
          <p:cNvSpPr txBox="1"/>
          <p:nvPr/>
        </p:nvSpPr>
        <p:spPr>
          <a:xfrm>
            <a:off x="7636565" y="4873783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F5A24-F482-7147-8845-43FF4417EBD1}"/>
              </a:ext>
            </a:extLst>
          </p:cNvPr>
          <p:cNvSpPr txBox="1"/>
          <p:nvPr/>
        </p:nvSpPr>
        <p:spPr>
          <a:xfrm>
            <a:off x="7636565" y="132449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161775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584976-E7B8-9647-A171-413412911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57492"/>
              </p:ext>
            </p:extLst>
          </p:nvPr>
        </p:nvGraphicFramePr>
        <p:xfrm>
          <a:off x="3081448" y="4824527"/>
          <a:ext cx="61904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879">
                  <a:extLst>
                    <a:ext uri="{9D8B030D-6E8A-4147-A177-3AD203B41FA5}">
                      <a16:colId xmlns:a16="http://schemas.microsoft.com/office/drawing/2014/main" val="1139429347"/>
                    </a:ext>
                  </a:extLst>
                </a:gridCol>
                <a:gridCol w="1743339">
                  <a:extLst>
                    <a:ext uri="{9D8B030D-6E8A-4147-A177-3AD203B41FA5}">
                      <a16:colId xmlns:a16="http://schemas.microsoft.com/office/drawing/2014/main" val="1812691918"/>
                    </a:ext>
                  </a:extLst>
                </a:gridCol>
                <a:gridCol w="1855270">
                  <a:extLst>
                    <a:ext uri="{9D8B030D-6E8A-4147-A177-3AD203B41FA5}">
                      <a16:colId xmlns:a16="http://schemas.microsoft.com/office/drawing/2014/main" val="409740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W/O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5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Training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3628.40 (~1 hour)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5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134286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604E5F-A786-1643-B3E4-8A3C24F5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23" y="1162049"/>
            <a:ext cx="4698371" cy="3368109"/>
          </a:xfrm>
          <a:prstGeom prst="rect">
            <a:avLst/>
          </a:prstGeom>
        </p:spPr>
      </p:pic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F80E350-C12A-7546-A596-B8C7316B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92" y="1162049"/>
            <a:ext cx="4811583" cy="33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9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100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14</cp:revision>
  <dcterms:created xsi:type="dcterms:W3CDTF">2020-08-25T18:23:36Z</dcterms:created>
  <dcterms:modified xsi:type="dcterms:W3CDTF">2020-08-27T00:27:48Z</dcterms:modified>
</cp:coreProperties>
</file>