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/>
    <p:restoredTop sz="94672"/>
  </p:normalViewPr>
  <p:slideViewPr>
    <p:cSldViewPr snapToGrid="0" snapToObjects="1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598E-24BF-4C4B-90E2-379785144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C4A28-5259-A84C-B3A9-FE4523CA3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2640D-B028-C344-9086-6D83DAB74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CB4E-B48B-A842-9655-33BDCC13136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EEF8B-BD52-5649-959C-B7B42B0E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59EA4-383D-0041-8228-B415CBA7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DBF4-174F-F34A-A836-7B60D8C99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8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6BE0-1E49-9F4B-A5C3-9A89A251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1E34D-A664-1146-A112-7A1BFE8DE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A8926-B82E-7A43-A988-6F4FA7F9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CB4E-B48B-A842-9655-33BDCC13136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DDDFE-FAA7-F74E-9BC2-E6D1A4F20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1F71B-590B-C645-8D60-02C23182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DBF4-174F-F34A-A836-7B60D8C99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2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E3AA3-7355-FC4E-B3F2-E19B6D164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EC00B-DDF0-CD4E-A88E-F3DBDE371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ED937-AD20-6941-8FA6-F9B0C689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CB4E-B48B-A842-9655-33BDCC13136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2BECB-9852-EB42-9A25-C5938AE3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2784D-432C-E548-9F2D-4FB6D931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DBF4-174F-F34A-A836-7B60D8C99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1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2FC8-61AF-F347-9C9A-A75659F7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C10DF-C52B-C74B-B7A4-A52A8CF5C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AC282-EFBA-AD42-9DC4-B6E63DA3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CB4E-B48B-A842-9655-33BDCC13136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60555-93F5-1048-A55D-4A5E422EE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E9E9A-83B3-664D-8CD0-BC90D8FB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DBF4-174F-F34A-A836-7B60D8C99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DFE6-D4BA-D943-958D-60185421A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03714-FEC7-C144-AAC6-DA27127F0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AB3E0-62BA-2540-B134-56209C49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CB4E-B48B-A842-9655-33BDCC13136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CABDC-120E-1149-B04F-6F6DA2D0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7BBBE-EE5B-AC4F-84C3-1C970C0E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DBF4-174F-F34A-A836-7B60D8C99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7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7931-AFFA-2148-80C4-4F54C8679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6F787-4986-D340-A4A3-6452B46B7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783A4-8FBB-FD4A-8ADC-584D31482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50C4C-1593-6B45-97D0-A14C0C84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CB4E-B48B-A842-9655-33BDCC13136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A5932-8CDA-3449-B95C-6BD0A42A8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D92AB-0139-3343-9546-1D4FF0DA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DBF4-174F-F34A-A836-7B60D8C99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9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B790-B70B-654E-AE49-2FA109A70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AE2C8-8BDB-2D4D-A69C-EA274579F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EAF7E-D738-174E-A276-6390CDA89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1A885E-9DCC-754D-B33E-7BBDAFBD9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87E89C-7BCF-7C4B-A25D-2F11112C4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7224F-4E18-F044-92B0-D60CC612E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CB4E-B48B-A842-9655-33BDCC13136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05B72-611F-3A42-AD3E-5C238D5A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B05439-7372-FE47-A71C-4F1705DC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DBF4-174F-F34A-A836-7B60D8C99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0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292D-DCEF-494C-B266-90A2EDAF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B892B-9DD4-8649-815B-A5A56B54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CB4E-B48B-A842-9655-33BDCC13136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88C76-572D-844D-9BC8-DAC8E327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57A78-BA9A-7E4D-BF7D-17958DE2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DBF4-174F-F34A-A836-7B60D8C99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3E790-8DD6-5D4D-9529-982B4426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CB4E-B48B-A842-9655-33BDCC13136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48323-E839-654C-A95C-6A663967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7CA7E-CF3D-4C4E-95D4-C1C51695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DBF4-174F-F34A-A836-7B60D8C99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0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13E4-A011-7846-82E0-A43D4193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867FD-6099-0A4A-8B6F-A7A59FB32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8839D-3DA4-4C42-9C7D-1F74657AA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9513D-E849-A841-9747-C62A02929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CB4E-B48B-A842-9655-33BDCC13136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03A8D-3958-E14E-ABAC-34D850E3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DA44A-8A09-7E40-8F3E-C5D1D915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DBF4-174F-F34A-A836-7B60D8C99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5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D206-0F81-584D-ABAA-0C5ED68F1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2D93B-8C3B-7C4F-815B-266B1F70D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C0CB5-E088-9E4F-BBEE-A318B797A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337D7-A067-734D-80DA-1515C59E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CB4E-B48B-A842-9655-33BDCC13136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D830B-2570-4846-974C-7A83AA98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DC00C-7FD8-BB46-BAA9-A2FB38ECA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DBF4-174F-F34A-A836-7B60D8C99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9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A63BEE-4F20-5240-B5B7-C29B59E2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B6EAC-0E91-854B-B995-48EC29406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70181-6CD9-C84A-8B5C-1F4C4B1F8B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ECB4E-B48B-A842-9655-33BDCC13136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213CA-E0EA-6F4A-AC4F-BC85943B3B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4C7DD-DBB6-3642-98E8-16FC42CE3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3DBF4-174F-F34A-A836-7B60D8C99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0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FA3A-7E56-C84A-8EBD-53253EB98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0E13B-E2B2-874E-924D-83A687BA5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1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Processor">
            <a:extLst>
              <a:ext uri="{FF2B5EF4-FFF2-40B4-BE49-F238E27FC236}">
                <a16:creationId xmlns:a16="http://schemas.microsoft.com/office/drawing/2014/main" id="{95428D0F-0B95-6F45-9341-7EA5340BD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1273" y="302736"/>
            <a:ext cx="2516661" cy="2516661"/>
          </a:xfrm>
          <a:prstGeom prst="rect">
            <a:avLst/>
          </a:prstGeom>
        </p:spPr>
      </p:pic>
      <p:pic>
        <p:nvPicPr>
          <p:cNvPr id="4" name="Graphic 3" descr="Processor">
            <a:extLst>
              <a:ext uri="{FF2B5EF4-FFF2-40B4-BE49-F238E27FC236}">
                <a16:creationId xmlns:a16="http://schemas.microsoft.com/office/drawing/2014/main" id="{C0A49A60-515B-BE4D-BCE4-16CF74D89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2788" y="302736"/>
            <a:ext cx="2516661" cy="2516661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220230C-B280-444E-BF73-424D5DB83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46528"/>
              </p:ext>
            </p:extLst>
          </p:nvPr>
        </p:nvGraphicFramePr>
        <p:xfrm>
          <a:off x="4033843" y="1195305"/>
          <a:ext cx="7315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6134663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3494661"/>
                    </a:ext>
                  </a:extLst>
                </a:gridCol>
              </a:tblGrid>
              <a:tr h="3521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096753"/>
                  </a:ext>
                </a:extLst>
              </a:tr>
              <a:tr h="3521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48077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FC6B057-0C6C-7640-A54C-B7B64783D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713253"/>
              </p:ext>
            </p:extLst>
          </p:nvPr>
        </p:nvGraphicFramePr>
        <p:xfrm>
          <a:off x="3081312" y="2819397"/>
          <a:ext cx="5418666" cy="318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735389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6758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747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Central Processing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Graphics Processing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97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4-8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Thousands </a:t>
                      </a:r>
                      <a:r>
                        <a:rPr lang="en-US" sz="1500" dirty="0"/>
                        <a:t>of 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8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Low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High Throughput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50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Good for Serial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Good for Parallel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14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Quickly Process Tasks That Require Interactivity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Breaks Jobs Into Separate Tasks To Process Simultaneously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90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Traditional Programming Are Written For CPU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Requires Additional Software To Convert CPU Functions to GPU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270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275BBFEA-7F9F-864A-8750-E0E3D5C4DF42}"/>
              </a:ext>
            </a:extLst>
          </p:cNvPr>
          <p:cNvSpPr/>
          <p:nvPr/>
        </p:nvSpPr>
        <p:spPr>
          <a:xfrm>
            <a:off x="1753849" y="302736"/>
            <a:ext cx="8064708" cy="5696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AF5D6D7-1000-3E4B-8704-A95C5A10E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074904"/>
              </p:ext>
            </p:extLst>
          </p:nvPr>
        </p:nvGraphicFramePr>
        <p:xfrm>
          <a:off x="6835358" y="1195306"/>
          <a:ext cx="7315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">
                  <a:extLst>
                    <a:ext uri="{9D8B030D-6E8A-4147-A177-3AD203B41FA5}">
                      <a16:colId xmlns:a16="http://schemas.microsoft.com/office/drawing/2014/main" val="2402420180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3229918649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3377602025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3530639081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3146736037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3166907534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2736209595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2291831200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1445629851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4160623505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2482094538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2230925073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3081659952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2624971454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1697581691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629278615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055622"/>
                  </a:ext>
                </a:extLst>
              </a:tr>
              <a:tr h="4572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660415"/>
                  </a:ext>
                </a:extLst>
              </a:tr>
              <a:tr h="4572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256036"/>
                  </a:ext>
                </a:extLst>
              </a:tr>
              <a:tr h="4572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290781"/>
                  </a:ext>
                </a:extLst>
              </a:tr>
              <a:tr h="4572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03082"/>
                  </a:ext>
                </a:extLst>
              </a:tr>
              <a:tr h="4572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420019"/>
                  </a:ext>
                </a:extLst>
              </a:tr>
              <a:tr h="4572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279293"/>
                  </a:ext>
                </a:extLst>
              </a:tr>
              <a:tr h="4572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043651"/>
                  </a:ext>
                </a:extLst>
              </a:tr>
              <a:tr h="4572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487890"/>
                  </a:ext>
                </a:extLst>
              </a:tr>
              <a:tr h="4572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093382"/>
                  </a:ext>
                </a:extLst>
              </a:tr>
              <a:tr h="4572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344595"/>
                  </a:ext>
                </a:extLst>
              </a:tr>
              <a:tr h="4572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256249"/>
                  </a:ext>
                </a:extLst>
              </a:tr>
              <a:tr h="4572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724806"/>
                  </a:ext>
                </a:extLst>
              </a:tr>
              <a:tr h="4572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139676"/>
                  </a:ext>
                </a:extLst>
              </a:tr>
              <a:tr h="4572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386041"/>
                  </a:ext>
                </a:extLst>
              </a:tr>
              <a:tr h="4572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668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61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7B345A6-D49D-C045-B9B6-49D7CD860D1E}"/>
              </a:ext>
            </a:extLst>
          </p:cNvPr>
          <p:cNvCxnSpPr>
            <a:cxnSpLocks/>
          </p:cNvCxnSpPr>
          <p:nvPr/>
        </p:nvCxnSpPr>
        <p:spPr>
          <a:xfrm flipV="1">
            <a:off x="5784575" y="1470991"/>
            <a:ext cx="0" cy="3458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B30A9D-2D72-DD49-AD93-6D376D770041}"/>
              </a:ext>
            </a:extLst>
          </p:cNvPr>
          <p:cNvCxnSpPr>
            <a:cxnSpLocks/>
          </p:cNvCxnSpPr>
          <p:nvPr/>
        </p:nvCxnSpPr>
        <p:spPr>
          <a:xfrm>
            <a:off x="7702826" y="1470991"/>
            <a:ext cx="0" cy="3458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89E8F1-F3B3-FF45-AB3F-132005C31926}"/>
              </a:ext>
            </a:extLst>
          </p:cNvPr>
          <p:cNvSpPr txBox="1"/>
          <p:nvPr/>
        </p:nvSpPr>
        <p:spPr>
          <a:xfrm>
            <a:off x="6096000" y="4563481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Hardware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4DABC-FB07-A144-89DF-7AD09D739825}"/>
              </a:ext>
            </a:extLst>
          </p:cNvPr>
          <p:cNvSpPr txBox="1"/>
          <p:nvPr/>
        </p:nvSpPr>
        <p:spPr>
          <a:xfrm>
            <a:off x="6096000" y="3598101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C++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D4863-AAF5-FF49-A363-FE1BCD4AE9FB}"/>
              </a:ext>
            </a:extLst>
          </p:cNvPr>
          <p:cNvSpPr txBox="1"/>
          <p:nvPr/>
        </p:nvSpPr>
        <p:spPr>
          <a:xfrm>
            <a:off x="6096000" y="2593321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Python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84C1B3-D975-1F4E-BFC7-499775241427}"/>
              </a:ext>
            </a:extLst>
          </p:cNvPr>
          <p:cNvSpPr txBox="1"/>
          <p:nvPr/>
        </p:nvSpPr>
        <p:spPr>
          <a:xfrm>
            <a:off x="6096000" y="1589469"/>
            <a:ext cx="1219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API – </a:t>
            </a:r>
            <a:r>
              <a:rPr lang="en-US" sz="1100" dirty="0" err="1"/>
              <a:t>Numpy</a:t>
            </a:r>
            <a:r>
              <a:rPr lang="en-US" sz="1100" dirty="0"/>
              <a:t>, Pandas, Etc.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A27319-FC31-7B42-830C-8A6A019413C0}"/>
              </a:ext>
            </a:extLst>
          </p:cNvPr>
          <p:cNvSpPr txBox="1"/>
          <p:nvPr/>
        </p:nvSpPr>
        <p:spPr>
          <a:xfrm>
            <a:off x="5236265" y="1275588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Easy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8B99D1-F3A3-8F44-A202-8B1D03170D4E}"/>
              </a:ext>
            </a:extLst>
          </p:cNvPr>
          <p:cNvSpPr txBox="1"/>
          <p:nvPr/>
        </p:nvSpPr>
        <p:spPr>
          <a:xfrm>
            <a:off x="5098774" y="487469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Complex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15B2E1-E7EE-6247-AA2B-05A32010E733}"/>
              </a:ext>
            </a:extLst>
          </p:cNvPr>
          <p:cNvSpPr txBox="1"/>
          <p:nvPr/>
        </p:nvSpPr>
        <p:spPr>
          <a:xfrm>
            <a:off x="7636565" y="4873783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Fast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6F5A24-F482-7147-8845-43FF4417EBD1}"/>
              </a:ext>
            </a:extLst>
          </p:cNvPr>
          <p:cNvSpPr txBox="1"/>
          <p:nvPr/>
        </p:nvSpPr>
        <p:spPr>
          <a:xfrm>
            <a:off x="7636565" y="1324492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Slow</a:t>
            </a:r>
          </a:p>
        </p:txBody>
      </p:sp>
    </p:spTree>
    <p:extLst>
      <p:ext uri="{BB962C8B-B14F-4D97-AF65-F5344CB8AC3E}">
        <p14:creationId xmlns:p14="http://schemas.microsoft.com/office/powerpoint/2010/main" val="161775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72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lee</dc:creator>
  <cp:lastModifiedBy>kevin lee</cp:lastModifiedBy>
  <cp:revision>9</cp:revision>
  <dcterms:created xsi:type="dcterms:W3CDTF">2020-08-25T18:23:36Z</dcterms:created>
  <dcterms:modified xsi:type="dcterms:W3CDTF">2020-08-26T04:38:06Z</dcterms:modified>
</cp:coreProperties>
</file>