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4F69-666D-F44E-92CF-09DE5A021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2172-7F39-334C-8BEE-8E0F2CC94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F176-DC48-D445-A051-1C674B3D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089C-54D0-064D-B663-BA11709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DF6C-4AC6-184F-AEFF-6A915942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BA6D-F5F8-EE4A-80D2-1E6D72B8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1B8EE-21B7-3745-87F0-B2CE33A82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4446-58E1-B14D-B996-165B1685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5B55-2AD4-FA40-B8F3-3656A2CF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D105-8053-A749-853B-D9EBA32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11CF-E81E-6245-949A-3352C58B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177AE-2E93-0E48-8AB5-33C6D858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8A77-B0E7-2249-A9CD-1BD762EB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A7F7-6260-F548-B0F1-04A0D8F0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811A-92CB-3842-8B6F-F1E22C4A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EA4C-82EE-E24A-B86D-5FF0169E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062D-720E-D246-ABBF-361C8049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6D62-625D-FC42-B5D0-E0C1C3F4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9965-3B43-A94B-86B8-44DAD97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4697-5E6C-EE42-89BC-D5ACF587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EF50-175F-A949-9C30-D2531E16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2891-1556-734B-B8B1-A7971250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419E-A020-5B41-B021-FD2AB547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3A5C-FD31-D24D-8A01-1805BA3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4377-4F18-AC4B-A925-3BB4AC32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C17D-2BE9-F84A-8EFC-75FD693E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B99D-D1A1-854E-8407-DF3C8032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9EE9E-7881-784C-98F4-499B9417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520E-0DC6-8F49-B6EE-507F57B5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FAAC-0462-BF47-B744-AE3A3FEC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B290-D7A2-914D-8B83-FE422C3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4D9-BD3E-0344-A9F7-27D002D6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AB4F-B43B-BC4A-B73E-2865DC04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1B3B-5208-4F47-B967-CAC0CF70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FB4F4-B17A-B341-B22D-324B7E2E3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CB645-1E21-4246-AE1A-8B8250190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9C5BE-35BB-4644-B5C4-AFD79D05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027BD-B9D6-7548-BCEB-0598DD1F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59B04-BD5A-0D4D-80FE-31EB1B2F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9EB4-C141-2D44-B951-5409A45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3F3C-6E74-BC4E-A91E-4EE5A258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DF2E5-5F39-EC48-B131-E29308D8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8077-C4AC-7544-ADF4-EF90A0CB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96CF3-ABC2-484D-9451-032AE908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769C3-452A-104D-B361-03010243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2BAAF-1025-F14A-A205-FE085C70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AAB0-7E36-8246-A1C7-50A9BBF2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096E-7040-7144-8482-5646C3AD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01A5F-17A7-3345-89E0-EBC697D1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681A-A8C6-9740-AEF1-11FE56CE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80CC3-2857-FE44-8BDE-8EA42D5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1E3CC-43C3-1649-90BB-559CD981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AAF-82F2-F546-AA57-A61C80A1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D7845-697C-4545-9F2E-7B34A2DD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2FEC7-646C-C042-AFBF-18C957555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E30E2-44B3-2E49-A089-AB59654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E2D4E-0819-D94D-AE64-0CBB8FB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C9ED-0D46-EF40-A8A6-8834A8E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644F9-C386-EB46-BBE0-72185F2E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50F7-395E-114B-BBC8-59FFE90C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0862-5981-3A47-B08F-7F086E41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135D-78A3-3F4D-AB99-C98590B7A61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FF10-95F4-954E-909B-9E32DDDE8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815B-47F3-F548-AE7A-0CAA7E89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1E87-4531-A14E-9AC9-FB94A4CD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49F4-E52F-6445-BA1D-B5F10290C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DEBD-627E-A648-8D8B-66F83EC0B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9A25E-A274-8945-842A-678789E38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43363"/>
              </p:ext>
            </p:extLst>
          </p:nvPr>
        </p:nvGraphicFramePr>
        <p:xfrm>
          <a:off x="1356139" y="709726"/>
          <a:ext cx="553263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16">
                  <a:extLst>
                    <a:ext uri="{9D8B030D-6E8A-4147-A177-3AD203B41FA5}">
                      <a16:colId xmlns:a16="http://schemas.microsoft.com/office/drawing/2014/main" val="46781665"/>
                    </a:ext>
                  </a:extLst>
                </a:gridCol>
                <a:gridCol w="982670">
                  <a:extLst>
                    <a:ext uri="{9D8B030D-6E8A-4147-A177-3AD203B41FA5}">
                      <a16:colId xmlns:a16="http://schemas.microsoft.com/office/drawing/2014/main" val="1493865182"/>
                    </a:ext>
                  </a:extLst>
                </a:gridCol>
                <a:gridCol w="795089">
                  <a:extLst>
                    <a:ext uri="{9D8B030D-6E8A-4147-A177-3AD203B41FA5}">
                      <a16:colId xmlns:a16="http://schemas.microsoft.com/office/drawing/2014/main" val="3111461830"/>
                    </a:ext>
                  </a:extLst>
                </a:gridCol>
                <a:gridCol w="795089">
                  <a:extLst>
                    <a:ext uri="{9D8B030D-6E8A-4147-A177-3AD203B41FA5}">
                      <a16:colId xmlns:a16="http://schemas.microsoft.com/office/drawing/2014/main" val="3438557224"/>
                    </a:ext>
                  </a:extLst>
                </a:gridCol>
                <a:gridCol w="795089">
                  <a:extLst>
                    <a:ext uri="{9D8B030D-6E8A-4147-A177-3AD203B41FA5}">
                      <a16:colId xmlns:a16="http://schemas.microsoft.com/office/drawing/2014/main" val="1780678364"/>
                    </a:ext>
                  </a:extLst>
                </a:gridCol>
                <a:gridCol w="795089">
                  <a:extLst>
                    <a:ext uri="{9D8B030D-6E8A-4147-A177-3AD203B41FA5}">
                      <a16:colId xmlns:a16="http://schemas.microsoft.com/office/drawing/2014/main" val="4104218667"/>
                    </a:ext>
                  </a:extLst>
                </a:gridCol>
                <a:gridCol w="795089">
                  <a:extLst>
                    <a:ext uri="{9D8B030D-6E8A-4147-A177-3AD203B41FA5}">
                      <a16:colId xmlns:a16="http://schemas.microsoft.com/office/drawing/2014/main" val="10688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2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Across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Categorical/Numerical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Across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Density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0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Across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1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9A25E-A274-8945-842A-678789E38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14760"/>
              </p:ext>
            </p:extLst>
          </p:nvPr>
        </p:nvGraphicFramePr>
        <p:xfrm>
          <a:off x="1234276" y="2087218"/>
          <a:ext cx="8178845" cy="2290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769">
                  <a:extLst>
                    <a:ext uri="{9D8B030D-6E8A-4147-A177-3AD203B41FA5}">
                      <a16:colId xmlns:a16="http://schemas.microsoft.com/office/drawing/2014/main" val="716027457"/>
                    </a:ext>
                  </a:extLst>
                </a:gridCol>
                <a:gridCol w="1635769">
                  <a:extLst>
                    <a:ext uri="{9D8B030D-6E8A-4147-A177-3AD203B41FA5}">
                      <a16:colId xmlns:a16="http://schemas.microsoft.com/office/drawing/2014/main" val="46781665"/>
                    </a:ext>
                  </a:extLst>
                </a:gridCol>
                <a:gridCol w="1635769">
                  <a:extLst>
                    <a:ext uri="{9D8B030D-6E8A-4147-A177-3AD203B41FA5}">
                      <a16:colId xmlns:a16="http://schemas.microsoft.com/office/drawing/2014/main" val="1493865182"/>
                    </a:ext>
                  </a:extLst>
                </a:gridCol>
                <a:gridCol w="1635769">
                  <a:extLst>
                    <a:ext uri="{9D8B030D-6E8A-4147-A177-3AD203B41FA5}">
                      <a16:colId xmlns:a16="http://schemas.microsoft.com/office/drawing/2014/main" val="3111461830"/>
                    </a:ext>
                  </a:extLst>
                </a:gridCol>
                <a:gridCol w="1635769">
                  <a:extLst>
                    <a:ext uri="{9D8B030D-6E8A-4147-A177-3AD203B41FA5}">
                      <a16:colId xmlns:a16="http://schemas.microsoft.com/office/drawing/2014/main" val="1780678364"/>
                    </a:ext>
                  </a:extLst>
                </a:gridCol>
              </a:tblGrid>
              <a:tr h="367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Heat Map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Bar Chart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Histogram/Density Plot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Box Plot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391313203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Categorical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Categorical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Categorical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Numerical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Numerical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952927828"/>
                  </a:ext>
                </a:extLst>
              </a:tr>
              <a:tr h="160850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894699129"/>
                  </a:ext>
                </a:extLst>
              </a:tr>
            </a:tbl>
          </a:graphicData>
        </a:graphic>
      </p:graphicFrame>
      <p:pic>
        <p:nvPicPr>
          <p:cNvPr id="6" name="Picture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8D06FD1-DE82-374D-80C2-FA7ADA71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68" y="2627702"/>
            <a:ext cx="1828800" cy="18288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A542C02-47C5-E14B-9792-FF542220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33" y="2627702"/>
            <a:ext cx="1828800" cy="18288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E1F6D4B7-BBFB-2348-B750-C746E82C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31" y="2627702"/>
            <a:ext cx="1828800" cy="182880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018D1226-3911-D642-93E5-21BFC29B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765" y="2627702"/>
            <a:ext cx="1828800" cy="18288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7029B89-1694-3145-AA2D-2CADC7E5A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299" y="262770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2585530-D7F4-CA46-8239-88446994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61" y="2080566"/>
            <a:ext cx="4724400" cy="2832100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4C3986B-8262-A54B-9B20-572996BE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891" y="2017066"/>
            <a:ext cx="4572000" cy="28956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FD5801D2-8C29-F24D-A954-90B2D96C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5" y="2454531"/>
            <a:ext cx="2908300" cy="24511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7C5306F0-6FDD-D344-8213-58798F6936CC}"/>
              </a:ext>
            </a:extLst>
          </p:cNvPr>
          <p:cNvSpPr/>
          <p:nvPr/>
        </p:nvSpPr>
        <p:spPr>
          <a:xfrm>
            <a:off x="2916216" y="3435178"/>
            <a:ext cx="654909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C7876E1-7FEB-3242-BF23-CAAA3B46EB01}"/>
              </a:ext>
            </a:extLst>
          </p:cNvPr>
          <p:cNvSpPr/>
          <p:nvPr/>
        </p:nvSpPr>
        <p:spPr>
          <a:xfrm>
            <a:off x="7919005" y="3429000"/>
            <a:ext cx="654909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301C9-B271-D54F-A292-3BC50B02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" y="2112662"/>
            <a:ext cx="2278792" cy="2505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4EAF-D072-5347-9A8F-6C8DB9B4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89" y="1820047"/>
            <a:ext cx="4392712" cy="2789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D7A98-3487-8A43-BF16-D8B6971A9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68" y="1844762"/>
            <a:ext cx="4097752" cy="279482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4A73178-2168-A54D-A569-3BA8EEBC840C}"/>
              </a:ext>
            </a:extLst>
          </p:cNvPr>
          <p:cNvSpPr/>
          <p:nvPr/>
        </p:nvSpPr>
        <p:spPr>
          <a:xfrm>
            <a:off x="2483366" y="3146171"/>
            <a:ext cx="654909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BF5DE3-133D-1C4F-9FAA-AD50A8B2DD5D}"/>
              </a:ext>
            </a:extLst>
          </p:cNvPr>
          <p:cNvSpPr/>
          <p:nvPr/>
        </p:nvSpPr>
        <p:spPr>
          <a:xfrm>
            <a:off x="7157073" y="3146171"/>
            <a:ext cx="654909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301C9-B271-D54F-A292-3BC50B02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" y="2112662"/>
            <a:ext cx="2278792" cy="250568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4A73178-2168-A54D-A569-3BA8EEBC840C}"/>
              </a:ext>
            </a:extLst>
          </p:cNvPr>
          <p:cNvSpPr/>
          <p:nvPr/>
        </p:nvSpPr>
        <p:spPr>
          <a:xfrm>
            <a:off x="2532794" y="3146171"/>
            <a:ext cx="654909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68904-AB31-BB4B-AE36-E78E9DE3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87" y="1858415"/>
            <a:ext cx="5813511" cy="2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1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B3AB74-4A91-7C4A-8FE3-5C5ADEF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596253"/>
            <a:ext cx="5041900" cy="349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D37D4-BB50-6C4A-B9B9-EDF697C2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6253"/>
            <a:ext cx="5168900" cy="350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2D1AF-AF02-FA45-9BF4-8DB50865D4B1}"/>
              </a:ext>
            </a:extLst>
          </p:cNvPr>
          <p:cNvSpPr txBox="1"/>
          <p:nvPr/>
        </p:nvSpPr>
        <p:spPr>
          <a:xfrm>
            <a:off x="2792625" y="1214221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Attrited</a:t>
            </a:r>
            <a:r>
              <a:rPr lang="en-US" dirty="0"/>
              <a:t>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062E8-4A15-E442-9F99-569F8AA820C9}"/>
              </a:ext>
            </a:extLst>
          </p:cNvPr>
          <p:cNvSpPr txBox="1"/>
          <p:nvPr/>
        </p:nvSpPr>
        <p:spPr>
          <a:xfrm>
            <a:off x="7866789" y="1214221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Customer</a:t>
            </a:r>
          </a:p>
        </p:txBody>
      </p:sp>
    </p:spTree>
    <p:extLst>
      <p:ext uri="{BB962C8B-B14F-4D97-AF65-F5344CB8AC3E}">
        <p14:creationId xmlns:p14="http://schemas.microsoft.com/office/powerpoint/2010/main" val="19556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50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22</cp:revision>
  <dcterms:created xsi:type="dcterms:W3CDTF">2021-01-19T00:01:34Z</dcterms:created>
  <dcterms:modified xsi:type="dcterms:W3CDTF">2021-01-30T06:27:36Z</dcterms:modified>
</cp:coreProperties>
</file>