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78" d="100"/>
          <a:sy n="78" d="100"/>
        </p:scale>
        <p:origin x="11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82E5B-65FC-CD40-8831-4AAA29BF6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4A248-6593-B845-865A-7E33ACED1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8F3D2-261F-0B42-B7B3-564FDC101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9998-2CFC-9B40-A5A6-340B1420DD49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E73A5-D43B-7040-AAAC-8D292515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9F6C4-1CEA-C545-83E6-80F53F05D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6B82-CA90-0B46-978D-3EBC652F5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6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376B-59F9-EC42-96A9-55C381EA3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014B8B-328B-EF41-B431-774406AAF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8F56-AE06-5F46-BCBB-02FF0F2B4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9998-2CFC-9B40-A5A6-340B1420DD49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3D136-3C0D-FE4F-8BBD-6626CBBF8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FC54C-0AFD-3B45-ADF1-42B8EEE1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6B82-CA90-0B46-978D-3EBC652F5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8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7915C8-34D7-FB46-887B-04B39A8FB1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8756F6-A9DC-894D-989C-BA02CBE70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646F9-7A48-5543-AABC-54C47B69F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9998-2CFC-9B40-A5A6-340B1420DD49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CF9BD-E0DA-A842-91DD-9C7210192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BAE3C-4D41-8445-8C7E-1DA8E2C88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6B82-CA90-0B46-978D-3EBC652F5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8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6AEDB-670E-3E4D-B667-387CFE64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AD9A-4C95-4B40-9090-0B9496842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9631A-C61A-4243-91C2-E1E4B4074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9998-2CFC-9B40-A5A6-340B1420DD49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DDC3E-68D9-5C43-9232-1040B0A6E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A00EB-169E-9E47-A15F-898C9480E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6B82-CA90-0B46-978D-3EBC652F5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85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D9EF7-4FE8-0446-87D3-35940F8C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AC8B4-DBEC-704F-BAA0-B394CB251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514A9-D0E8-E145-9B9D-876851E69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9998-2CFC-9B40-A5A6-340B1420DD49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33054-1D42-0D46-BD4E-39845CADB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B63DA-A30C-304A-86BD-6AF310C5F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6B82-CA90-0B46-978D-3EBC652F5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93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4B79F-85E3-EE4A-9F37-CCFC41314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7196A-5213-E04A-A2AD-C35E1E1617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92E39-42EA-3D42-924F-D802297BE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80680-2E2D-CB4E-89A4-667B08785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9998-2CFC-9B40-A5A6-340B1420DD49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5DD9F-91DB-9A44-9E7A-22C3548C6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C884F-5EAA-A34D-B73C-6B1BEED65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6B82-CA90-0B46-978D-3EBC652F5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91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5B6C2-D45B-6046-A9B0-71C7ECA25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AAEE1-8D5B-DE49-854C-02F787BDF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55CCB-6072-A84E-B36D-2EC3E10DA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F4D16-DF77-7E4F-B140-6B007F4564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21C63B-663B-0A41-8AD2-ABD165295A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2452C3-C356-9C4B-9E3E-4A8771B1F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9998-2CFC-9B40-A5A6-340B1420DD49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6E05AE-4A76-664A-9B4B-11AD38664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B7CD28-853E-5B4E-981A-30A5B0ABF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6B82-CA90-0B46-978D-3EBC652F5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89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B3BB1-9F90-0946-8F4F-8F8667C7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B9B121-1C00-6B4D-872D-B43A5210B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9998-2CFC-9B40-A5A6-340B1420DD49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1B02C5-F301-4847-B682-4A3C74AB1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42D6B-2469-4947-8003-2EECBBF3A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6B82-CA90-0B46-978D-3EBC652F5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7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655A55-40E7-A342-9516-EBB440857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9998-2CFC-9B40-A5A6-340B1420DD49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121E53-82C3-354C-89D0-E128F7E56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719C6-C13B-9E46-8171-821F8F85A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6B82-CA90-0B46-978D-3EBC652F5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2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2E03C-25CF-FA44-820D-08AD6E04A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3E817-DC95-364D-B7E7-28861FEDC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D73D1A-F575-C74E-AA0D-6C570D5A1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98C8E-3448-2840-8A00-1CC03F5E0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9998-2CFC-9B40-A5A6-340B1420DD49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7F74C-763D-E649-A4AC-4B5C1D9ED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853FB-2894-434A-96E2-695D6D407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6B82-CA90-0B46-978D-3EBC652F5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8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5C228-F92F-3340-9043-A5B540467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38FE84-3CF7-974B-B283-EB76EC1866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418E83-7794-2048-9944-EE210CEFC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98A12-7278-454F-ABBE-7E3147F77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9998-2CFC-9B40-A5A6-340B1420DD49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F0C88-7FEA-6C47-A8AA-7C33D45F9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01E24-8FF7-914B-BA74-F05138E8F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6B82-CA90-0B46-978D-3EBC652F5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78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129BCA-3410-DD4A-AF72-96EA693AC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EFD66-C548-9440-85A4-CFD210892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91616-9FA2-CC4C-8C65-8C82C2FA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89998-2CFC-9B40-A5A6-340B1420DD49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657C0-112C-5447-9A02-320E68844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7B9D5-64D9-0C40-B947-ED2194CA6E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36B82-CA90-0B46-978D-3EBC652F5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7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Fetch_API/Using_Fetch" TargetMode="External"/><Relationship Id="rId2" Type="http://schemas.openxmlformats.org/officeDocument/2006/relationships/hyperlink" Target="https://developer.mozilla.org/en-US/docs/Web/API/Fetch_AP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Fetch_API/Using_Fetch" TargetMode="External"/><Relationship Id="rId2" Type="http://schemas.openxmlformats.org/officeDocument/2006/relationships/hyperlink" Target="https://developer.mozilla.org/en-US/docs/Web/API/Fetch_AP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AE327-F630-8344-A39A-E74F05027D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Working with Data and APIs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7CE849-821E-8049-951B-2E5205F4C6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40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1C3D8-11A7-415F-8647-022FFC06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AB907-6F5B-41DF-965D-A18817C40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fetch()</a:t>
            </a:r>
          </a:p>
          <a:p>
            <a:pPr lvl="1"/>
            <a:r>
              <a:rPr lang="en-US" dirty="0"/>
              <a:t>allows you to fetch data – data, images, etc. </a:t>
            </a:r>
          </a:p>
          <a:p>
            <a:pPr lvl="1"/>
            <a:r>
              <a:rPr lang="en-US" dirty="0"/>
              <a:t>Mozilla documentation</a:t>
            </a:r>
          </a:p>
          <a:p>
            <a:pPr lvl="1"/>
            <a:r>
              <a:rPr lang="en-US" dirty="0">
                <a:hlinkClick r:id="rId2"/>
              </a:rPr>
              <a:t>https://developer.mozilla.org/en-US/docs/Web/API/Fetch_API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https://developer.mozilla.org/en-US/docs/Web/API/Fetch_API/Using_Fetch</a:t>
            </a:r>
            <a:endParaRPr lang="en-US" dirty="0"/>
          </a:p>
          <a:p>
            <a:r>
              <a:rPr lang="en-US" dirty="0"/>
              <a:t>Making a request</a:t>
            </a:r>
          </a:p>
          <a:p>
            <a:pPr lvl="1"/>
            <a:r>
              <a:rPr lang="en-US" dirty="0"/>
              <a:t>GET request</a:t>
            </a:r>
          </a:p>
          <a:p>
            <a:pPr lvl="1"/>
            <a:r>
              <a:rPr lang="en-US" dirty="0"/>
              <a:t>POST request</a:t>
            </a:r>
          </a:p>
          <a:p>
            <a:r>
              <a:rPr lang="en-US" dirty="0"/>
              <a:t>async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40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1C3D8-11A7-415F-8647-022FFC06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AB907-6F5B-41DF-965D-A18817C40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fetch()</a:t>
            </a:r>
          </a:p>
          <a:p>
            <a:pPr lvl="1"/>
            <a:r>
              <a:rPr lang="en-US" dirty="0"/>
              <a:t>allows you to fetch data – data, images, etc. </a:t>
            </a:r>
          </a:p>
          <a:p>
            <a:pPr lvl="1"/>
            <a:r>
              <a:rPr lang="en-US" dirty="0"/>
              <a:t>Mozilla documentation</a:t>
            </a:r>
          </a:p>
          <a:p>
            <a:pPr lvl="1"/>
            <a:r>
              <a:rPr lang="en-US" dirty="0">
                <a:hlinkClick r:id="rId2"/>
              </a:rPr>
              <a:t>https://developer.mozilla.org/en-US/docs/Web/API/Fetch_API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https://developer.mozilla.org/en-US/docs/Web/API/Fetch_API/Using_Fetch</a:t>
            </a:r>
            <a:endParaRPr lang="en-US" dirty="0"/>
          </a:p>
          <a:p>
            <a:r>
              <a:rPr lang="en-US" dirty="0"/>
              <a:t>Making a request</a:t>
            </a:r>
          </a:p>
          <a:p>
            <a:pPr lvl="1"/>
            <a:r>
              <a:rPr lang="en-US" dirty="0"/>
              <a:t>GET request</a:t>
            </a:r>
          </a:p>
          <a:p>
            <a:pPr lvl="1"/>
            <a:r>
              <a:rPr lang="en-US" dirty="0"/>
              <a:t>POST request</a:t>
            </a:r>
          </a:p>
          <a:p>
            <a:r>
              <a:rPr lang="en-US" dirty="0"/>
              <a:t>The fetch() method takes one argument – the path to the resource – and returns a promise containing the response. This is an HTTP response, not the actual JSON. To extract the JSON body content from the response, we use the json() method. </a:t>
            </a:r>
          </a:p>
          <a:p>
            <a:r>
              <a:rPr lang="en-US" dirty="0"/>
              <a:t>async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47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1C3D8-11A7-415F-8647-022FFC06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AB907-6F5B-41DF-965D-A18817C40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call fetch() – pass the path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response</a:t>
            </a:r>
          </a:p>
          <a:p>
            <a:pPr lvl="1"/>
            <a:r>
              <a:rPr lang="en-US" dirty="0"/>
              <a:t>“body”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complete data stream (data stream because there are a lot of stuff besides response “body” in the response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make a &lt;table&gt; element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.then handles the resolution of those promises (fetch returns a promise – a promise is </a:t>
            </a:r>
            <a:r>
              <a:rPr lang="en-US" dirty="0" err="1"/>
              <a:t>javascript’s</a:t>
            </a:r>
            <a:r>
              <a:rPr lang="en-US" dirty="0"/>
              <a:t> way of handling asynchronous events – gets resolved when the data is retrieved. </a:t>
            </a:r>
          </a:p>
          <a:p>
            <a:pPr marL="0" indent="0">
              <a:buNone/>
            </a:pPr>
            <a:r>
              <a:rPr lang="en-US" dirty="0"/>
              <a:t>.catch handles errors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await can only be in the context of async (this function will happen asynchronously) 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CA3300-1749-4F28-B986-E3B2078D67D1}"/>
              </a:ext>
            </a:extLst>
          </p:cNvPr>
          <p:cNvSpPr txBox="1"/>
          <p:nvPr/>
        </p:nvSpPr>
        <p:spPr>
          <a:xfrm>
            <a:off x="-74142" y="1839095"/>
            <a:ext cx="1285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promise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2949602-9A53-4289-BD3D-14D76D80EA7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3743" y="2265411"/>
            <a:ext cx="369334" cy="247134"/>
          </a:xfrm>
          <a:prstGeom prst="bentConnector5">
            <a:avLst>
              <a:gd name="adj1" fmla="val -1673"/>
              <a:gd name="adj2" fmla="val -142500"/>
              <a:gd name="adj3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6D8AF8D4-B4C3-4EE2-88B6-665CBCFF188C}"/>
              </a:ext>
            </a:extLst>
          </p:cNvPr>
          <p:cNvCxnSpPr>
            <a:cxnSpLocks/>
          </p:cNvCxnSpPr>
          <p:nvPr/>
        </p:nvCxnSpPr>
        <p:spPr>
          <a:xfrm>
            <a:off x="3426941" y="2573645"/>
            <a:ext cx="1367481" cy="855355"/>
          </a:xfrm>
          <a:prstGeom prst="bentConnector3">
            <a:avLst>
              <a:gd name="adj1" fmla="val 1963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3E52C9E-417B-4463-890D-32810B95C47C}"/>
              </a:ext>
            </a:extLst>
          </p:cNvPr>
          <p:cNvSpPr txBox="1"/>
          <p:nvPr/>
        </p:nvSpPr>
        <p:spPr>
          <a:xfrm>
            <a:off x="7059827" y="3354963"/>
            <a:ext cx="4135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errors? </a:t>
            </a:r>
          </a:p>
          <a:p>
            <a:pPr marL="342900" indent="-342900">
              <a:buAutoNum type="arabicPeriod"/>
            </a:pPr>
            <a:r>
              <a:rPr lang="en-US" dirty="0"/>
              <a:t>async/await instead of .then() method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DEAE7290-A264-4797-9338-94FDD676DC65}"/>
              </a:ext>
            </a:extLst>
          </p:cNvPr>
          <p:cNvCxnSpPr>
            <a:cxnSpLocks/>
          </p:cNvCxnSpPr>
          <p:nvPr/>
        </p:nvCxnSpPr>
        <p:spPr>
          <a:xfrm>
            <a:off x="4110681" y="3159900"/>
            <a:ext cx="1367481" cy="855355"/>
          </a:xfrm>
          <a:prstGeom prst="bentConnector3">
            <a:avLst>
              <a:gd name="adj1" fmla="val 1963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225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BCBE2F-B479-AB47-84AD-E25BA06F0632}"/>
              </a:ext>
            </a:extLst>
          </p:cNvPr>
          <p:cNvSpPr/>
          <p:nvPr/>
        </p:nvSpPr>
        <p:spPr>
          <a:xfrm>
            <a:off x="4572000" y="1166648"/>
            <a:ext cx="6632028" cy="5065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21FA68-01B5-C045-9666-DD41EC52D221}"/>
              </a:ext>
            </a:extLst>
          </p:cNvPr>
          <p:cNvSpPr/>
          <p:nvPr/>
        </p:nvSpPr>
        <p:spPr>
          <a:xfrm>
            <a:off x="4572000" y="714703"/>
            <a:ext cx="1439917" cy="325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2C941D-C5A6-AF45-969C-41C0F44F8D9F}"/>
              </a:ext>
            </a:extLst>
          </p:cNvPr>
          <p:cNvSpPr/>
          <p:nvPr/>
        </p:nvSpPr>
        <p:spPr>
          <a:xfrm>
            <a:off x="6148555" y="714703"/>
            <a:ext cx="1439917" cy="325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FC3EDC-0A01-364D-BA54-49FBE8D80235}"/>
              </a:ext>
            </a:extLst>
          </p:cNvPr>
          <p:cNvSpPr/>
          <p:nvPr/>
        </p:nvSpPr>
        <p:spPr>
          <a:xfrm>
            <a:off x="3111062" y="714703"/>
            <a:ext cx="1324304" cy="1261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weather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B361E8-EC47-1040-8CC5-533FA89E79FD}"/>
              </a:ext>
            </a:extLst>
          </p:cNvPr>
          <p:cNvSpPr/>
          <p:nvPr/>
        </p:nvSpPr>
        <p:spPr>
          <a:xfrm>
            <a:off x="3111062" y="2133599"/>
            <a:ext cx="1324304" cy="1261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coverage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5A41C1-2DC1-3D49-B083-7C440E5469CC}"/>
              </a:ext>
            </a:extLst>
          </p:cNvPr>
          <p:cNvSpPr/>
          <p:nvPr/>
        </p:nvSpPr>
        <p:spPr>
          <a:xfrm>
            <a:off x="3111062" y="3552495"/>
            <a:ext cx="1324304" cy="1261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equity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80E542-BDA8-F947-8B42-F012FFD169D2}"/>
              </a:ext>
            </a:extLst>
          </p:cNvPr>
          <p:cNvSpPr/>
          <p:nvPr/>
        </p:nvSpPr>
        <p:spPr>
          <a:xfrm>
            <a:off x="3111062" y="4971390"/>
            <a:ext cx="1324304" cy="1261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2685786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1835</TotalTime>
  <Words>296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Working with Data and APIs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lee</dc:creator>
  <cp:lastModifiedBy>kevin lee</cp:lastModifiedBy>
  <cp:revision>8</cp:revision>
  <dcterms:created xsi:type="dcterms:W3CDTF">2020-10-26T05:22:00Z</dcterms:created>
  <dcterms:modified xsi:type="dcterms:W3CDTF">2020-10-28T06:02:45Z</dcterms:modified>
</cp:coreProperties>
</file>