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9689-2385-6D43-8FA1-145CADE8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539A-B79C-414D-9EA0-BC987633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11E8-E060-2F46-B885-B8030273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91F2-5A3C-CB42-ADC4-758457F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AB90-6213-C44B-A251-718F1A61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9153-4F6F-524E-AB28-1CA9AE1E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3175-D8E4-0641-9FF1-8256AC97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E38-2C5D-6D4D-ADBE-AAB7B6FA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09C4-AA5E-0B46-A2BD-7ECFF211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CF9B-DDFA-1F43-B182-CF4A2413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A824-CEA2-F748-A2C1-C25518B6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1B75-46DD-404B-9436-B8A2C6FE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EAAF-D116-4D49-BE89-E4462466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31EC-0C08-CE4A-B2CF-6FD06985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55FF-4159-6342-88D0-EFEB7F9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DE30-2053-D74C-8698-C600D6B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1FC1-BF29-3949-8B96-F7893A4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B6D-F7D4-5541-B13F-E526CA28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737E-C739-164F-B7C9-D6E385B2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0159-4969-1B40-B6C3-D4C0A19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755-32DB-F04D-88DA-FE1DDB5F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BA30-D9AD-244B-9363-799E31EC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341-6142-B94A-9A1E-3D78D2F6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6E539-AA5F-9147-B1F8-795FFC8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A063-6504-FD4B-8820-43C77EB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D143-182A-A643-9F1A-63977E2C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5CD0-E6E7-6647-A572-988D1169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4930-C2BA-D645-89DC-DFF6968F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764BD-A784-CA41-85F7-B41EE23A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F1BE-E194-A944-97FA-9B79A13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11FB-2654-BF46-BB40-3EEC715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E141-4917-8745-BA68-8727836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12B0-F6C2-E642-B07A-7907596D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CB3A-394F-8446-B90F-AED65D8E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7DF8E-8DB7-8A4A-8CD6-EF6311327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DF2D-C7F1-A245-9CA6-3ADB7C262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7E4A-44D9-F548-AA12-009953C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9BDCC-6881-074A-A385-FED3FAE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FF763-DCA6-8648-9073-F6291E2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437D-F84F-E148-A9DD-664305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0B2D-EEA1-0649-B717-D05992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AFD2A-34A4-BE49-B4FE-92C39A0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40DF-F8A4-8246-B986-57E1C23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D76F9-7813-7243-B5EB-8117D7C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A7BE-1D50-B845-A6E1-5E6FCB8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E6D1-2D35-EA4A-A2F7-720A21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26DE-CEDF-5C4E-B952-58B23666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5777-B484-CA4F-9D6C-B9269C53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EEBC-EC8C-B841-B409-8BE7D5F6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80A1-B3D8-524E-A212-C8E89FB5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C18E4-2DAD-044A-B690-44CB80B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73AB-7EC2-E340-AA38-B3099D7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4EC6-34D5-8642-9125-53B1E2D3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3B88-5966-BB4E-9E14-08037DE1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38DBD-6AD0-724B-A360-03CA378B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474F-05B0-FD41-9216-C51D56D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17D2-F8B0-F241-88E5-0700F5A3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D284-934E-E34A-8541-ECC623FA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6CE47-D012-F445-95AD-90FD0DC7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159F-9224-C946-800C-7E6C29FC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96AC-7086-464C-95D9-EB84DECB4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23E2-5D0D-1B46-8B78-D22549DBD23D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919-E447-3747-B792-4996E211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4F7D-8C7F-514C-8774-0840A3DF5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62E2-1400-AB41-B2D0-60B98AFF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Contract – Parties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C479-D3F6-7D40-84EE-2A31DE45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</a:t>
            </a:r>
          </a:p>
          <a:p>
            <a:r>
              <a:rPr lang="en-US" dirty="0"/>
              <a:t>Seller</a:t>
            </a:r>
          </a:p>
          <a:p>
            <a:r>
              <a:rPr lang="en-US" dirty="0"/>
              <a:t>Lender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40151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tract">
            <a:extLst>
              <a:ext uri="{FF2B5EF4-FFF2-40B4-BE49-F238E27FC236}">
                <a16:creationId xmlns:a16="http://schemas.microsoft.com/office/drawing/2014/main" id="{C0C12D58-32BB-324E-A120-D6DA9B8E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2475" y="1756718"/>
            <a:ext cx="2998573" cy="2998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BC647-B503-5142-A036-EA31E81CF2C8}"/>
              </a:ext>
            </a:extLst>
          </p:cNvPr>
          <p:cNvSpPr txBox="1"/>
          <p:nvPr/>
        </p:nvSpPr>
        <p:spPr>
          <a:xfrm>
            <a:off x="5906530" y="1656833"/>
            <a:ext cx="4584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 Posts a Property</a:t>
            </a:r>
          </a:p>
          <a:p>
            <a:endParaRPr lang="en-US" dirty="0"/>
          </a:p>
          <a:p>
            <a:r>
              <a:rPr lang="en-US" dirty="0"/>
              <a:t>Buyer to Apply</a:t>
            </a:r>
          </a:p>
          <a:p>
            <a:endParaRPr lang="en-US" dirty="0"/>
          </a:p>
          <a:p>
            <a:r>
              <a:rPr lang="en-US" dirty="0"/>
              <a:t>Inspector to Certify the Property</a:t>
            </a:r>
          </a:p>
          <a:p>
            <a:endParaRPr lang="en-US" dirty="0"/>
          </a:p>
          <a:p>
            <a:r>
              <a:rPr lang="en-US" dirty="0"/>
              <a:t>Lender to Approve -&gt; Funds Go To Seller -&gt; Property Transfers to Buyer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4AFE0A-8914-864C-8ADF-7FDDB096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C9EF1-DA6F-BD4D-AD67-8B5392E13AFD}"/>
              </a:ext>
            </a:extLst>
          </p:cNvPr>
          <p:cNvSpPr/>
          <p:nvPr/>
        </p:nvSpPr>
        <p:spPr>
          <a:xfrm>
            <a:off x="3649361" y="1230081"/>
            <a:ext cx="5381283" cy="426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Ethereum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0B3D-7CD8-AF48-955A-2325DC7E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24" y="1612966"/>
            <a:ext cx="4661562" cy="3632067"/>
          </a:xfrm>
          <a:prstGeom prst="rect">
            <a:avLst/>
          </a:prstGeom>
        </p:spPr>
      </p:pic>
      <p:pic>
        <p:nvPicPr>
          <p:cNvPr id="6" name="Graphic 5" descr="Contract">
            <a:extLst>
              <a:ext uri="{FF2B5EF4-FFF2-40B4-BE49-F238E27FC236}">
                <a16:creationId xmlns:a16="http://schemas.microsoft.com/office/drawing/2014/main" id="{3F65F576-55D8-6743-AB79-024BF449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885" y="2801627"/>
            <a:ext cx="296753" cy="296753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6222F8A0-E8F1-5D4C-B5BE-B913AB91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364" y="3083266"/>
            <a:ext cx="296753" cy="296753"/>
          </a:xfrm>
          <a:prstGeom prst="rect">
            <a:avLst/>
          </a:prstGeom>
        </p:spPr>
      </p:pic>
      <p:pic>
        <p:nvPicPr>
          <p:cNvPr id="8" name="Graphic 7" descr="Contract">
            <a:extLst>
              <a:ext uri="{FF2B5EF4-FFF2-40B4-BE49-F238E27FC236}">
                <a16:creationId xmlns:a16="http://schemas.microsoft.com/office/drawing/2014/main" id="{341CB1EF-93E7-A543-A686-35CADF9D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965" y="3324234"/>
            <a:ext cx="296753" cy="296753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619AC4E6-7A40-C747-BB25-3DCE7EEC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117" y="3380019"/>
            <a:ext cx="296753" cy="296753"/>
          </a:xfrm>
          <a:prstGeom prst="rect">
            <a:avLst/>
          </a:prstGeom>
        </p:spPr>
      </p:pic>
      <p:pic>
        <p:nvPicPr>
          <p:cNvPr id="10" name="Graphic 9" descr="Contract">
            <a:extLst>
              <a:ext uri="{FF2B5EF4-FFF2-40B4-BE49-F238E27FC236}">
                <a16:creationId xmlns:a16="http://schemas.microsoft.com/office/drawing/2014/main" id="{C73F1C26-1EBB-1E46-BC36-D8656118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637" y="4003872"/>
            <a:ext cx="296753" cy="296753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B538BF10-566F-3344-A373-8A661A9EA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7503" y="3815132"/>
            <a:ext cx="296753" cy="296753"/>
          </a:xfrm>
          <a:prstGeom prst="rect">
            <a:avLst/>
          </a:prstGeom>
        </p:spPr>
      </p:pic>
      <p:pic>
        <p:nvPicPr>
          <p:cNvPr id="12" name="Graphic 11" descr="Contract">
            <a:extLst>
              <a:ext uri="{FF2B5EF4-FFF2-40B4-BE49-F238E27FC236}">
                <a16:creationId xmlns:a16="http://schemas.microsoft.com/office/drawing/2014/main" id="{A40AB010-208B-344B-B21F-91FCCF3C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5720" y="1915825"/>
            <a:ext cx="296753" cy="296753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4ABD4231-B625-034E-9B65-43F7F60E9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521" y="400373"/>
            <a:ext cx="914400" cy="914400"/>
          </a:xfrm>
          <a:prstGeom prst="rect">
            <a:avLst/>
          </a:prstGeom>
        </p:spPr>
      </p:pic>
      <p:pic>
        <p:nvPicPr>
          <p:cNvPr id="14" name="Graphic 13" descr="Wallet">
            <a:extLst>
              <a:ext uri="{FF2B5EF4-FFF2-40B4-BE49-F238E27FC236}">
                <a16:creationId xmlns:a16="http://schemas.microsoft.com/office/drawing/2014/main" id="{8804AD73-F519-554E-AE27-95F36E776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6721" y="857573"/>
            <a:ext cx="686515" cy="68651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1BDAC092-8AA5-CF44-B034-51F4DAC6D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6692" y="2570499"/>
            <a:ext cx="914400" cy="914400"/>
          </a:xfrm>
          <a:prstGeom prst="rect">
            <a:avLst/>
          </a:prstGeom>
        </p:spPr>
      </p:pic>
      <p:pic>
        <p:nvPicPr>
          <p:cNvPr id="16" name="Graphic 15" descr="Wallet">
            <a:extLst>
              <a:ext uri="{FF2B5EF4-FFF2-40B4-BE49-F238E27FC236}">
                <a16:creationId xmlns:a16="http://schemas.microsoft.com/office/drawing/2014/main" id="{9F9E5816-FE45-A549-A456-9C224BBE0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3892" y="3027699"/>
            <a:ext cx="686515" cy="686515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36A20064-1146-5D4D-9690-D8534CB19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1320" y="-119803"/>
            <a:ext cx="914400" cy="914400"/>
          </a:xfrm>
          <a:prstGeom prst="rect">
            <a:avLst/>
          </a:prstGeom>
        </p:spPr>
      </p:pic>
      <p:pic>
        <p:nvPicPr>
          <p:cNvPr id="18" name="Graphic 17" descr="Wallet">
            <a:extLst>
              <a:ext uri="{FF2B5EF4-FFF2-40B4-BE49-F238E27FC236}">
                <a16:creationId xmlns:a16="http://schemas.microsoft.com/office/drawing/2014/main" id="{4D10C75C-E05D-F540-B8F1-C72862094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8520" y="337397"/>
            <a:ext cx="686515" cy="686515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2C82B11C-B527-8F43-A93B-56C3939C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3567" y="1458625"/>
            <a:ext cx="914400" cy="914400"/>
          </a:xfrm>
          <a:prstGeom prst="rect">
            <a:avLst/>
          </a:prstGeom>
        </p:spPr>
      </p:pic>
      <p:pic>
        <p:nvPicPr>
          <p:cNvPr id="20" name="Graphic 19" descr="Wallet">
            <a:extLst>
              <a:ext uri="{FF2B5EF4-FFF2-40B4-BE49-F238E27FC236}">
                <a16:creationId xmlns:a16="http://schemas.microsoft.com/office/drawing/2014/main" id="{DE1E31DE-449A-3542-9F33-EDBB0FF6D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0767" y="1915825"/>
            <a:ext cx="686515" cy="686515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8D04054D-0739-0C4E-9167-1BC3AF50A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5597" y="3257014"/>
            <a:ext cx="914400" cy="914400"/>
          </a:xfrm>
          <a:prstGeom prst="rect">
            <a:avLst/>
          </a:prstGeom>
        </p:spPr>
      </p:pic>
      <p:pic>
        <p:nvPicPr>
          <p:cNvPr id="22" name="Graphic 21" descr="Wallet">
            <a:extLst>
              <a:ext uri="{FF2B5EF4-FFF2-40B4-BE49-F238E27FC236}">
                <a16:creationId xmlns:a16="http://schemas.microsoft.com/office/drawing/2014/main" id="{54DF2C11-6A60-4D46-B153-C1692845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2797" y="3714214"/>
            <a:ext cx="686515" cy="686515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A0F8627-8E8D-5347-89D6-5E8C2FB9C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003" y="5714285"/>
            <a:ext cx="914400" cy="914400"/>
          </a:xfrm>
          <a:prstGeom prst="rect">
            <a:avLst/>
          </a:prstGeom>
        </p:spPr>
      </p:pic>
      <p:pic>
        <p:nvPicPr>
          <p:cNvPr id="24" name="Graphic 23" descr="Wallet">
            <a:extLst>
              <a:ext uri="{FF2B5EF4-FFF2-40B4-BE49-F238E27FC236}">
                <a16:creationId xmlns:a16="http://schemas.microsoft.com/office/drawing/2014/main" id="{011406BF-35E1-9241-90CF-6C84778D7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203" y="6171485"/>
            <a:ext cx="686515" cy="68651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AF15AB-B669-9149-A9E0-C95343C1D1D4}"/>
              </a:ext>
            </a:extLst>
          </p:cNvPr>
          <p:cNvCxnSpPr>
            <a:stCxn id="14" idx="3"/>
          </p:cNvCxnSpPr>
          <p:nvPr/>
        </p:nvCxnSpPr>
        <p:spPr>
          <a:xfrm>
            <a:off x="2373236" y="1200831"/>
            <a:ext cx="1057653" cy="6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1801E3-2EFB-8C4C-9ADD-775B8066FEB3}"/>
              </a:ext>
            </a:extLst>
          </p:cNvPr>
          <p:cNvCxnSpPr>
            <a:cxnSpLocks/>
          </p:cNvCxnSpPr>
          <p:nvPr/>
        </p:nvCxnSpPr>
        <p:spPr>
          <a:xfrm flipV="1">
            <a:off x="2738999" y="3324234"/>
            <a:ext cx="698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4F4273-9B30-5E45-9F03-744FD6457D08}"/>
              </a:ext>
            </a:extLst>
          </p:cNvPr>
          <p:cNvCxnSpPr>
            <a:cxnSpLocks/>
          </p:cNvCxnSpPr>
          <p:nvPr/>
        </p:nvCxnSpPr>
        <p:spPr>
          <a:xfrm flipH="1" flipV="1">
            <a:off x="5745912" y="5627918"/>
            <a:ext cx="42609" cy="5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99048C-FCD5-E54D-BE97-67E522D055EF}"/>
              </a:ext>
            </a:extLst>
          </p:cNvPr>
          <p:cNvCxnSpPr>
            <a:cxnSpLocks/>
          </p:cNvCxnSpPr>
          <p:nvPr/>
        </p:nvCxnSpPr>
        <p:spPr>
          <a:xfrm flipH="1" flipV="1">
            <a:off x="9128886" y="3484899"/>
            <a:ext cx="737923" cy="13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656CF-655C-B844-8044-7C134ADAE43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128886" y="1915825"/>
            <a:ext cx="634681" cy="22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1866F1-F423-0441-B837-48DA8F134616}"/>
              </a:ext>
            </a:extLst>
          </p:cNvPr>
          <p:cNvCxnSpPr>
            <a:cxnSpLocks/>
          </p:cNvCxnSpPr>
          <p:nvPr/>
        </p:nvCxnSpPr>
        <p:spPr>
          <a:xfrm>
            <a:off x="5618965" y="794597"/>
            <a:ext cx="126947" cy="38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all center">
            <a:extLst>
              <a:ext uri="{FF2B5EF4-FFF2-40B4-BE49-F238E27FC236}">
                <a16:creationId xmlns:a16="http://schemas.microsoft.com/office/drawing/2014/main" id="{6AFCF67F-5953-8040-9F57-5BF5976A3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8152" y="1778996"/>
            <a:ext cx="273657" cy="273657"/>
          </a:xfrm>
          <a:prstGeom prst="rect">
            <a:avLst/>
          </a:prstGeom>
        </p:spPr>
      </p:pic>
      <p:pic>
        <p:nvPicPr>
          <p:cNvPr id="32" name="Graphic 31" descr="Call center">
            <a:extLst>
              <a:ext uri="{FF2B5EF4-FFF2-40B4-BE49-F238E27FC236}">
                <a16:creationId xmlns:a16="http://schemas.microsoft.com/office/drawing/2014/main" id="{B1317AA6-6A4D-3841-A2BC-8F9D76104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93492" y="3469748"/>
            <a:ext cx="273657" cy="273657"/>
          </a:xfrm>
          <a:prstGeom prst="rect">
            <a:avLst/>
          </a:prstGeom>
        </p:spPr>
      </p:pic>
      <p:pic>
        <p:nvPicPr>
          <p:cNvPr id="33" name="Graphic 32" descr="Call center">
            <a:extLst>
              <a:ext uri="{FF2B5EF4-FFF2-40B4-BE49-F238E27FC236}">
                <a16:creationId xmlns:a16="http://schemas.microsoft.com/office/drawing/2014/main" id="{F07D75A1-8327-4C46-92C1-7C49C3CDA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1691" y="5967612"/>
            <a:ext cx="273657" cy="273657"/>
          </a:xfrm>
          <a:prstGeom prst="rect">
            <a:avLst/>
          </a:prstGeom>
        </p:spPr>
      </p:pic>
      <p:pic>
        <p:nvPicPr>
          <p:cNvPr id="34" name="Graphic 33" descr="Call center">
            <a:extLst>
              <a:ext uri="{FF2B5EF4-FFF2-40B4-BE49-F238E27FC236}">
                <a16:creationId xmlns:a16="http://schemas.microsoft.com/office/drawing/2014/main" id="{7ADEA59F-E721-5F4C-8334-83DE40BD1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2255" y="669855"/>
            <a:ext cx="273657" cy="273657"/>
          </a:xfrm>
          <a:prstGeom prst="rect">
            <a:avLst/>
          </a:prstGeom>
        </p:spPr>
      </p:pic>
      <p:pic>
        <p:nvPicPr>
          <p:cNvPr id="35" name="Graphic 34" descr="Call center">
            <a:extLst>
              <a:ext uri="{FF2B5EF4-FFF2-40B4-BE49-F238E27FC236}">
                <a16:creationId xmlns:a16="http://schemas.microsoft.com/office/drawing/2014/main" id="{E0A54D0F-8895-8746-B327-F7B6E8EC0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5529" y="1093252"/>
            <a:ext cx="273657" cy="273657"/>
          </a:xfrm>
          <a:prstGeom prst="rect">
            <a:avLst/>
          </a:prstGeom>
        </p:spPr>
      </p:pic>
      <p:pic>
        <p:nvPicPr>
          <p:cNvPr id="36" name="Graphic 35" descr="Call center">
            <a:extLst>
              <a:ext uri="{FF2B5EF4-FFF2-40B4-BE49-F238E27FC236}">
                <a16:creationId xmlns:a16="http://schemas.microsoft.com/office/drawing/2014/main" id="{9D5758F2-7A89-4F4E-A4EB-1AAA304E9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2170" y="3187405"/>
            <a:ext cx="273657" cy="273657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5BCEF0C8-4733-AF45-9A71-4456698D2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9161" y="2825783"/>
            <a:ext cx="334203" cy="334203"/>
          </a:xfrm>
          <a:prstGeom prst="rect">
            <a:avLst/>
          </a:prstGeom>
        </p:spPr>
      </p:pic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B8F10AA5-1CF2-5141-92BF-E9DA09AC6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71" y="3571406"/>
            <a:ext cx="334203" cy="334203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2F5E5F29-C3BF-214F-AE93-76E83776D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3966" y="3911085"/>
            <a:ext cx="334203" cy="334203"/>
          </a:xfrm>
          <a:prstGeom prst="rect">
            <a:avLst/>
          </a:prstGeom>
        </p:spPr>
      </p:pic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8BB8CFBB-B3BE-B441-8467-F39E21E8B9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5650" y="2072333"/>
            <a:ext cx="334203" cy="334203"/>
          </a:xfrm>
          <a:prstGeom prst="rect">
            <a:avLst/>
          </a:prstGeom>
        </p:spPr>
      </p:pic>
      <p:pic>
        <p:nvPicPr>
          <p:cNvPr id="41" name="Graphic 40" descr="Single gear">
            <a:extLst>
              <a:ext uri="{FF2B5EF4-FFF2-40B4-BE49-F238E27FC236}">
                <a16:creationId xmlns:a16="http://schemas.microsoft.com/office/drawing/2014/main" id="{6C3D3659-B08B-AB47-AA83-A41D2AD09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549" y="3830281"/>
            <a:ext cx="334203" cy="3342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10DEF6-CDD9-F240-8B88-98125028DBBA}"/>
              </a:ext>
            </a:extLst>
          </p:cNvPr>
          <p:cNvSpPr txBox="1"/>
          <p:nvPr/>
        </p:nvSpPr>
        <p:spPr>
          <a:xfrm>
            <a:off x="2143921" y="111211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E473F-3312-9F43-A35C-574885B62FFB}"/>
              </a:ext>
            </a:extLst>
          </p:cNvPr>
          <p:cNvSpPr txBox="1"/>
          <p:nvPr/>
        </p:nvSpPr>
        <p:spPr>
          <a:xfrm>
            <a:off x="6453293" y="44705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D1EFC1-E142-2040-A2BB-24ED8F3339F5}"/>
              </a:ext>
            </a:extLst>
          </p:cNvPr>
          <p:cNvSpPr txBox="1"/>
          <p:nvPr/>
        </p:nvSpPr>
        <p:spPr>
          <a:xfrm>
            <a:off x="10258913" y="1174756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A35896-BD28-7D44-A499-49E954EC92F4}"/>
              </a:ext>
            </a:extLst>
          </p:cNvPr>
          <p:cNvSpPr txBox="1"/>
          <p:nvPr/>
        </p:nvSpPr>
        <p:spPr>
          <a:xfrm>
            <a:off x="10280527" y="2992884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9A4EA-8154-954B-BE09-32E2AA37A302}"/>
              </a:ext>
            </a:extLst>
          </p:cNvPr>
          <p:cNvSpPr txBox="1"/>
          <p:nvPr/>
        </p:nvSpPr>
        <p:spPr>
          <a:xfrm>
            <a:off x="6110603" y="5752943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E911BE-ACB2-D84B-AEC7-A0A08725EEE6}"/>
              </a:ext>
            </a:extLst>
          </p:cNvPr>
          <p:cNvSpPr txBox="1"/>
          <p:nvPr/>
        </p:nvSpPr>
        <p:spPr>
          <a:xfrm>
            <a:off x="1422693" y="2170438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20042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Real Estate Contract – Parties Involved</vt:lpstr>
      <vt:lpstr>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Contract</dc:title>
  <dc:creator>kevin lee</dc:creator>
  <cp:lastModifiedBy>kevin lee</cp:lastModifiedBy>
  <cp:revision>2</cp:revision>
  <dcterms:created xsi:type="dcterms:W3CDTF">2022-02-18T05:13:52Z</dcterms:created>
  <dcterms:modified xsi:type="dcterms:W3CDTF">2022-03-03T20:44:01Z</dcterms:modified>
</cp:coreProperties>
</file>