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C55B-6DF8-F345-B961-4F8BC40A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AA85-0E1F-1C41-8FA0-ECAA6BC4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2EDA-6F03-AC4B-AA56-E29CEA80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E34C5-0F46-E543-97B9-8D570F1D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0A3D-C8EB-AC46-BC13-F5FD8CE6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BB20-0ACF-A04B-A1DD-9ABF162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1FEF2-F495-2945-9F89-99085BAC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ACB5-705F-AF4C-8F3C-5F6F522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A45B-91C0-5A4D-A965-0964F76F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4F2A-1AB7-3B4B-9848-5396142B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C1E9-5291-384E-8EDC-6F3E8735D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96EA-A2FF-0246-88E2-507307D9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808F-53EB-FB48-9A92-7982F56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377A-9F2D-8A43-A0F1-1AE9E606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8D41-D15E-F248-BB41-A0932648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A6D-B9DB-F841-A4F5-8C397668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47D4-71BB-7140-A02E-E6C297AC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1962-0633-FB46-B982-E60700F7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F1A2-5087-8342-85AD-E4C448C8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22AF-3909-224A-86B8-1A5843A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768E-C677-0E49-B368-D9C3654E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05925-92AC-9C4C-8428-3013B7D4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017A-9748-2B46-985B-966BFD8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A6A9-24E6-7C4E-BF07-DED750F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7F45-D1D8-1B4D-B97A-0D39DF58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6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A9DA-4BE9-1F44-9275-4095A2BB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2CFD-4B28-F64B-AFF8-56BD331E7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7C93-D0BC-9B44-AFDF-F8AE0652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95280-E9A8-6B45-AA1D-DEBA2FEC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4387-B710-2542-A0E8-BF6E70CD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CAEDA-830B-B840-95A2-B0E5BAC4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EDD0-D03C-3442-BD6C-B213E4F4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F55B-8AB8-234C-9C6E-DC533897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805D0-AE6C-0040-B2F1-2DB9E83E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7271F-E414-3B41-B724-D9EBD3B0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F933-9007-D44C-BA4D-67550ADF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6557-A87B-E043-BA72-3F7D97A7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68759-9EF5-0848-A4CF-C57DF429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58388-3B4C-5145-A2B7-934C4C4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B5D2-AE7A-9A4C-9843-A139F9E9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6A22E-0B47-DB4B-BFAA-41232BE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C52E3-49A5-1C4D-A342-2A0880CD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9600-E7B4-984D-8256-5BB86AAC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46E79-50CC-3D44-B0B2-5DA36866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ECDA7-2050-1441-A9ED-BA998137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8C900-469B-0C42-AE41-20FEE4D0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7B03-E6CB-EC40-8CBD-052F39BE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E71A-CA1E-2A4F-8BEA-313F2E91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05D0-3100-EA4B-ABB4-D5B95FA1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50D1-4BF8-8D4F-B31E-8DF9A6FC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F9DD8-29D8-6841-9BA4-97A696C2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2A01-222D-B048-A46F-38158E3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CCF-276D-BF43-B7B7-478044D2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B6E5F-8C31-8447-A13B-7609C052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9EB47-9B64-EB4A-818A-145DE6D84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FB28-C81E-B64D-8AC0-45B7215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9F8A-83EC-0649-954E-699B2596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A0D9-7739-254D-AC59-92A29601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490C-620E-7F46-AF03-A699AA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92E6-A918-6B44-B114-90664B6F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AA26-9C9D-5041-A27E-6FFBCB6CF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03EF-47C6-9D4A-89E4-304936F5EE7F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8893-9602-264C-BCCE-272F35AB7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EDB1-C2A6-C344-B5B9-2CA6A630C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57F0-CD37-3445-B2A1-459C602B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2809-0EFF-4545-A96E-D60C72E6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5BA8-E2F9-2E48-8539-88E03FD21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C798F0-23E6-3944-9F5A-948641E3C028}"/>
              </a:ext>
            </a:extLst>
          </p:cNvPr>
          <p:cNvSpPr txBox="1"/>
          <p:nvPr/>
        </p:nvSpPr>
        <p:spPr>
          <a:xfrm>
            <a:off x="906162" y="2496066"/>
            <a:ext cx="474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fig, ax=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nrows</a:t>
            </a:r>
            <a:r>
              <a:rPr lang="en-US" dirty="0"/>
              <a:t>=3, </a:t>
            </a:r>
            <a:r>
              <a:rPr lang="en-US" dirty="0" err="1"/>
              <a:t>ncols</a:t>
            </a:r>
            <a:r>
              <a:rPr lang="en-US" dirty="0"/>
              <a:t>=3)</a:t>
            </a:r>
          </a:p>
          <a:p>
            <a:endParaRPr lang="en-US" dirty="0"/>
          </a:p>
          <a:p>
            <a:r>
              <a:rPr lang="en-US" dirty="0"/>
              <a:t>ax=[[</a:t>
            </a:r>
            <a:r>
              <a:rPr lang="en-US" dirty="0" err="1"/>
              <a:t>AxesSubplot</a:t>
            </a:r>
            <a:r>
              <a:rPr lang="en-US" dirty="0"/>
              <a:t>, </a:t>
            </a:r>
            <a:r>
              <a:rPr lang="en-US" dirty="0" err="1"/>
              <a:t>AxesSubplot</a:t>
            </a:r>
            <a:r>
              <a:rPr lang="en-US" dirty="0"/>
              <a:t>, </a:t>
            </a:r>
            <a:r>
              <a:rPr lang="en-US" dirty="0" err="1"/>
              <a:t>AxesSubplot</a:t>
            </a:r>
            <a:r>
              <a:rPr lang="en-US" dirty="0"/>
              <a:t>], </a:t>
            </a:r>
          </a:p>
          <a:p>
            <a:r>
              <a:rPr lang="en-US" dirty="0"/>
              <a:t>       [</a:t>
            </a:r>
            <a:r>
              <a:rPr lang="en-US" dirty="0" err="1"/>
              <a:t>AxesSubplot</a:t>
            </a:r>
            <a:r>
              <a:rPr lang="en-US" dirty="0"/>
              <a:t>, </a:t>
            </a:r>
            <a:r>
              <a:rPr lang="en-US" dirty="0" err="1"/>
              <a:t>AxesSubplot</a:t>
            </a:r>
            <a:r>
              <a:rPr lang="en-US" dirty="0"/>
              <a:t>, </a:t>
            </a:r>
            <a:r>
              <a:rPr lang="en-US" dirty="0" err="1"/>
              <a:t>AxesSubplot</a:t>
            </a:r>
            <a:r>
              <a:rPr lang="en-US" dirty="0"/>
              <a:t>], </a:t>
            </a:r>
          </a:p>
          <a:p>
            <a:r>
              <a:rPr lang="en-US" dirty="0"/>
              <a:t>       [</a:t>
            </a:r>
            <a:r>
              <a:rPr lang="en-US" dirty="0" err="1"/>
              <a:t>AxesSubplot</a:t>
            </a:r>
            <a:r>
              <a:rPr lang="en-US" dirty="0"/>
              <a:t>, </a:t>
            </a:r>
            <a:r>
              <a:rPr lang="en-US" dirty="0" err="1"/>
              <a:t>AxesSubplot</a:t>
            </a:r>
            <a:r>
              <a:rPr lang="en-US" dirty="0"/>
              <a:t>, </a:t>
            </a:r>
            <a:r>
              <a:rPr lang="en-US" dirty="0" err="1"/>
              <a:t>AxesSubplot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09720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A38BEE-C8F7-E345-ACBD-CB4E44B3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75951"/>
              </p:ext>
            </p:extLst>
          </p:nvPr>
        </p:nvGraphicFramePr>
        <p:xfrm>
          <a:off x="1374077" y="2394538"/>
          <a:ext cx="8127999" cy="228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70313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7741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546988"/>
                    </a:ext>
                  </a:extLst>
                </a:gridCol>
              </a:tblGrid>
              <a:tr h="7629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88658"/>
                  </a:ext>
                </a:extLst>
              </a:tr>
              <a:tr h="7629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9198"/>
                  </a:ext>
                </a:extLst>
              </a:tr>
              <a:tr h="7629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ax[</a:t>
                      </a:r>
                      <a:r>
                        <a:rPr lang="en-US" sz="30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][</a:t>
                      </a:r>
                      <a:r>
                        <a:rPr lang="en-US" sz="30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3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65756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95A4D5-07F6-3543-A6DA-3C846F82C30D}"/>
              </a:ext>
            </a:extLst>
          </p:cNvPr>
          <p:cNvCxnSpPr>
            <a:cxnSpLocks/>
          </p:cNvCxnSpPr>
          <p:nvPr/>
        </p:nvCxnSpPr>
        <p:spPr>
          <a:xfrm>
            <a:off x="792640" y="1864359"/>
            <a:ext cx="0" cy="29641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736E91-A4F7-7F47-9C6B-CC8CB27BDACD}"/>
              </a:ext>
            </a:extLst>
          </p:cNvPr>
          <p:cNvCxnSpPr>
            <a:cxnSpLocks/>
          </p:cNvCxnSpPr>
          <p:nvPr/>
        </p:nvCxnSpPr>
        <p:spPr>
          <a:xfrm>
            <a:off x="792640" y="1864360"/>
            <a:ext cx="886431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1F7037-F3DA-A744-AD53-25E236446E06}"/>
              </a:ext>
            </a:extLst>
          </p:cNvPr>
          <p:cNvSpPr txBox="1"/>
          <p:nvPr/>
        </p:nvSpPr>
        <p:spPr>
          <a:xfrm>
            <a:off x="3351757" y="1541193"/>
            <a:ext cx="374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ax[</a:t>
            </a:r>
            <a:r>
              <a:rPr lang="en-US" b="1" dirty="0">
                <a:solidFill>
                  <a:schemeClr val="accent2"/>
                </a:solidFill>
              </a:rPr>
              <a:t>constant</a:t>
            </a:r>
            <a:r>
              <a:rPr lang="en-US" b="1" dirty="0"/>
              <a:t>][</a:t>
            </a:r>
            <a:r>
              <a:rPr lang="en-US" b="1" dirty="0">
                <a:solidFill>
                  <a:schemeClr val="accent6"/>
                </a:solidFill>
              </a:rPr>
              <a:t>incremental</a:t>
            </a:r>
            <a:r>
              <a:rPr lang="en-US" b="1" dirty="0"/>
              <a:t>]</a:t>
            </a:r>
          </a:p>
          <a:p>
            <a:pPr algn="ctr"/>
            <a:r>
              <a:rPr lang="en-US" b="1" dirty="0"/>
              <a:t>ax[</a:t>
            </a:r>
            <a:r>
              <a:rPr lang="en-US" b="1" dirty="0">
                <a:solidFill>
                  <a:schemeClr val="accent2"/>
                </a:solidFill>
              </a:rPr>
              <a:t>constant</a:t>
            </a:r>
            <a:r>
              <a:rPr lang="en-US" b="1" dirty="0"/>
              <a:t>][</a:t>
            </a:r>
            <a:r>
              <a:rPr lang="en-US" b="1" dirty="0" err="1">
                <a:solidFill>
                  <a:schemeClr val="accent6"/>
                </a:solidFill>
              </a:rPr>
              <a:t>idx%col_num</a:t>
            </a:r>
            <a:r>
              <a:rPr lang="en-US" b="1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32375-B246-2040-97CB-FE4FF8FCE23E}"/>
              </a:ext>
            </a:extLst>
          </p:cNvPr>
          <p:cNvSpPr txBox="1"/>
          <p:nvPr/>
        </p:nvSpPr>
        <p:spPr>
          <a:xfrm rot="16200000">
            <a:off x="-1143125" y="3034045"/>
            <a:ext cx="387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ax[</a:t>
            </a:r>
            <a:r>
              <a:rPr lang="en-US" b="1" dirty="0">
                <a:solidFill>
                  <a:schemeClr val="accent2"/>
                </a:solidFill>
              </a:rPr>
              <a:t>incremental</a:t>
            </a:r>
            <a:r>
              <a:rPr lang="en-US" b="1" dirty="0"/>
              <a:t>][</a:t>
            </a:r>
            <a:r>
              <a:rPr lang="en-US" b="1" dirty="0">
                <a:solidFill>
                  <a:schemeClr val="accent6"/>
                </a:solidFill>
              </a:rPr>
              <a:t>constant</a:t>
            </a:r>
            <a:r>
              <a:rPr lang="en-US" b="1" dirty="0"/>
              <a:t>]</a:t>
            </a:r>
          </a:p>
          <a:p>
            <a:pPr algn="ctr"/>
            <a:r>
              <a:rPr lang="en-US" b="1" dirty="0"/>
              <a:t>ax[</a:t>
            </a:r>
            <a:r>
              <a:rPr lang="en-US" b="1" dirty="0" err="1">
                <a:solidFill>
                  <a:schemeClr val="accent2"/>
                </a:solidFill>
              </a:rPr>
              <a:t>idx</a:t>
            </a:r>
            <a:r>
              <a:rPr lang="en-US" b="1" dirty="0">
                <a:solidFill>
                  <a:schemeClr val="accent2"/>
                </a:solidFill>
              </a:rPr>
              <a:t>//</a:t>
            </a:r>
            <a:r>
              <a:rPr lang="en-US" b="1" dirty="0" err="1">
                <a:solidFill>
                  <a:schemeClr val="accent2"/>
                </a:solidFill>
              </a:rPr>
              <a:t>col_num</a:t>
            </a:r>
            <a:r>
              <a:rPr lang="en-US" b="1" dirty="0"/>
              <a:t>][</a:t>
            </a:r>
            <a:r>
              <a:rPr lang="en-US" b="1" dirty="0">
                <a:solidFill>
                  <a:schemeClr val="accent6"/>
                </a:solidFill>
              </a:rPr>
              <a:t>constant</a:t>
            </a:r>
            <a:r>
              <a:rPr lang="en-US" b="1" dirty="0"/>
              <a:t>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A959BA-7FF7-B44C-B604-809919ACA599}"/>
              </a:ext>
            </a:extLst>
          </p:cNvPr>
          <p:cNvSpPr/>
          <p:nvPr/>
        </p:nvSpPr>
        <p:spPr>
          <a:xfrm>
            <a:off x="1578848" y="2585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5F342-5426-574C-B4E7-A3866490C9C6}"/>
              </a:ext>
            </a:extLst>
          </p:cNvPr>
          <p:cNvSpPr/>
          <p:nvPr/>
        </p:nvSpPr>
        <p:spPr>
          <a:xfrm>
            <a:off x="1578848" y="3347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CF9D96-6291-7042-9237-913214CAD80E}"/>
              </a:ext>
            </a:extLst>
          </p:cNvPr>
          <p:cNvSpPr/>
          <p:nvPr/>
        </p:nvSpPr>
        <p:spPr>
          <a:xfrm>
            <a:off x="1578848" y="4109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1BA0FD-1B35-2245-B295-3D439C8BBC8D}"/>
              </a:ext>
            </a:extLst>
          </p:cNvPr>
          <p:cNvSpPr/>
          <p:nvPr/>
        </p:nvSpPr>
        <p:spPr>
          <a:xfrm>
            <a:off x="4289272" y="2585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776FA-2A24-444F-86EF-30004A3093F9}"/>
              </a:ext>
            </a:extLst>
          </p:cNvPr>
          <p:cNvSpPr/>
          <p:nvPr/>
        </p:nvSpPr>
        <p:spPr>
          <a:xfrm>
            <a:off x="4289272" y="3347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9EE9DA-962C-9340-A929-0A0E51AD7641}"/>
              </a:ext>
            </a:extLst>
          </p:cNvPr>
          <p:cNvSpPr/>
          <p:nvPr/>
        </p:nvSpPr>
        <p:spPr>
          <a:xfrm>
            <a:off x="4289272" y="4109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617AA-C5E8-A64B-AF19-CAF39C3BD670}"/>
              </a:ext>
            </a:extLst>
          </p:cNvPr>
          <p:cNvSpPr/>
          <p:nvPr/>
        </p:nvSpPr>
        <p:spPr>
          <a:xfrm>
            <a:off x="7006270" y="2585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1EC740-0C35-1648-AEC3-9B0748943AA9}"/>
              </a:ext>
            </a:extLst>
          </p:cNvPr>
          <p:cNvSpPr/>
          <p:nvPr/>
        </p:nvSpPr>
        <p:spPr>
          <a:xfrm>
            <a:off x="7006270" y="3347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B9F40F-A301-BD44-980A-440D9F0B8E48}"/>
              </a:ext>
            </a:extLst>
          </p:cNvPr>
          <p:cNvSpPr/>
          <p:nvPr/>
        </p:nvSpPr>
        <p:spPr>
          <a:xfrm>
            <a:off x="7006270" y="4109402"/>
            <a:ext cx="390293" cy="379141"/>
          </a:xfrm>
          <a:prstGeom prst="ellipse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628C71-75B3-004E-B8D1-452EC9C8C8FD}"/>
              </a:ext>
            </a:extLst>
          </p:cNvPr>
          <p:cNvSpPr/>
          <p:nvPr/>
        </p:nvSpPr>
        <p:spPr>
          <a:xfrm>
            <a:off x="7343571" y="4818669"/>
            <a:ext cx="390293" cy="379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27C50-FB7C-054A-BB72-538001816C8F}"/>
              </a:ext>
            </a:extLst>
          </p:cNvPr>
          <p:cNvSpPr txBox="1"/>
          <p:nvPr/>
        </p:nvSpPr>
        <p:spPr>
          <a:xfrm>
            <a:off x="7742774" y="48235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</a:t>
            </a:r>
            <a:r>
              <a:rPr lang="en-US" b="1" dirty="0"/>
              <a:t> 3 =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8F972B-2327-EF48-BF16-245EA375B048}"/>
              </a:ext>
            </a:extLst>
          </p:cNvPr>
          <p:cNvSpPr/>
          <p:nvPr/>
        </p:nvSpPr>
        <p:spPr>
          <a:xfrm>
            <a:off x="4630983" y="4823573"/>
            <a:ext cx="390293" cy="379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9C361-6F40-CE46-A45D-D0483EE86E03}"/>
              </a:ext>
            </a:extLst>
          </p:cNvPr>
          <p:cNvSpPr txBox="1"/>
          <p:nvPr/>
        </p:nvSpPr>
        <p:spPr>
          <a:xfrm>
            <a:off x="5030186" y="48284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</a:t>
            </a:r>
            <a:r>
              <a:rPr lang="en-US" b="1" dirty="0"/>
              <a:t> 3 =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E6E482-5A61-2A49-9D45-4B1749CAC480}"/>
              </a:ext>
            </a:extLst>
          </p:cNvPr>
          <p:cNvSpPr/>
          <p:nvPr/>
        </p:nvSpPr>
        <p:spPr>
          <a:xfrm>
            <a:off x="1918395" y="4823573"/>
            <a:ext cx="390293" cy="379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92ADF-847B-1245-A07C-A78D065C1881}"/>
              </a:ext>
            </a:extLst>
          </p:cNvPr>
          <p:cNvSpPr txBox="1"/>
          <p:nvPr/>
        </p:nvSpPr>
        <p:spPr>
          <a:xfrm>
            <a:off x="2317598" y="48284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</a:t>
            </a:r>
            <a:r>
              <a:rPr lang="en-US" b="1" dirty="0"/>
              <a:t> 3 = 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2C966C-1536-5442-9041-4B0DD30EF347}"/>
              </a:ext>
            </a:extLst>
          </p:cNvPr>
          <p:cNvSpPr/>
          <p:nvPr/>
        </p:nvSpPr>
        <p:spPr>
          <a:xfrm>
            <a:off x="9593156" y="2597788"/>
            <a:ext cx="390293" cy="379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DE808-D50B-6545-BF4A-ECDD991927CA}"/>
              </a:ext>
            </a:extLst>
          </p:cNvPr>
          <p:cNvSpPr txBox="1"/>
          <p:nvPr/>
        </p:nvSpPr>
        <p:spPr>
          <a:xfrm>
            <a:off x="9992359" y="260269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floor division </a:t>
            </a:r>
            <a:r>
              <a:rPr lang="en-US" b="1" dirty="0"/>
              <a:t>3 =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D8D09D-E3B9-8E46-BA21-6CB2C52D5689}"/>
              </a:ext>
            </a:extLst>
          </p:cNvPr>
          <p:cNvSpPr/>
          <p:nvPr/>
        </p:nvSpPr>
        <p:spPr>
          <a:xfrm>
            <a:off x="9593156" y="3352307"/>
            <a:ext cx="390293" cy="379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22E99-4F2C-F848-B979-EE93B4207B33}"/>
              </a:ext>
            </a:extLst>
          </p:cNvPr>
          <p:cNvSpPr txBox="1"/>
          <p:nvPr/>
        </p:nvSpPr>
        <p:spPr>
          <a:xfrm>
            <a:off x="9992359" y="335721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floor division </a:t>
            </a:r>
            <a:r>
              <a:rPr lang="en-US" b="1" dirty="0"/>
              <a:t>3 =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048A40-5F6D-4E40-8C2E-DDD9F1606467}"/>
              </a:ext>
            </a:extLst>
          </p:cNvPr>
          <p:cNvSpPr/>
          <p:nvPr/>
        </p:nvSpPr>
        <p:spPr>
          <a:xfrm>
            <a:off x="9593156" y="4122388"/>
            <a:ext cx="390293" cy="3791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041AEF-BC31-E442-B886-18F902080766}"/>
              </a:ext>
            </a:extLst>
          </p:cNvPr>
          <p:cNvSpPr txBox="1"/>
          <p:nvPr/>
        </p:nvSpPr>
        <p:spPr>
          <a:xfrm>
            <a:off x="9992359" y="412729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floor division </a:t>
            </a:r>
            <a:r>
              <a:rPr lang="en-US" b="1" dirty="0"/>
              <a:t>3 =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886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1ED281-2F15-5245-B1EF-6365FFCD1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3743"/>
              </p:ext>
            </p:extLst>
          </p:nvPr>
        </p:nvGraphicFramePr>
        <p:xfrm>
          <a:off x="1290595" y="744377"/>
          <a:ext cx="7099644" cy="345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548">
                  <a:extLst>
                    <a:ext uri="{9D8B030D-6E8A-4147-A177-3AD203B41FA5}">
                      <a16:colId xmlns:a16="http://schemas.microsoft.com/office/drawing/2014/main" val="3148871727"/>
                    </a:ext>
                  </a:extLst>
                </a:gridCol>
                <a:gridCol w="2366548">
                  <a:extLst>
                    <a:ext uri="{9D8B030D-6E8A-4147-A177-3AD203B41FA5}">
                      <a16:colId xmlns:a16="http://schemas.microsoft.com/office/drawing/2014/main" val="3083175926"/>
                    </a:ext>
                  </a:extLst>
                </a:gridCol>
                <a:gridCol w="2366548">
                  <a:extLst>
                    <a:ext uri="{9D8B030D-6E8A-4147-A177-3AD203B41FA5}">
                      <a16:colId xmlns:a16="http://schemas.microsoft.com/office/drawing/2014/main" val="2261264785"/>
                    </a:ext>
                  </a:extLst>
                </a:gridCol>
              </a:tblGrid>
              <a:tr h="1728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2750"/>
                  </a:ext>
                </a:extLst>
              </a:tr>
              <a:tr h="1728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93189"/>
                  </a:ext>
                </a:extLst>
              </a:tr>
            </a:tbl>
          </a:graphicData>
        </a:graphic>
      </p:graphicFrame>
      <p:pic>
        <p:nvPicPr>
          <p:cNvPr id="2" name="Picture 1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BA88E391-7401-E14B-B4DD-2E88FC22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926017" y="2423409"/>
            <a:ext cx="1828800" cy="18288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328820E-0691-D94F-951A-F97F61A4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514097" y="2423409"/>
            <a:ext cx="1828800" cy="1828800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BDC2B21-574F-A643-89BF-836C67F1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097" y="694949"/>
            <a:ext cx="1828800" cy="18288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6CD719D-1075-9941-B16F-4FAA32AD4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017" y="694949"/>
            <a:ext cx="1828800" cy="18288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D7368C8-7F40-3A43-B249-14DFE527864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5000"/>
          </a:blip>
          <a:stretch>
            <a:fillRect/>
          </a:stretch>
        </p:blipFill>
        <p:spPr>
          <a:xfrm>
            <a:off x="6319403" y="694949"/>
            <a:ext cx="1828800" cy="1828800"/>
          </a:xfrm>
          <a:prstGeom prst="rect">
            <a:avLst/>
          </a:prstGeom>
        </p:spPr>
      </p:pic>
      <p:pic>
        <p:nvPicPr>
          <p:cNvPr id="11" name="Graphic 10" descr="Artist">
            <a:extLst>
              <a:ext uri="{FF2B5EF4-FFF2-40B4-BE49-F238E27FC236}">
                <a16:creationId xmlns:a16="http://schemas.microsoft.com/office/drawing/2014/main" id="{0EF9E911-FCBE-D14C-BF71-45C092ADF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3217" y="3564925"/>
            <a:ext cx="914400" cy="914400"/>
          </a:xfrm>
          <a:prstGeom prst="rect">
            <a:avLst/>
          </a:prstGeom>
        </p:spPr>
      </p:pic>
      <p:pic>
        <p:nvPicPr>
          <p:cNvPr id="12" name="Graphic 11" descr="Artist">
            <a:extLst>
              <a:ext uri="{FF2B5EF4-FFF2-40B4-BE49-F238E27FC236}">
                <a16:creationId xmlns:a16="http://schemas.microsoft.com/office/drawing/2014/main" id="{EDE6A461-8823-B64B-BCAA-E950F9BD58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6272" y="3564925"/>
            <a:ext cx="914400" cy="914400"/>
          </a:xfrm>
          <a:prstGeom prst="rect">
            <a:avLst/>
          </a:prstGeom>
        </p:spPr>
      </p:pic>
      <p:pic>
        <p:nvPicPr>
          <p:cNvPr id="13" name="Graphic 12" descr="Artist">
            <a:extLst>
              <a:ext uri="{FF2B5EF4-FFF2-40B4-BE49-F238E27FC236}">
                <a16:creationId xmlns:a16="http://schemas.microsoft.com/office/drawing/2014/main" id="{ACD40AA7-4282-0043-BB5C-4B4FD5A3D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6603" y="1839098"/>
            <a:ext cx="914400" cy="914400"/>
          </a:xfrm>
          <a:prstGeom prst="rect">
            <a:avLst/>
          </a:prstGeom>
        </p:spPr>
      </p:pic>
      <p:pic>
        <p:nvPicPr>
          <p:cNvPr id="14" name="Graphic 13" descr="Artist">
            <a:extLst>
              <a:ext uri="{FF2B5EF4-FFF2-40B4-BE49-F238E27FC236}">
                <a16:creationId xmlns:a16="http://schemas.microsoft.com/office/drawing/2014/main" id="{CFC9383C-883B-1743-BB38-80F0436146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83217" y="1834407"/>
            <a:ext cx="914400" cy="914400"/>
          </a:xfrm>
          <a:prstGeom prst="rect">
            <a:avLst/>
          </a:prstGeom>
        </p:spPr>
      </p:pic>
      <p:pic>
        <p:nvPicPr>
          <p:cNvPr id="18" name="Picture 17" descr="A picture containing blur&#10;&#10;Description automatically generated">
            <a:extLst>
              <a:ext uri="{FF2B5EF4-FFF2-40B4-BE49-F238E27FC236}">
                <a16:creationId xmlns:a16="http://schemas.microsoft.com/office/drawing/2014/main" id="{20FBB6D9-6510-E84B-98EE-44E273C19B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4725" y="26319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168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10</cp:revision>
  <dcterms:created xsi:type="dcterms:W3CDTF">2021-03-11T15:59:51Z</dcterms:created>
  <dcterms:modified xsi:type="dcterms:W3CDTF">2021-03-11T22:01:01Z</dcterms:modified>
</cp:coreProperties>
</file>