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BE3F-EA5C-914B-8CD4-3DE330F63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8D684-BDE1-204C-B27F-AA3447DE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F88BC-CBB6-2648-926B-956F495D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E6BF-B80F-924F-8FC2-86E8CBB9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2AE3-E0CD-1D4F-8C25-E29A55E2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C0B5-EF2E-6F49-844B-7A491DD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C2519-C0EB-FD42-957E-5BA4B12B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C1A2-87FE-164D-85FB-BBD9D1E6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CFE6-55C6-7E45-8319-4F071C3B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A1542-D361-014C-BC75-E8EB296B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C9FAD-294C-1F4F-9155-DC9D7707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CD26-D9C3-ED47-85A5-25A064F1C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F44F-3086-3F47-9439-0493F38D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76A9-16B5-BA4F-87FE-6BF96582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8889-B45B-CD4A-B201-547C94ED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29-27F2-6A4B-9A01-6CB073DA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A369-591D-DB49-A58C-54586D2C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B774-AD61-B044-BB05-B87BF7A3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4873-679E-7C4D-9437-D477D8AC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DA8B-678D-5549-8142-9C39864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EDBE-11E5-294E-99F0-A4F3DC5A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BF11A-190F-4540-96BA-DACC1932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9FA2-FC47-3C4B-85D9-C128315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6D3B-6C4E-D74D-9286-81AD67EA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C82F-E688-DD48-838F-0BFBACDA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A8CD-C97D-8640-87D1-6B341F2F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F73C-9F13-F746-8097-9FE40BD90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648BF-BA11-1742-AFA4-0039E009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ED9A3-B526-4D46-BE9C-39B48943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BEF1-8C67-9143-B0A1-91D82D25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1786-9D6A-FC43-BBBF-980B45A7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1454-8B20-3E46-B848-629827F8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F0939-4166-BC4D-9F0D-E3B13E497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C9205-C420-394C-8404-48941359C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5FDA6-CA6B-0046-A4DD-71D3F42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3D1E8-17AC-9F4E-9003-6EC3E693F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6AC11-1FB9-6943-9110-7CBA044F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E0623-4AF5-284C-8106-DA3B0206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84573-B1D6-9143-A51E-CA9964BF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900C-2151-1A4C-98C5-D6155EFF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78C19-488D-2042-8671-B92BFF10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91B97-E888-394D-B7B0-2E1DBE9D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E5A55-97E1-CD47-B2C5-A552B0A9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1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53CF6-0B6F-144B-AC1A-4B562B41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65A7-25CF-2B47-A31D-BA56F352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F8A7D-1446-AE4B-8AE5-0F925319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1672-53DE-B044-8A0C-85F211B6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6E73-8EEC-ED4F-BD47-A82A82B7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7381-4E52-7E4F-AF5F-3A3F19D4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2E20D-5861-8B4B-B009-11B1132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B277E-E0D6-6D47-A8FC-1DB80F8D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CC08-C405-064F-8C46-AE7D5EB5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5C3D-BC4D-4748-94E9-ABF3A380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5D2B1-694A-3144-8DFE-71678EDE1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A939-963E-4A49-B58F-01F19825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1D129-EC5C-3D4F-9A4D-974FA98B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BC17-4071-1A47-95E7-6CEDE788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DEE2A-1C9D-5C46-BB3C-A24325D7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9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87D53-B69B-654B-81C9-EC5CEB80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8514-84BA-EB42-BEE3-3F792DE2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BF33-3CF6-6F48-8EA7-AA912A536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691E-9CCD-FC4A-9A38-5BE850F10FB5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5FF2-5481-F74F-BEDE-364BD4BCC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8A4B-B351-6D4A-A565-06B84D7B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D1AB-0C33-484C-960C-1A688053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F6FB-0EB8-864A-A644-A6DF35E12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93950-E4B9-E944-9C0B-2DE4EA322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37AF-76AA-3341-BA8E-175BA1C7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30D2-225A-AE48-B2AB-292CB6E4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an Intergalactic Police organization. </a:t>
            </a:r>
          </a:p>
          <a:p>
            <a:pPr lvl="1"/>
            <a:r>
              <a:rPr lang="en-US" dirty="0"/>
              <a:t>We have noticed that in recent months, Earth has been sending a lot of objects into space. </a:t>
            </a:r>
          </a:p>
          <a:p>
            <a:pPr lvl="1"/>
            <a:r>
              <a:rPr lang="en-US" dirty="0"/>
              <a:t>We want to understand and project how much and how types of objectives will be sent to space.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7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FC6-2917-9648-993E-9FF287A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Pollution Has Been Sent In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332BE-73A8-4541-A536-A1F812A1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81" y="2149862"/>
            <a:ext cx="5519234" cy="4139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B1025-CF4E-3A4C-B4D5-FDDB1243836F}"/>
              </a:ext>
            </a:extLst>
          </p:cNvPr>
          <p:cNvSpPr txBox="1"/>
          <p:nvPr/>
        </p:nvSpPr>
        <p:spPr>
          <a:xfrm>
            <a:off x="1081668" y="2085278"/>
            <a:ext cx="410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first launch in 2006, there has been a significant increase in the amount and size of objects that are deposited into space. </a:t>
            </a:r>
          </a:p>
        </p:txBody>
      </p:sp>
    </p:spTree>
    <p:extLst>
      <p:ext uri="{BB962C8B-B14F-4D97-AF65-F5344CB8AC3E}">
        <p14:creationId xmlns:p14="http://schemas.microsoft.com/office/powerpoint/2010/main" val="90855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8B53-7164-8F40-AF06-5F4D264C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stuff?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1FFDC-FC9F-5B45-A5D6-002A9D7599F3}"/>
              </a:ext>
            </a:extLst>
          </p:cNvPr>
          <p:cNvSpPr txBox="1"/>
          <p:nvPr/>
        </p:nvSpPr>
        <p:spPr>
          <a:xfrm>
            <a:off x="1081668" y="2085278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fdsafdsa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8B53-7164-8F40-AF06-5F4D264C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3DB8D-A610-F94E-9C2D-84FB9944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89" y="2162096"/>
            <a:ext cx="5627494" cy="3506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FFDC-FC9F-5B45-A5D6-002A9D7599F3}"/>
              </a:ext>
            </a:extLst>
          </p:cNvPr>
          <p:cNvSpPr txBox="1"/>
          <p:nvPr/>
        </p:nvSpPr>
        <p:spPr>
          <a:xfrm>
            <a:off x="1081668" y="2085278"/>
            <a:ext cx="4103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trash has been thrown to … orbit</a:t>
            </a:r>
          </a:p>
          <a:p>
            <a:endParaRPr lang="en-US" dirty="0"/>
          </a:p>
          <a:p>
            <a:r>
              <a:rPr lang="en-US" dirty="0"/>
              <a:t>At some point, this will create a ring around earth’s orbit. </a:t>
            </a:r>
          </a:p>
        </p:txBody>
      </p:sp>
    </p:spTree>
    <p:extLst>
      <p:ext uri="{BB962C8B-B14F-4D97-AF65-F5344CB8AC3E}">
        <p14:creationId xmlns:p14="http://schemas.microsoft.com/office/powerpoint/2010/main" val="9904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432A-DEBF-4247-BAB1-75847D6D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funding SpaceX’s launches?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71B24-C688-EC43-89E3-5EB2A80D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72" y="1828955"/>
            <a:ext cx="4612367" cy="4563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32EE1-5D6F-8241-902B-359A0B1CA92B}"/>
              </a:ext>
            </a:extLst>
          </p:cNvPr>
          <p:cNvSpPr txBox="1"/>
          <p:nvPr/>
        </p:nvSpPr>
        <p:spPr>
          <a:xfrm>
            <a:off x="1081668" y="2085278"/>
            <a:ext cx="4103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has contracted SpaceX the most frequently for dropping payloads. Out of 136 launches in the past, 21 of them have been funded (partially) by NASA.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75A2-B815-0A4A-89B7-22285055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5DA1-BF4D-EB4E-A22F-93FF5254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148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SpaceX</vt:lpstr>
      <vt:lpstr>Problem Statement</vt:lpstr>
      <vt:lpstr>How Much Pollution Has Been Sent In Space</vt:lpstr>
      <vt:lpstr>What kind of stuff? </vt:lpstr>
      <vt:lpstr>PowerPoint Presentation</vt:lpstr>
      <vt:lpstr>Who is funding SpaceX’s launches?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</dc:title>
  <dc:creator>kevin lee</dc:creator>
  <cp:lastModifiedBy>kevin lee</cp:lastModifiedBy>
  <cp:revision>3</cp:revision>
  <dcterms:created xsi:type="dcterms:W3CDTF">2021-07-04T23:06:13Z</dcterms:created>
  <dcterms:modified xsi:type="dcterms:W3CDTF">2021-07-04T23:40:29Z</dcterms:modified>
</cp:coreProperties>
</file>