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55"/>
    <p:restoredTop sz="94672"/>
  </p:normalViewPr>
  <p:slideViewPr>
    <p:cSldViewPr snapToGrid="0" snapToObjects="1">
      <p:cViewPr varScale="1">
        <p:scale>
          <a:sx n="50" d="100"/>
          <a:sy n="50" d="100"/>
        </p:scale>
        <p:origin x="176" y="2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3387-125D-7F45-8AB0-340710FD9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EBCC7-3E0A-874F-8C51-A41C0325C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3DA83-A847-144D-8FD8-8011EFDE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59ED-6C58-0646-A229-672174DA5F7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CF2C2-008D-9E4B-AC9A-9114C8A9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E82DD-70FD-4647-8977-C7F0A46D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67A0-0212-5140-8FEF-A22B7F42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D939-FFE2-ED40-8F7D-123DA64B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E461B-DB78-D446-B6A0-8FCFCBF46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F9CA7-7720-7B4D-B9EA-8FC75D6B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59ED-6C58-0646-A229-672174DA5F7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5CF7-FCB0-864E-8BBE-FF5EC537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80FBE-7BDA-F54E-A5B1-6CA052C6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67A0-0212-5140-8FEF-A22B7F42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4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BF74AD-00EE-674A-A35A-7EEC49288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567EC-8537-FD48-8CCC-8696B5D33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66031-166E-5346-B842-5C4BB1CC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59ED-6C58-0646-A229-672174DA5F7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7283-18D9-954A-9DBD-6C789335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6FFF8-EDD4-614B-BCFD-F2C84F3D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67A0-0212-5140-8FEF-A22B7F42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2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370B-6913-6F42-A8B8-2ECE150D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0931F-334B-7E46-9604-BB005CC37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77F8E-5250-FF4C-9120-831614CF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59ED-6C58-0646-A229-672174DA5F7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00395-8075-4045-B0D2-E57A8E86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768E0-BC36-8840-BB1B-D2C18C77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67A0-0212-5140-8FEF-A22B7F42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5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BC0B-AA6F-9E41-A68E-23AB9C4E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A3D0F-D08E-104D-8B37-BC4DE8D6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BCD4-139F-CB43-A9DC-45686F65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59ED-6C58-0646-A229-672174DA5F7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75AF5-6EE5-6D4C-8DD3-874D9C1B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B0999-F579-424F-8C38-C06CB90E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67A0-0212-5140-8FEF-A22B7F42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320D-DBEA-C943-8F9C-1DED819C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61632-DC02-3B49-95AA-D2FBF2FB2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AE99C-A6B3-4C40-9421-3BB243719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887D7-D0D1-BE4F-BBE4-AE1A5D64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59ED-6C58-0646-A229-672174DA5F7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BD931-B63F-5945-A920-53762372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3F3C5-C7B1-6848-A4E2-3FEDFD5E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67A0-0212-5140-8FEF-A22B7F42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1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F736-F7DE-BF45-9647-BDF8872B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41027-3AC7-E844-BC5C-6D3B7699F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5E426-7020-5641-98A3-0015D3A44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03367-CA00-F748-8503-D87F353B7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52D3C-F960-0C49-A307-7252C17DB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F69802-36C2-8D46-A988-BA98815A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59ED-6C58-0646-A229-672174DA5F7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72EB0-E216-5748-9501-06079E3B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8C4A8-BBB5-E643-A721-BA1EFB3A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67A0-0212-5140-8FEF-A22B7F42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3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0C25-9439-4948-9780-2A865594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C15C8-A986-8743-8129-7EFCA7EE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59ED-6C58-0646-A229-672174DA5F7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D94BF-5AAA-3B40-A2C8-C8962C59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698CA-9CA9-1745-B8D5-FCA212C9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67A0-0212-5140-8FEF-A22B7F42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0A9B6-D18E-0D4E-AB5C-157AF172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59ED-6C58-0646-A229-672174DA5F7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B9B23-BFB8-6347-A228-92F1186E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FDF8E-207A-1342-8F9E-447DD0B3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67A0-0212-5140-8FEF-A22B7F42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9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0ADC-4CCF-9743-B661-B75E804B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FA0DA-DFB0-E04A-9287-2E459644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56DFD-7A16-3940-82BA-F9DF7FA97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543D9-0516-2B46-9986-CF7F32CD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59ED-6C58-0646-A229-672174DA5F7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9BD83-AB65-6642-B711-4AA6A5E1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4E44D-410F-6C4D-9E6E-2F55EECF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67A0-0212-5140-8FEF-A22B7F42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2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4B32-D953-5B4C-BAF8-040AD6581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C71BC7-837E-9D49-9914-1031E03AE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139D6-FD34-E647-A448-CBD2D004E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973D2-FF52-E84E-8CAD-5A0D759E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59ED-6C58-0646-A229-672174DA5F7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750C9-E76B-C74D-9076-35E301B8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76A09-6DF1-9945-8EF1-310A7729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67A0-0212-5140-8FEF-A22B7F42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0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B0B15-CBA3-9A46-998F-80B209D46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8530A-74F6-B548-9B6E-566B0EEF2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F76AA-ACA8-604C-A37D-C39F6CBC8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859ED-6C58-0646-A229-672174DA5F7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36CF8-4E2F-AB4D-B77F-3D61AA549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74A47-22C1-7249-97B7-2048E6CDA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67A0-0212-5140-8FEF-A22B7F42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9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16B1-91F4-AB42-8C17-8B372C78F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E41C5-B232-E24D-8441-22183E223E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8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A8B3B34-2ACD-3048-8030-A595F83A2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830" y="2928551"/>
            <a:ext cx="457200" cy="2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9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760287-CAF9-EC46-B26F-11F07FB7C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7080"/>
              </p:ext>
            </p:extLst>
          </p:nvPr>
        </p:nvGraphicFramePr>
        <p:xfrm>
          <a:off x="2032000" y="719666"/>
          <a:ext cx="390611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708">
                  <a:extLst>
                    <a:ext uri="{9D8B030D-6E8A-4147-A177-3AD203B41FA5}">
                      <a16:colId xmlns:a16="http://schemas.microsoft.com/office/drawing/2014/main" val="1825234728"/>
                    </a:ext>
                  </a:extLst>
                </a:gridCol>
                <a:gridCol w="2813402">
                  <a:extLst>
                    <a:ext uri="{9D8B030D-6E8A-4147-A177-3AD203B41FA5}">
                      <a16:colId xmlns:a16="http://schemas.microsoft.com/office/drawing/2014/main" val="1506113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6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387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2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92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010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11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098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84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658E55-A230-0F49-9D6D-E388D4BEB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196270"/>
              </p:ext>
            </p:extLst>
          </p:nvPr>
        </p:nvGraphicFramePr>
        <p:xfrm>
          <a:off x="2032000" y="719666"/>
          <a:ext cx="39061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708">
                  <a:extLst>
                    <a:ext uri="{9D8B030D-6E8A-4147-A177-3AD203B41FA5}">
                      <a16:colId xmlns:a16="http://schemas.microsoft.com/office/drawing/2014/main" val="1825234728"/>
                    </a:ext>
                  </a:extLst>
                </a:gridCol>
                <a:gridCol w="2813402">
                  <a:extLst>
                    <a:ext uri="{9D8B030D-6E8A-4147-A177-3AD203B41FA5}">
                      <a16:colId xmlns:a16="http://schemas.microsoft.com/office/drawing/2014/main" val="1506113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6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387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2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92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010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11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098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Floor 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579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01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42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4</cp:revision>
  <dcterms:created xsi:type="dcterms:W3CDTF">2020-08-28T22:01:37Z</dcterms:created>
  <dcterms:modified xsi:type="dcterms:W3CDTF">2020-08-29T00:17:26Z</dcterms:modified>
</cp:coreProperties>
</file>