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6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7BA9-75CF-B043-B160-8C7F2DAFD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CF175-A08F-494A-B644-252548D8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435A-BFA8-DE43-A321-AF5F086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D3DA-8ECF-B14C-A897-8A9B7C7DE938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AB54-133D-7341-9E61-5849DC99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181E-F8C0-844E-B1F5-07366EC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81F-B844-D94E-BFDE-AF7C494B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8F09-6DA7-5049-8BB7-D9C0B844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26AA8-E772-D04C-AB14-C41C0CA7C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9EF2-2C0E-8344-B30F-0A0C0AA5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D3DA-8ECF-B14C-A897-8A9B7C7DE938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A2EF4-4889-ED4F-B354-BA106CCA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42FD-9202-E547-83DA-2BDC8E3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81F-B844-D94E-BFDE-AF7C494B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253D-236E-7D4D-919D-D330EC371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DA8A4-6A66-E24F-8D95-C34A0D1CB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91C4-F7FA-DF43-8C70-E1DFE6C7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D3DA-8ECF-B14C-A897-8A9B7C7DE938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D3BA-E631-9449-A5CD-87A44F81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C96BF-DD80-734A-8E1E-A6DF2EE1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81F-B844-D94E-BFDE-AF7C494B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88B4-70B5-9D43-9EC3-9569B465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CD4A-D07F-3E49-A93B-16CA7A842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35D3-12C2-BB48-8599-D42E3EBE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D3DA-8ECF-B14C-A897-8A9B7C7DE938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0285-5F65-F148-83BA-48FA3277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20CF-4070-2547-BCE9-184482D0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81F-B844-D94E-BFDE-AF7C494B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356C-8197-6D45-B47E-05680CBC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04667-4ACA-D54D-8356-1215834A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A09-0AA3-8B45-8B0D-C47DCCE4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D3DA-8ECF-B14C-A897-8A9B7C7DE938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3F6E-69FB-994F-85FD-448513A2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0A-4955-4E4F-9E9B-83322A25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81F-B844-D94E-BFDE-AF7C494B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6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04B2-4EBA-CC49-8289-1CCDB924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97D0-9CC2-7345-9D12-63C039D7A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6C1C1-484F-064C-A560-F96799E2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9C073-22C6-5F41-BC92-405829A8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D3DA-8ECF-B14C-A897-8A9B7C7DE938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B522-50B8-194A-A379-59AECB76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7576A-F40F-2347-8FCC-15BCB01F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81F-B844-D94E-BFDE-AF7C494B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D20D-347F-194F-9F5C-626D0FCA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6EC1-79BC-4141-A38B-EBC1AB96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857B5-AF76-544C-B69B-E68A61FE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D5F68-E379-AF40-A6DE-B451BE20F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532DB-39CA-4E48-9285-41259AFF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8A9B2-EF5D-B140-BC27-06F699B8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D3DA-8ECF-B14C-A897-8A9B7C7DE938}" type="datetimeFigureOut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D349F-4FDD-1D4E-B7D0-475B435D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D8285-397E-0F4D-B125-09F0378A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81F-B844-D94E-BFDE-AF7C494B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5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CD71-212C-1B4B-A486-2E69E7AD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FD9C0-6198-E545-B8D9-1B761238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D3DA-8ECF-B14C-A897-8A9B7C7DE938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D4ABD-B195-2D4F-ACE1-88974143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C3DC4-D39D-4D42-9F6B-4E92EC66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81F-B844-D94E-BFDE-AF7C494B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FA740-9FB9-6845-8145-0F2A724B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D3DA-8ECF-B14C-A897-8A9B7C7DE938}" type="datetimeFigureOut">
              <a:rPr lang="en-US" smtClean="0"/>
              <a:t>6/27/21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7FBAC-EF42-9F45-AD01-596159F9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1CFB-CFF6-2148-829F-50A74387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81F-B844-D94E-BFDE-AF7C494B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0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91CB-8592-C748-B4C5-3B166817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CA5A-7EE1-4E4E-A7D2-6BDE8DFD7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FE993-3B7C-2E48-8C5C-9CFCB6851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7017E-5C79-4448-97D6-69577D1B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D3DA-8ECF-B14C-A897-8A9B7C7DE938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EFA3C-AF99-AB4C-886F-F4AF2A5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9F17A-5308-F84A-9C76-A128A8E8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81F-B844-D94E-BFDE-AF7C494B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F12C-63A4-0841-ADDC-9AABD062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50F96-9DD2-CE48-AF8E-9D781DCE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4D5C9-CB3B-B94C-BE1D-7AC4AF71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A17A7-E225-4440-BF33-9FF4CA5A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D3DA-8ECF-B14C-A897-8A9B7C7DE938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CA863-F17E-B842-8795-7052D6DE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7F136-6381-DD48-98C4-10FF6614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81F-B844-D94E-BFDE-AF7C494B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95CB3-C764-2344-A7B8-ACD7C562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BED4-74A9-8542-AAB3-6E65BCD97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8BD2-AE06-414D-86FA-3BEB18141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D3DA-8ECF-B14C-A897-8A9B7C7DE938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1A871-86BB-EE45-B93D-C494EA2C5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B764-8669-4A44-8F55-D38EF0B83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481F-B844-D94E-BFDE-AF7C494B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s.ai/start.html#get-rapi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07D1-AED6-914F-83A0-3F22E6C70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Accelerate Data Science with RAPIDS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47E0-BC00-9848-8518-7EE5349EC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CEAB-1BE8-074F-A007-D2F5EC49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E935-1CD3-794C-B099-AA4295DE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some tools from RAPIDS for general Data Science applications</a:t>
            </a:r>
          </a:p>
          <a:p>
            <a:r>
              <a:rPr lang="en-US" dirty="0"/>
              <a:t>Understand how RAPIDS is used to accelerate Data Science</a:t>
            </a:r>
          </a:p>
          <a:p>
            <a:r>
              <a:rPr lang="en-US" dirty="0"/>
              <a:t>Build better understanding of RAPIDS</a:t>
            </a:r>
          </a:p>
        </p:txBody>
      </p:sp>
    </p:spTree>
    <p:extLst>
      <p:ext uri="{BB962C8B-B14F-4D97-AF65-F5344CB8AC3E}">
        <p14:creationId xmlns:p14="http://schemas.microsoft.com/office/powerpoint/2010/main" val="29438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D976353-82EF-A647-8AF6-4B8E59EC94C8}"/>
              </a:ext>
            </a:extLst>
          </p:cNvPr>
          <p:cNvSpPr/>
          <p:nvPr/>
        </p:nvSpPr>
        <p:spPr>
          <a:xfrm>
            <a:off x="640080" y="4193132"/>
            <a:ext cx="11338560" cy="1976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GPU (Device)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202C5E-3542-9444-886D-72D6D3035DB5}"/>
              </a:ext>
            </a:extLst>
          </p:cNvPr>
          <p:cNvSpPr/>
          <p:nvPr/>
        </p:nvSpPr>
        <p:spPr>
          <a:xfrm>
            <a:off x="640080" y="2007305"/>
            <a:ext cx="11338560" cy="1976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CPU (Host)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926EB-B53B-8C4C-9D88-8D3C324B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GPU Acceleration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CDFD2-7A99-FC4C-8D26-7EDF848C279D}"/>
              </a:ext>
            </a:extLst>
          </p:cNvPr>
          <p:cNvSpPr/>
          <p:nvPr/>
        </p:nvSpPr>
        <p:spPr>
          <a:xfrm>
            <a:off x="4376061" y="2343831"/>
            <a:ext cx="1630680" cy="1325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402A8-961C-7140-9114-E2FF22A54570}"/>
              </a:ext>
            </a:extLst>
          </p:cNvPr>
          <p:cNvSpPr/>
          <p:nvPr/>
        </p:nvSpPr>
        <p:spPr>
          <a:xfrm>
            <a:off x="2100944" y="2343831"/>
            <a:ext cx="1630680" cy="1325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 into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F246A-023B-BF45-A516-959015489EE9}"/>
              </a:ext>
            </a:extLst>
          </p:cNvPr>
          <p:cNvSpPr/>
          <p:nvPr/>
        </p:nvSpPr>
        <p:spPr>
          <a:xfrm>
            <a:off x="5232221" y="4494891"/>
            <a:ext cx="1630680" cy="1325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2DB18-A091-E746-9424-ACE3E352EA98}"/>
              </a:ext>
            </a:extLst>
          </p:cNvPr>
          <p:cNvSpPr/>
          <p:nvPr/>
        </p:nvSpPr>
        <p:spPr>
          <a:xfrm>
            <a:off x="6088381" y="2343831"/>
            <a:ext cx="1630680" cy="1325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34CB8-C2C4-344F-9073-7FB40CECEA12}"/>
              </a:ext>
            </a:extLst>
          </p:cNvPr>
          <p:cNvSpPr/>
          <p:nvPr/>
        </p:nvSpPr>
        <p:spPr>
          <a:xfrm>
            <a:off x="6944541" y="4494891"/>
            <a:ext cx="1630680" cy="1325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0B010A-1185-6248-B221-00F028FB507E}"/>
              </a:ext>
            </a:extLst>
          </p:cNvPr>
          <p:cNvSpPr/>
          <p:nvPr/>
        </p:nvSpPr>
        <p:spPr>
          <a:xfrm>
            <a:off x="7800701" y="2343831"/>
            <a:ext cx="1630680" cy="1325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D9EF90-FAB8-2349-B449-169931DA89D6}"/>
              </a:ext>
            </a:extLst>
          </p:cNvPr>
          <p:cNvSpPr/>
          <p:nvPr/>
        </p:nvSpPr>
        <p:spPr>
          <a:xfrm>
            <a:off x="10075818" y="2343831"/>
            <a:ext cx="1630680" cy="1325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32079A-D2B2-E64A-8490-0208DE896C68}"/>
              </a:ext>
            </a:extLst>
          </p:cNvPr>
          <p:cNvCxnSpPr>
            <a:cxnSpLocks/>
          </p:cNvCxnSpPr>
          <p:nvPr/>
        </p:nvCxnSpPr>
        <p:spPr>
          <a:xfrm>
            <a:off x="5599071" y="3669395"/>
            <a:ext cx="0" cy="82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BE5D09-9CDC-8F41-8124-7D97FEA76C01}"/>
              </a:ext>
            </a:extLst>
          </p:cNvPr>
          <p:cNvCxnSpPr>
            <a:cxnSpLocks/>
          </p:cNvCxnSpPr>
          <p:nvPr/>
        </p:nvCxnSpPr>
        <p:spPr>
          <a:xfrm>
            <a:off x="7368357" y="3669395"/>
            <a:ext cx="0" cy="82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F00DD4-2D5A-8748-86C7-315426CAC893}"/>
              </a:ext>
            </a:extLst>
          </p:cNvPr>
          <p:cNvCxnSpPr>
            <a:cxnSpLocks/>
          </p:cNvCxnSpPr>
          <p:nvPr/>
        </p:nvCxnSpPr>
        <p:spPr>
          <a:xfrm flipV="1">
            <a:off x="6483714" y="3669395"/>
            <a:ext cx="0" cy="82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B488CE-C836-C944-AC6F-DF8B216BD1A6}"/>
              </a:ext>
            </a:extLst>
          </p:cNvPr>
          <p:cNvCxnSpPr>
            <a:cxnSpLocks/>
          </p:cNvCxnSpPr>
          <p:nvPr/>
        </p:nvCxnSpPr>
        <p:spPr>
          <a:xfrm flipV="1">
            <a:off x="8252999" y="3669395"/>
            <a:ext cx="0" cy="825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8F2145-FCB6-0F4C-82BB-F9FD130D33D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731624" y="3006613"/>
            <a:ext cx="6444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837208-8460-8549-8DB8-F3290EF03FD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431381" y="3006613"/>
            <a:ext cx="6444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D63FF3-C8D7-D94F-870D-77CDAAED66B0}"/>
              </a:ext>
            </a:extLst>
          </p:cNvPr>
          <p:cNvSpPr txBox="1"/>
          <p:nvPr/>
        </p:nvSpPr>
        <p:spPr>
          <a:xfrm>
            <a:off x="5102953" y="3916599"/>
            <a:ext cx="35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Copy and Transform*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4E721-CDDD-1B4B-80B9-35B3D5B090C4}"/>
              </a:ext>
            </a:extLst>
          </p:cNvPr>
          <p:cNvSpPr txBox="1"/>
          <p:nvPr/>
        </p:nvSpPr>
        <p:spPr>
          <a:xfrm>
            <a:off x="9530989" y="4766066"/>
            <a:ext cx="192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 Historically Involves Writing CUDA C++ Code For 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159933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D976353-82EF-A647-8AF6-4B8E59EC94C8}"/>
              </a:ext>
            </a:extLst>
          </p:cNvPr>
          <p:cNvSpPr/>
          <p:nvPr/>
        </p:nvSpPr>
        <p:spPr>
          <a:xfrm>
            <a:off x="640080" y="4193132"/>
            <a:ext cx="11338560" cy="1976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GPU (Device)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202C5E-3542-9444-886D-72D6D3035DB5}"/>
              </a:ext>
            </a:extLst>
          </p:cNvPr>
          <p:cNvSpPr/>
          <p:nvPr/>
        </p:nvSpPr>
        <p:spPr>
          <a:xfrm>
            <a:off x="640080" y="2007305"/>
            <a:ext cx="11338560" cy="1976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CPU (Host)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926EB-B53B-8C4C-9D88-8D3C324B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Acceleration with RAPIDS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402A8-961C-7140-9114-E2FF22A54570}"/>
              </a:ext>
            </a:extLst>
          </p:cNvPr>
          <p:cNvSpPr/>
          <p:nvPr/>
        </p:nvSpPr>
        <p:spPr>
          <a:xfrm>
            <a:off x="2100944" y="2343831"/>
            <a:ext cx="1630680" cy="1325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Data into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F246A-023B-BF45-A516-959015489EE9}"/>
              </a:ext>
            </a:extLst>
          </p:cNvPr>
          <p:cNvSpPr/>
          <p:nvPr/>
        </p:nvSpPr>
        <p:spPr>
          <a:xfrm>
            <a:off x="5232221" y="4494891"/>
            <a:ext cx="1630680" cy="1325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34CB8-C2C4-344F-9073-7FB40CECEA12}"/>
              </a:ext>
            </a:extLst>
          </p:cNvPr>
          <p:cNvSpPr/>
          <p:nvPr/>
        </p:nvSpPr>
        <p:spPr>
          <a:xfrm>
            <a:off x="6944541" y="4494891"/>
            <a:ext cx="1630680" cy="13255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D9EF90-FAB8-2349-B449-169931DA89D6}"/>
              </a:ext>
            </a:extLst>
          </p:cNvPr>
          <p:cNvSpPr/>
          <p:nvPr/>
        </p:nvSpPr>
        <p:spPr>
          <a:xfrm>
            <a:off x="10075818" y="2343831"/>
            <a:ext cx="1630680" cy="1325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Data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27EDC65-30B4-6147-8A72-B9C9ECDDDE88}"/>
              </a:ext>
            </a:extLst>
          </p:cNvPr>
          <p:cNvCxnSpPr/>
          <p:nvPr/>
        </p:nvCxnSpPr>
        <p:spPr>
          <a:xfrm>
            <a:off x="2847703" y="3669395"/>
            <a:ext cx="2384518" cy="1516559"/>
          </a:xfrm>
          <a:prstGeom prst="bentConnector3">
            <a:avLst>
              <a:gd name="adj1" fmla="val 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B058926-702C-354A-921A-57B74E82116A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8575221" y="3669395"/>
            <a:ext cx="2315937" cy="1488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D6C446-C5A2-8840-B374-A0BC055C99CB}"/>
              </a:ext>
            </a:extLst>
          </p:cNvPr>
          <p:cNvSpPr txBox="1"/>
          <p:nvPr/>
        </p:nvSpPr>
        <p:spPr>
          <a:xfrm>
            <a:off x="5060227" y="267257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Enable and move as much processes to GPU as possible</a:t>
            </a:r>
          </a:p>
        </p:txBody>
      </p:sp>
    </p:spTree>
    <p:extLst>
      <p:ext uri="{BB962C8B-B14F-4D97-AF65-F5344CB8AC3E}">
        <p14:creationId xmlns:p14="http://schemas.microsoft.com/office/powerpoint/2010/main" val="216612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13D7-2B97-CD46-B6DF-D6AD69E1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RAPIDS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20FED-AD47-6C4B-8E8D-9D0D8623E675}"/>
              </a:ext>
            </a:extLst>
          </p:cNvPr>
          <p:cNvSpPr/>
          <p:nvPr/>
        </p:nvSpPr>
        <p:spPr>
          <a:xfrm>
            <a:off x="579123" y="2766218"/>
            <a:ext cx="11321140" cy="1325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Popular Data Science Frameworks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A6F09-84A9-6540-8BD3-63CDCE98D8BE}"/>
              </a:ext>
            </a:extLst>
          </p:cNvPr>
          <p:cNvSpPr/>
          <p:nvPr/>
        </p:nvSpPr>
        <p:spPr>
          <a:xfrm>
            <a:off x="1136467" y="3105853"/>
            <a:ext cx="2403566" cy="679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4C7FC-B2DD-ED45-A585-7252517C374E}"/>
              </a:ext>
            </a:extLst>
          </p:cNvPr>
          <p:cNvSpPr/>
          <p:nvPr/>
        </p:nvSpPr>
        <p:spPr>
          <a:xfrm>
            <a:off x="3814354" y="3105853"/>
            <a:ext cx="2403566" cy="679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FAFAE-6752-4A40-9377-BE32C13A98CE}"/>
              </a:ext>
            </a:extLst>
          </p:cNvPr>
          <p:cNvSpPr/>
          <p:nvPr/>
        </p:nvSpPr>
        <p:spPr>
          <a:xfrm>
            <a:off x="6635934" y="3105853"/>
            <a:ext cx="2403566" cy="679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PyTorch</a:t>
            </a:r>
            <a:r>
              <a:rPr lang="en-US" dirty="0"/>
              <a:t> | TensorFlow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50BD5-9F26-D743-80B9-32F274D7EB43}"/>
              </a:ext>
            </a:extLst>
          </p:cNvPr>
          <p:cNvSpPr/>
          <p:nvPr/>
        </p:nvSpPr>
        <p:spPr>
          <a:xfrm>
            <a:off x="9313821" y="3105853"/>
            <a:ext cx="2403566" cy="679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25A53-BE34-3E4E-8ADD-5CC0260F8824}"/>
              </a:ext>
            </a:extLst>
          </p:cNvPr>
          <p:cNvSpPr/>
          <p:nvPr/>
        </p:nvSpPr>
        <p:spPr>
          <a:xfrm>
            <a:off x="579123" y="4380411"/>
            <a:ext cx="11321140" cy="1981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RAPIDS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A25DA-590A-7349-A2CB-F76207440972}"/>
              </a:ext>
            </a:extLst>
          </p:cNvPr>
          <p:cNvSpPr/>
          <p:nvPr/>
        </p:nvSpPr>
        <p:spPr>
          <a:xfrm>
            <a:off x="1136467" y="4720046"/>
            <a:ext cx="2403566" cy="6792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cuDF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4351D-B157-3447-95C3-85ACE7D71D00}"/>
              </a:ext>
            </a:extLst>
          </p:cNvPr>
          <p:cNvSpPr/>
          <p:nvPr/>
        </p:nvSpPr>
        <p:spPr>
          <a:xfrm>
            <a:off x="3814354" y="4720046"/>
            <a:ext cx="2403566" cy="6792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cuML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01E66-DD3E-C44A-85B5-356A70F663B6}"/>
              </a:ext>
            </a:extLst>
          </p:cNvPr>
          <p:cNvSpPr/>
          <p:nvPr/>
        </p:nvSpPr>
        <p:spPr>
          <a:xfrm>
            <a:off x="6635934" y="4720046"/>
            <a:ext cx="2403566" cy="6792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cuDNN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BF891E-9443-8F44-8731-26538739101E}"/>
              </a:ext>
            </a:extLst>
          </p:cNvPr>
          <p:cNvSpPr/>
          <p:nvPr/>
        </p:nvSpPr>
        <p:spPr>
          <a:xfrm>
            <a:off x="9313821" y="4720046"/>
            <a:ext cx="2403566" cy="6792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cuxfilter+Viz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D6C778-3E80-5148-8D19-2B7EDEB8CAEA}"/>
              </a:ext>
            </a:extLst>
          </p:cNvPr>
          <p:cNvCxnSpPr/>
          <p:nvPr/>
        </p:nvCxnSpPr>
        <p:spPr>
          <a:xfrm>
            <a:off x="470263" y="4220548"/>
            <a:ext cx="115736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EFB085-DD26-4E4E-814F-C41C92824635}"/>
              </a:ext>
            </a:extLst>
          </p:cNvPr>
          <p:cNvSpPr/>
          <p:nvPr/>
        </p:nvSpPr>
        <p:spPr>
          <a:xfrm>
            <a:off x="1136467" y="1653687"/>
            <a:ext cx="2403566" cy="679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Preprocessing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739BCA-089A-1B44-B79F-EFF3931EBEE2}"/>
              </a:ext>
            </a:extLst>
          </p:cNvPr>
          <p:cNvSpPr/>
          <p:nvPr/>
        </p:nvSpPr>
        <p:spPr>
          <a:xfrm>
            <a:off x="3836127" y="1653686"/>
            <a:ext cx="2403566" cy="679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Machine Learning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59460D-D9D4-D145-861C-09F3D48EB8FF}"/>
              </a:ext>
            </a:extLst>
          </p:cNvPr>
          <p:cNvSpPr/>
          <p:nvPr/>
        </p:nvSpPr>
        <p:spPr>
          <a:xfrm>
            <a:off x="6679480" y="1653685"/>
            <a:ext cx="2403566" cy="679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Deep Learning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E5A651-7132-474B-B190-C2D71123843E}"/>
              </a:ext>
            </a:extLst>
          </p:cNvPr>
          <p:cNvSpPr/>
          <p:nvPr/>
        </p:nvSpPr>
        <p:spPr>
          <a:xfrm>
            <a:off x="9379140" y="1648387"/>
            <a:ext cx="2403566" cy="679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Visualization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61C5DE-6805-D643-83F5-E0765A6A5A74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540033" y="1993321"/>
            <a:ext cx="2960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438C5B7-8FC2-9743-BF0E-C8F99CF804BD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H="1">
            <a:off x="1136467" y="1993321"/>
            <a:ext cx="5103226" cy="1"/>
          </a:xfrm>
          <a:prstGeom prst="bentConnector5">
            <a:avLst>
              <a:gd name="adj1" fmla="val -4480"/>
              <a:gd name="adj2" fmla="val 56823500000"/>
              <a:gd name="adj3" fmla="val 1044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8B39E9-57F0-0D43-84B6-92AB046D7962}"/>
              </a:ext>
            </a:extLst>
          </p:cNvPr>
          <p:cNvSpPr txBox="1"/>
          <p:nvPr/>
        </p:nvSpPr>
        <p:spPr>
          <a:xfrm>
            <a:off x="2577737" y="2362271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Iterative Process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7757D0-9872-364D-948A-39FE6F138AC8}"/>
              </a:ext>
            </a:extLst>
          </p:cNvPr>
          <p:cNvSpPr/>
          <p:nvPr/>
        </p:nvSpPr>
        <p:spPr>
          <a:xfrm>
            <a:off x="1136467" y="5717180"/>
            <a:ext cx="10580920" cy="40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GPU Memory (Apache Arrow columnar memory format to reduce high latency)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D0B89B-7C7E-B841-9350-A8931059E3EA}"/>
              </a:ext>
            </a:extLst>
          </p:cNvPr>
          <p:cNvCxnSpPr/>
          <p:nvPr/>
        </p:nvCxnSpPr>
        <p:spPr>
          <a:xfrm>
            <a:off x="2338251" y="5399315"/>
            <a:ext cx="0" cy="3178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D87062-47B7-1445-AAF4-A705CD08ED7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016137" y="5399315"/>
            <a:ext cx="0" cy="3178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FD1A0D-DD7C-2649-A4EA-D1BB3A033D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837717" y="5399315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92E0D6-2933-B04F-9E32-58EDFBC20AA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0515603" y="5399315"/>
            <a:ext cx="1" cy="3178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9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292A-8DC0-F141-A392-DB5A52A4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RAPIDS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1984-0737-804D-985F-55238A0A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Requirements</a:t>
            </a:r>
          </a:p>
          <a:p>
            <a:r>
              <a:rPr lang="en-US" dirty="0"/>
              <a:t>Linux Operating System</a:t>
            </a:r>
          </a:p>
          <a:p>
            <a:r>
              <a:rPr lang="en-US" dirty="0"/>
              <a:t>NVIDIA Pascal+ GPU</a:t>
            </a:r>
          </a:p>
          <a:p>
            <a:r>
              <a:rPr lang="en-US" dirty="0"/>
              <a:t>CUDA 9.2/10.0 + NVIDIA Driver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https://rapids.ai/start.html#get-rapids</a:t>
            </a:r>
            <a:endParaRPr lang="en-US" dirty="0"/>
          </a:p>
          <a:p>
            <a:r>
              <a:rPr lang="en-US" dirty="0"/>
              <a:t>Docker Container - bash /rapids/</a:t>
            </a:r>
            <a:r>
              <a:rPr lang="en-US" dirty="0" err="1"/>
              <a:t>utils</a:t>
            </a:r>
            <a:r>
              <a:rPr lang="en-US" dirty="0"/>
              <a:t>/start-</a:t>
            </a:r>
            <a:r>
              <a:rPr lang="en-US" dirty="0" err="1"/>
              <a:t>jupyter.sh</a:t>
            </a:r>
            <a:r>
              <a:rPr lang="en-US" dirty="0"/>
              <a:t> </a:t>
            </a:r>
          </a:p>
          <a:p>
            <a:r>
              <a:rPr lang="en-US" dirty="0" err="1"/>
              <a:t>Conda</a:t>
            </a:r>
            <a:r>
              <a:rPr lang="en-US" dirty="0"/>
              <a:t> - </a:t>
            </a:r>
            <a:r>
              <a:rPr lang="en-US" dirty="0" err="1"/>
              <a:t>conda</a:t>
            </a:r>
            <a:r>
              <a:rPr lang="en-US" dirty="0"/>
              <a:t> create -n rapids-21.06 -c </a:t>
            </a:r>
            <a:r>
              <a:rPr lang="en-US" dirty="0" err="1"/>
              <a:t>rapidsai</a:t>
            </a:r>
            <a:r>
              <a:rPr lang="en-US" dirty="0"/>
              <a:t> -c </a:t>
            </a:r>
            <a:r>
              <a:rPr lang="en-US" dirty="0" err="1"/>
              <a:t>nvidia</a:t>
            </a:r>
            <a:r>
              <a:rPr lang="en-US" dirty="0"/>
              <a:t> -c </a:t>
            </a:r>
            <a:r>
              <a:rPr lang="en-US" dirty="0" err="1"/>
              <a:t>conda</a:t>
            </a:r>
            <a:r>
              <a:rPr lang="en-US" dirty="0"/>
              <a:t>-forge \ rapids-blazing=21.06 python=3.7 </a:t>
            </a:r>
            <a:r>
              <a:rPr lang="en-US" dirty="0" err="1"/>
              <a:t>cudatoolkit</a:t>
            </a:r>
            <a:r>
              <a:rPr lang="en-US" dirty="0"/>
              <a:t>=11.0</a:t>
            </a:r>
          </a:p>
        </p:txBody>
      </p:sp>
    </p:spTree>
    <p:extLst>
      <p:ext uri="{BB962C8B-B14F-4D97-AF65-F5344CB8AC3E}">
        <p14:creationId xmlns:p14="http://schemas.microsoft.com/office/powerpoint/2010/main" val="260743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205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Accelerate Data Science with RAPIDS </vt:lpstr>
      <vt:lpstr>Agenda</vt:lpstr>
      <vt:lpstr>Traditional GPU Acceleration</vt:lpstr>
      <vt:lpstr>GPU Acceleration with RAPIDS</vt:lpstr>
      <vt:lpstr>RAPIDS Framework</vt:lpstr>
      <vt:lpstr>How To Get RAPIDS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Data Science with RAPIDS </dc:title>
  <dc:creator>kevin lee</dc:creator>
  <cp:lastModifiedBy>kevin lee</cp:lastModifiedBy>
  <cp:revision>8</cp:revision>
  <dcterms:created xsi:type="dcterms:W3CDTF">2021-06-28T05:20:55Z</dcterms:created>
  <dcterms:modified xsi:type="dcterms:W3CDTF">2021-06-28T06:33:12Z</dcterms:modified>
</cp:coreProperties>
</file>