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1"/>
    <p:restoredTop sz="94672"/>
  </p:normalViewPr>
  <p:slideViewPr>
    <p:cSldViewPr snapToGrid="0" snapToObjects="1">
      <p:cViewPr>
        <p:scale>
          <a:sx n="110" d="100"/>
          <a:sy n="110" d="100"/>
        </p:scale>
        <p:origin x="8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A6BC3-34ED-184B-AA57-2308EAD248C6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F9B1D-E31B-A040-8841-FB0A078084B6}">
      <dgm:prSet phldrT="[Text]" custT="1"/>
      <dgm:spPr/>
      <dgm:t>
        <a:bodyPr/>
        <a:lstStyle/>
        <a:p>
          <a:r>
            <a:rPr lang="en-US" sz="900" dirty="0"/>
            <a:t>Decision Tree</a:t>
          </a:r>
        </a:p>
      </dgm:t>
    </dgm:pt>
    <dgm:pt modelId="{EF72DF15-ABC9-D845-844E-ABBB0BBCE13A}" type="parTrans" cxnId="{988B76F9-61F8-774C-998B-272F34BE10C5}">
      <dgm:prSet/>
      <dgm:spPr/>
      <dgm:t>
        <a:bodyPr/>
        <a:lstStyle/>
        <a:p>
          <a:endParaRPr lang="en-US"/>
        </a:p>
      </dgm:t>
    </dgm:pt>
    <dgm:pt modelId="{6EFDFA60-54FF-BF47-A550-2D68292A926B}" type="sibTrans" cxnId="{988B76F9-61F8-774C-998B-272F34BE10C5}">
      <dgm:prSet/>
      <dgm:spPr/>
      <dgm:t>
        <a:bodyPr/>
        <a:lstStyle/>
        <a:p>
          <a:endParaRPr lang="en-US"/>
        </a:p>
      </dgm:t>
    </dgm:pt>
    <dgm:pt modelId="{6731D3FD-53D4-0042-B931-D4366A9BA29B}">
      <dgm:prSet phldrT="[Text]" custT="1"/>
      <dgm:spPr/>
      <dgm:t>
        <a:bodyPr lIns="9144" tIns="9144" rIns="9144" bIns="9144" anchor="ctr"/>
        <a:lstStyle/>
        <a:p>
          <a:r>
            <a:rPr lang="en-US" sz="700" dirty="0"/>
            <a:t>Prone to overfitting</a:t>
          </a:r>
        </a:p>
      </dgm:t>
    </dgm:pt>
    <dgm:pt modelId="{09A830A1-4FEE-A04E-B873-D8D38FB52DA8}" type="parTrans" cxnId="{D0D7004D-F346-8B44-A5D4-27959DCE56F7}">
      <dgm:prSet/>
      <dgm:spPr/>
      <dgm:t>
        <a:bodyPr/>
        <a:lstStyle/>
        <a:p>
          <a:endParaRPr lang="en-US"/>
        </a:p>
      </dgm:t>
    </dgm:pt>
    <dgm:pt modelId="{0F361B96-DE42-D046-A9F7-F74EDF1AF228}" type="sibTrans" cxnId="{D0D7004D-F346-8B44-A5D4-27959DCE56F7}">
      <dgm:prSet/>
      <dgm:spPr/>
      <dgm:t>
        <a:bodyPr/>
        <a:lstStyle/>
        <a:p>
          <a:endParaRPr lang="en-US"/>
        </a:p>
      </dgm:t>
    </dgm:pt>
    <dgm:pt modelId="{74139702-E32C-BE44-B00B-223DFB325FC5}">
      <dgm:prSet phldrT="[Text]" custT="1"/>
      <dgm:spPr/>
      <dgm:t>
        <a:bodyPr/>
        <a:lstStyle/>
        <a:p>
          <a:r>
            <a:rPr lang="en-US" sz="900" dirty="0"/>
            <a:t>Pruning</a:t>
          </a:r>
        </a:p>
      </dgm:t>
    </dgm:pt>
    <dgm:pt modelId="{C84B3DB0-B980-6248-BD67-E3F440688D21}" type="parTrans" cxnId="{1202838F-A832-3042-927C-DFE8756A0913}">
      <dgm:prSet/>
      <dgm:spPr/>
      <dgm:t>
        <a:bodyPr/>
        <a:lstStyle/>
        <a:p>
          <a:endParaRPr lang="en-US"/>
        </a:p>
      </dgm:t>
    </dgm:pt>
    <dgm:pt modelId="{AE6E64F2-4932-DB4F-93BB-19D365A65F3F}" type="sibTrans" cxnId="{1202838F-A832-3042-927C-DFE8756A0913}">
      <dgm:prSet/>
      <dgm:spPr/>
      <dgm:t>
        <a:bodyPr/>
        <a:lstStyle/>
        <a:p>
          <a:endParaRPr lang="en-US"/>
        </a:p>
      </dgm:t>
    </dgm:pt>
    <dgm:pt modelId="{2B16047F-C29D-014B-B0BA-FF3A2768B231}">
      <dgm:prSet phldrT="[Text]" custT="1"/>
      <dgm:spPr/>
      <dgm:t>
        <a:bodyPr lIns="9144" tIns="9144" rIns="9144" bIns="9144" anchor="ctr"/>
        <a:lstStyle/>
        <a:p>
          <a:r>
            <a:rPr lang="en-US" sz="700" dirty="0"/>
            <a:t>Removes nodes that are not informative</a:t>
          </a:r>
        </a:p>
      </dgm:t>
    </dgm:pt>
    <dgm:pt modelId="{92E2D33D-A253-904A-812B-1ACFECC512C6}" type="parTrans" cxnId="{D153AD71-05A1-3544-A21C-03E123533A54}">
      <dgm:prSet/>
      <dgm:spPr/>
      <dgm:t>
        <a:bodyPr/>
        <a:lstStyle/>
        <a:p>
          <a:endParaRPr lang="en-US"/>
        </a:p>
      </dgm:t>
    </dgm:pt>
    <dgm:pt modelId="{5263A1F0-A5CD-E64B-B292-5CDED94B509E}" type="sibTrans" cxnId="{D153AD71-05A1-3544-A21C-03E123533A54}">
      <dgm:prSet/>
      <dgm:spPr/>
      <dgm:t>
        <a:bodyPr/>
        <a:lstStyle/>
        <a:p>
          <a:endParaRPr lang="en-US"/>
        </a:p>
      </dgm:t>
    </dgm:pt>
    <dgm:pt modelId="{902302EC-BA7D-DC41-9427-A473C3ADCA27}">
      <dgm:prSet phldrT="[Text]" custT="1"/>
      <dgm:spPr/>
      <dgm:t>
        <a:bodyPr lIns="9144" tIns="9144" rIns="9144" bIns="9144" anchor="ctr"/>
        <a:lstStyle/>
        <a:p>
          <a:r>
            <a:rPr lang="en-US" sz="700" dirty="0"/>
            <a:t>Optimizes the size of tree</a:t>
          </a:r>
        </a:p>
      </dgm:t>
    </dgm:pt>
    <dgm:pt modelId="{B2B6EAE1-3233-5A49-8010-035BB0E41E06}" type="parTrans" cxnId="{3BB5D349-B5AF-5041-9CDD-CA88B549B49C}">
      <dgm:prSet/>
      <dgm:spPr/>
      <dgm:t>
        <a:bodyPr/>
        <a:lstStyle/>
        <a:p>
          <a:endParaRPr lang="en-US"/>
        </a:p>
      </dgm:t>
    </dgm:pt>
    <dgm:pt modelId="{2FB348F6-7C1B-054A-AC1A-2897CF5C5012}" type="sibTrans" cxnId="{3BB5D349-B5AF-5041-9CDD-CA88B549B49C}">
      <dgm:prSet/>
      <dgm:spPr/>
      <dgm:t>
        <a:bodyPr/>
        <a:lstStyle/>
        <a:p>
          <a:endParaRPr lang="en-US"/>
        </a:p>
      </dgm:t>
    </dgm:pt>
    <dgm:pt modelId="{703E5BDB-1437-E44C-A38B-6AB85BF15EE3}">
      <dgm:prSet phldrT="[Text]" custT="1"/>
      <dgm:spPr/>
      <dgm:t>
        <a:bodyPr/>
        <a:lstStyle/>
        <a:p>
          <a:r>
            <a:rPr lang="en-US" sz="900" dirty="0"/>
            <a:t>Bagging</a:t>
          </a:r>
        </a:p>
      </dgm:t>
    </dgm:pt>
    <dgm:pt modelId="{0680E932-91ED-0A41-920E-9F1F4BFC1C15}" type="parTrans" cxnId="{B42F4033-0245-604F-B416-DAE0B8321959}">
      <dgm:prSet/>
      <dgm:spPr/>
      <dgm:t>
        <a:bodyPr/>
        <a:lstStyle/>
        <a:p>
          <a:endParaRPr lang="en-US"/>
        </a:p>
      </dgm:t>
    </dgm:pt>
    <dgm:pt modelId="{58681D3C-90E7-824B-BDDA-44E90720B6E0}" type="sibTrans" cxnId="{B42F4033-0245-604F-B416-DAE0B8321959}">
      <dgm:prSet/>
      <dgm:spPr/>
      <dgm:t>
        <a:bodyPr/>
        <a:lstStyle/>
        <a:p>
          <a:endParaRPr lang="en-US"/>
        </a:p>
      </dgm:t>
    </dgm:pt>
    <dgm:pt modelId="{954DBC3D-42F3-B043-81FE-70C5745452EF}">
      <dgm:prSet phldrT="[Text]" custT="1"/>
      <dgm:spPr/>
      <dgm:t>
        <a:bodyPr lIns="9144" tIns="9144" rIns="9144" bIns="9144" anchor="ctr"/>
        <a:lstStyle/>
        <a:p>
          <a:r>
            <a:rPr lang="en-US" sz="700" dirty="0"/>
            <a:t>Reduces variance through collaboration of multiple trees</a:t>
          </a:r>
        </a:p>
      </dgm:t>
    </dgm:pt>
    <dgm:pt modelId="{3559EE79-4C44-034C-B492-86490AB0BFA3}" type="parTrans" cxnId="{9EB2E01E-6B74-9442-960A-221BB1FDBA14}">
      <dgm:prSet/>
      <dgm:spPr/>
      <dgm:t>
        <a:bodyPr/>
        <a:lstStyle/>
        <a:p>
          <a:endParaRPr lang="en-US"/>
        </a:p>
      </dgm:t>
    </dgm:pt>
    <dgm:pt modelId="{40FDA758-B4C2-0941-AB12-040E9E5DA10A}" type="sibTrans" cxnId="{9EB2E01E-6B74-9442-960A-221BB1FDBA14}">
      <dgm:prSet/>
      <dgm:spPr/>
      <dgm:t>
        <a:bodyPr/>
        <a:lstStyle/>
        <a:p>
          <a:endParaRPr lang="en-US"/>
        </a:p>
      </dgm:t>
    </dgm:pt>
    <dgm:pt modelId="{23E74701-9C1F-A443-9299-7259E67104D9}">
      <dgm:prSet custT="1"/>
      <dgm:spPr/>
      <dgm:t>
        <a:bodyPr/>
        <a:lstStyle/>
        <a:p>
          <a:r>
            <a:rPr lang="en-US" sz="900" dirty="0"/>
            <a:t>Random Forest</a:t>
          </a:r>
        </a:p>
      </dgm:t>
    </dgm:pt>
    <dgm:pt modelId="{6373B5EC-650E-D544-891C-A465B05B8A55}" type="parTrans" cxnId="{BA8E2949-4EDE-B44A-904B-FC73100DEF84}">
      <dgm:prSet/>
      <dgm:spPr/>
      <dgm:t>
        <a:bodyPr/>
        <a:lstStyle/>
        <a:p>
          <a:endParaRPr lang="en-US"/>
        </a:p>
      </dgm:t>
    </dgm:pt>
    <dgm:pt modelId="{C60F2BF7-D1BC-6242-A0A7-3F9358105BE5}" type="sibTrans" cxnId="{BA8E2949-4EDE-B44A-904B-FC73100DEF84}">
      <dgm:prSet/>
      <dgm:spPr/>
      <dgm:t>
        <a:bodyPr/>
        <a:lstStyle/>
        <a:p>
          <a:endParaRPr lang="en-US"/>
        </a:p>
      </dgm:t>
    </dgm:pt>
    <dgm:pt modelId="{02275F67-B9AD-E242-8CA7-4555925CE99B}">
      <dgm:prSet custT="1"/>
      <dgm:spPr/>
      <dgm:t>
        <a:bodyPr/>
        <a:lstStyle/>
        <a:p>
          <a:r>
            <a:rPr lang="en-US" sz="900" dirty="0"/>
            <a:t>Boosting</a:t>
          </a:r>
        </a:p>
      </dgm:t>
    </dgm:pt>
    <dgm:pt modelId="{8C42B135-2791-4344-922B-E0AD8850748F}" type="parTrans" cxnId="{573DBE89-3F87-4B49-9594-74AD79EB970B}">
      <dgm:prSet/>
      <dgm:spPr/>
      <dgm:t>
        <a:bodyPr/>
        <a:lstStyle/>
        <a:p>
          <a:endParaRPr lang="en-US"/>
        </a:p>
      </dgm:t>
    </dgm:pt>
    <dgm:pt modelId="{613EE7D8-9525-7746-8ABA-040B50315F28}" type="sibTrans" cxnId="{573DBE89-3F87-4B49-9594-74AD79EB970B}">
      <dgm:prSet/>
      <dgm:spPr/>
      <dgm:t>
        <a:bodyPr/>
        <a:lstStyle/>
        <a:p>
          <a:endParaRPr lang="en-US"/>
        </a:p>
      </dgm:t>
    </dgm:pt>
    <dgm:pt modelId="{0FDA5328-6A66-5F49-8B51-ECB45E3F9448}">
      <dgm:prSet custT="1"/>
      <dgm:spPr/>
      <dgm:t>
        <a:bodyPr/>
        <a:lstStyle/>
        <a:p>
          <a:r>
            <a:rPr lang="en-US" sz="900" dirty="0"/>
            <a:t>Gradient Boosting</a:t>
          </a:r>
        </a:p>
      </dgm:t>
    </dgm:pt>
    <dgm:pt modelId="{78FBC99F-4425-154E-9C10-0E97F3FFC1C1}" type="parTrans" cxnId="{16294207-3816-9348-87ED-F7DD41B33967}">
      <dgm:prSet/>
      <dgm:spPr/>
      <dgm:t>
        <a:bodyPr/>
        <a:lstStyle/>
        <a:p>
          <a:endParaRPr lang="en-US"/>
        </a:p>
      </dgm:t>
    </dgm:pt>
    <dgm:pt modelId="{E163B065-11D4-E246-B331-8D4BCE526C70}" type="sibTrans" cxnId="{16294207-3816-9348-87ED-F7DD41B33967}">
      <dgm:prSet/>
      <dgm:spPr/>
      <dgm:t>
        <a:bodyPr/>
        <a:lstStyle/>
        <a:p>
          <a:endParaRPr lang="en-US"/>
        </a:p>
      </dgm:t>
    </dgm:pt>
    <dgm:pt modelId="{0BF9C17A-A3D2-AB4B-87AB-14351CAD8AD3}">
      <dgm:prSet custT="1"/>
      <dgm:spPr/>
      <dgm:t>
        <a:bodyPr lIns="9144" tIns="9144" rIns="9144" bIns="9144" anchor="ctr"/>
        <a:lstStyle/>
        <a:p>
          <a:r>
            <a:rPr lang="en-US" sz="700" dirty="0"/>
            <a:t>Can handle high dimensionality</a:t>
          </a:r>
        </a:p>
      </dgm:t>
    </dgm:pt>
    <dgm:pt modelId="{8F56CD92-B98E-2148-A930-1F8F62983FF1}" type="parTrans" cxnId="{5D4CEDE8-4BDA-7141-9EF5-4A5EF2C750C2}">
      <dgm:prSet/>
      <dgm:spPr/>
      <dgm:t>
        <a:bodyPr/>
        <a:lstStyle/>
        <a:p>
          <a:endParaRPr lang="en-US"/>
        </a:p>
      </dgm:t>
    </dgm:pt>
    <dgm:pt modelId="{DAD4593B-7DBC-2741-900A-A5A50202BD76}" type="sibTrans" cxnId="{5D4CEDE8-4BDA-7141-9EF5-4A5EF2C750C2}">
      <dgm:prSet/>
      <dgm:spPr/>
      <dgm:t>
        <a:bodyPr/>
        <a:lstStyle/>
        <a:p>
          <a:endParaRPr lang="en-US"/>
        </a:p>
      </dgm:t>
    </dgm:pt>
    <dgm:pt modelId="{6CA8B492-0AC9-E348-929B-ADA11DB3E3A9}">
      <dgm:prSet custT="1"/>
      <dgm:spPr/>
      <dgm:t>
        <a:bodyPr lIns="9144" tIns="9144" rIns="9144" bIns="9144" anchor="ctr"/>
        <a:lstStyle/>
        <a:p>
          <a:r>
            <a:rPr lang="en-US" sz="700" dirty="0"/>
            <a:t>Combines weaker learners to improve model performance</a:t>
          </a:r>
        </a:p>
      </dgm:t>
    </dgm:pt>
    <dgm:pt modelId="{471CFD1C-E4B7-9A40-BED8-6487EC6F581C}" type="parTrans" cxnId="{4A86D308-0F00-B248-9EC9-7741A1805532}">
      <dgm:prSet/>
      <dgm:spPr/>
      <dgm:t>
        <a:bodyPr/>
        <a:lstStyle/>
        <a:p>
          <a:endParaRPr lang="en-US"/>
        </a:p>
      </dgm:t>
    </dgm:pt>
    <dgm:pt modelId="{22502EF2-FA44-7642-9B81-5BA1E9F2BCC9}" type="sibTrans" cxnId="{4A86D308-0F00-B248-9EC9-7741A1805532}">
      <dgm:prSet/>
      <dgm:spPr/>
      <dgm:t>
        <a:bodyPr/>
        <a:lstStyle/>
        <a:p>
          <a:endParaRPr lang="en-US"/>
        </a:p>
      </dgm:t>
    </dgm:pt>
    <dgm:pt modelId="{98D2CFD0-6C2B-EB47-BD47-9D2FB0117F11}">
      <dgm:prSet custT="1"/>
      <dgm:spPr/>
      <dgm:t>
        <a:bodyPr lIns="9144" tIns="9144" rIns="9144" bIns="9144" anchor="ctr"/>
        <a:lstStyle/>
        <a:p>
          <a:r>
            <a:rPr lang="en-US" sz="700" dirty="0"/>
            <a:t>Model trains sequentially based on residuals of prior outcome</a:t>
          </a:r>
        </a:p>
      </dgm:t>
    </dgm:pt>
    <dgm:pt modelId="{9CC23C7F-EBD7-1F47-943A-59CA160998F2}" type="parTrans" cxnId="{294C4422-AAD9-1C45-9531-915F1F3CA37C}">
      <dgm:prSet/>
      <dgm:spPr/>
      <dgm:t>
        <a:bodyPr/>
        <a:lstStyle/>
        <a:p>
          <a:endParaRPr lang="en-US"/>
        </a:p>
      </dgm:t>
    </dgm:pt>
    <dgm:pt modelId="{A7B2D579-D845-2146-9322-616223868CEA}" type="sibTrans" cxnId="{294C4422-AAD9-1C45-9531-915F1F3CA37C}">
      <dgm:prSet/>
      <dgm:spPr/>
      <dgm:t>
        <a:bodyPr/>
        <a:lstStyle/>
        <a:p>
          <a:endParaRPr lang="en-US"/>
        </a:p>
      </dgm:t>
    </dgm:pt>
    <dgm:pt modelId="{5EE23870-0491-6D46-9CE5-CC14983393B8}">
      <dgm:prSet custT="1"/>
      <dgm:spPr/>
      <dgm:t>
        <a:bodyPr/>
        <a:lstStyle/>
        <a:p>
          <a:r>
            <a:rPr lang="en-US" sz="900" dirty="0"/>
            <a:t>Early Stopping</a:t>
          </a:r>
        </a:p>
      </dgm:t>
    </dgm:pt>
    <dgm:pt modelId="{72655EAE-4DC6-924D-B9B8-7D6E9EF64835}" type="parTrans" cxnId="{76D158F6-8093-F44B-9318-F447933F4AEA}">
      <dgm:prSet/>
      <dgm:spPr/>
      <dgm:t>
        <a:bodyPr/>
        <a:lstStyle/>
        <a:p>
          <a:endParaRPr lang="en-US"/>
        </a:p>
      </dgm:t>
    </dgm:pt>
    <dgm:pt modelId="{9941F23A-1758-2641-A3F9-3988608D8394}" type="sibTrans" cxnId="{76D158F6-8093-F44B-9318-F447933F4AEA}">
      <dgm:prSet/>
      <dgm:spPr/>
      <dgm:t>
        <a:bodyPr/>
        <a:lstStyle/>
        <a:p>
          <a:endParaRPr lang="en-US"/>
        </a:p>
      </dgm:t>
    </dgm:pt>
    <dgm:pt modelId="{63515671-FE70-2744-9D63-5D44451440BC}">
      <dgm:prSet custT="1"/>
      <dgm:spPr/>
      <dgm:t>
        <a:bodyPr lIns="9144" tIns="9144" rIns="9144" bIns="9144" anchor="ctr"/>
        <a:lstStyle/>
        <a:p>
          <a:r>
            <a:rPr lang="en-US" sz="700" dirty="0"/>
            <a:t>Prevents the model from learning patterns that are too specific</a:t>
          </a:r>
        </a:p>
      </dgm:t>
    </dgm:pt>
    <dgm:pt modelId="{01978CCA-A7D3-EC43-8995-3873A7890908}" type="parTrans" cxnId="{462C0C3B-E7FE-E340-9BA8-05FBA6691732}">
      <dgm:prSet/>
      <dgm:spPr/>
      <dgm:t>
        <a:bodyPr/>
        <a:lstStyle/>
        <a:p>
          <a:endParaRPr lang="en-US"/>
        </a:p>
      </dgm:t>
    </dgm:pt>
    <dgm:pt modelId="{7EEEF3D5-F2A1-034A-B841-52DE1E9AFE0D}" type="sibTrans" cxnId="{462C0C3B-E7FE-E340-9BA8-05FBA6691732}">
      <dgm:prSet/>
      <dgm:spPr/>
      <dgm:t>
        <a:bodyPr/>
        <a:lstStyle/>
        <a:p>
          <a:endParaRPr lang="en-US"/>
        </a:p>
      </dgm:t>
    </dgm:pt>
    <dgm:pt modelId="{76DD48FB-0940-7243-A1B5-8B9D2C91356E}">
      <dgm:prSet custT="1"/>
      <dgm:spPr/>
      <dgm:t>
        <a:bodyPr lIns="9144" tIns="9144" rIns="9144" bIns="9144" anchor="ctr"/>
        <a:lstStyle/>
        <a:p>
          <a:r>
            <a:rPr lang="en-US" sz="700" dirty="0"/>
            <a:t>Reduces overfitting</a:t>
          </a:r>
        </a:p>
      </dgm:t>
    </dgm:pt>
    <dgm:pt modelId="{98EA8CF8-72F6-4947-931B-0CFC04A27835}" type="parTrans" cxnId="{9F3FDF0C-B4CB-E34C-AC2E-0C554F61B700}">
      <dgm:prSet/>
      <dgm:spPr/>
      <dgm:t>
        <a:bodyPr/>
        <a:lstStyle/>
        <a:p>
          <a:endParaRPr lang="en-US"/>
        </a:p>
      </dgm:t>
    </dgm:pt>
    <dgm:pt modelId="{CDE5037D-2E14-F949-A2DC-5002C3B50228}" type="sibTrans" cxnId="{9F3FDF0C-B4CB-E34C-AC2E-0C554F61B700}">
      <dgm:prSet/>
      <dgm:spPr/>
      <dgm:t>
        <a:bodyPr/>
        <a:lstStyle/>
        <a:p>
          <a:endParaRPr lang="en-US"/>
        </a:p>
      </dgm:t>
    </dgm:pt>
    <dgm:pt modelId="{F1998D0F-7238-ED46-BCAE-5DA20F19C2BE}">
      <dgm:prSet custT="1"/>
      <dgm:spPr/>
      <dgm:t>
        <a:bodyPr lIns="9144" tIns="9144" rIns="9144" bIns="9144" anchor="ctr"/>
        <a:lstStyle/>
        <a:p>
          <a:r>
            <a:rPr lang="en-US" sz="700" dirty="0"/>
            <a:t>Identifies significant variables</a:t>
          </a:r>
        </a:p>
      </dgm:t>
    </dgm:pt>
    <dgm:pt modelId="{D9345AB0-E3FD-4846-9B7D-D067089050ED}" type="parTrans" cxnId="{A8C79484-2400-E742-970F-ED16C1B4008D}">
      <dgm:prSet/>
      <dgm:spPr/>
      <dgm:t>
        <a:bodyPr/>
        <a:lstStyle/>
        <a:p>
          <a:endParaRPr lang="en-US"/>
        </a:p>
      </dgm:t>
    </dgm:pt>
    <dgm:pt modelId="{687C9060-AA55-9542-AA0B-9BBF8A7D5FEA}" type="sibTrans" cxnId="{A8C79484-2400-E742-970F-ED16C1B4008D}">
      <dgm:prSet/>
      <dgm:spPr/>
      <dgm:t>
        <a:bodyPr/>
        <a:lstStyle/>
        <a:p>
          <a:endParaRPr lang="en-US"/>
        </a:p>
      </dgm:t>
    </dgm:pt>
    <dgm:pt modelId="{C8B193A3-6FBF-F14C-BA98-3251CD412A05}">
      <dgm:prSet phldrT="[Text]" custT="1"/>
      <dgm:spPr/>
      <dgm:t>
        <a:bodyPr lIns="9144" tIns="9144" rIns="9144" bIns="9144" anchor="ctr"/>
        <a:lstStyle/>
        <a:p>
          <a:r>
            <a:rPr lang="en-US" sz="700" dirty="0"/>
            <a:t>Requires less data preparation</a:t>
          </a:r>
        </a:p>
      </dgm:t>
    </dgm:pt>
    <dgm:pt modelId="{21490AC6-B8D0-B445-A71E-BF005578D91B}" type="parTrans" cxnId="{EEC47356-6A1C-3A4A-BA3F-70D9A15700BE}">
      <dgm:prSet/>
      <dgm:spPr/>
      <dgm:t>
        <a:bodyPr/>
        <a:lstStyle/>
        <a:p>
          <a:endParaRPr lang="en-US"/>
        </a:p>
      </dgm:t>
    </dgm:pt>
    <dgm:pt modelId="{0699C76F-A402-2340-9675-62A5D90A26B1}" type="sibTrans" cxnId="{EEC47356-6A1C-3A4A-BA3F-70D9A15700BE}">
      <dgm:prSet/>
      <dgm:spPr/>
      <dgm:t>
        <a:bodyPr/>
        <a:lstStyle/>
        <a:p>
          <a:endParaRPr lang="en-US"/>
        </a:p>
      </dgm:t>
    </dgm:pt>
    <dgm:pt modelId="{EE3E8C6D-DD9A-084F-9A7F-ACC9CB0D7EC9}">
      <dgm:prSet custT="1"/>
      <dgm:spPr/>
      <dgm:t>
        <a:bodyPr lIns="9144" tIns="9144" rIns="9144" bIns="9144" anchor="ctr"/>
        <a:lstStyle/>
        <a:p>
          <a:r>
            <a:rPr lang="en-US" sz="700" dirty="0"/>
            <a:t>Each tree is trained on a subset of features</a:t>
          </a:r>
        </a:p>
      </dgm:t>
    </dgm:pt>
    <dgm:pt modelId="{1B79874B-0FF7-9148-A930-6830D2706178}" type="parTrans" cxnId="{E8E101C3-F4DC-C04E-84BD-7C356B8313D3}">
      <dgm:prSet/>
      <dgm:spPr/>
      <dgm:t>
        <a:bodyPr/>
        <a:lstStyle/>
        <a:p>
          <a:endParaRPr lang="en-US"/>
        </a:p>
      </dgm:t>
    </dgm:pt>
    <dgm:pt modelId="{64D453FA-4002-F14C-B74F-5B825326663F}" type="sibTrans" cxnId="{E8E101C3-F4DC-C04E-84BD-7C356B8313D3}">
      <dgm:prSet/>
      <dgm:spPr/>
      <dgm:t>
        <a:bodyPr/>
        <a:lstStyle/>
        <a:p>
          <a:endParaRPr lang="en-US"/>
        </a:p>
      </dgm:t>
    </dgm:pt>
    <dgm:pt modelId="{F27476E5-12C2-244B-B27D-68629A20C3E5}">
      <dgm:prSet phldrT="[Text]" custT="1"/>
      <dgm:spPr/>
      <dgm:t>
        <a:bodyPr lIns="9144" tIns="9144" rIns="9144" bIns="9144" anchor="ctr"/>
        <a:lstStyle/>
        <a:p>
          <a:endParaRPr lang="en-US" sz="700" dirty="0"/>
        </a:p>
      </dgm:t>
    </dgm:pt>
    <dgm:pt modelId="{ED30ADFF-A55E-8743-858C-63E1D799C58A}" type="parTrans" cxnId="{C45EEBFE-7CF5-BD42-9944-DF0F42B24DE4}">
      <dgm:prSet/>
      <dgm:spPr/>
      <dgm:t>
        <a:bodyPr/>
        <a:lstStyle/>
        <a:p>
          <a:endParaRPr lang="en-US"/>
        </a:p>
      </dgm:t>
    </dgm:pt>
    <dgm:pt modelId="{C85C3D9C-4A31-F74A-8FAE-DB5A46E54926}" type="sibTrans" cxnId="{C45EEBFE-7CF5-BD42-9944-DF0F42B24DE4}">
      <dgm:prSet/>
      <dgm:spPr/>
      <dgm:t>
        <a:bodyPr/>
        <a:lstStyle/>
        <a:p>
          <a:endParaRPr lang="en-US"/>
        </a:p>
      </dgm:t>
    </dgm:pt>
    <dgm:pt modelId="{AD1E6AA3-BF87-4947-A4D9-137191098D3B}">
      <dgm:prSet phldrT="[Text]" custT="1"/>
      <dgm:spPr/>
      <dgm:t>
        <a:bodyPr lIns="9144" tIns="9144" rIns="9144" bIns="9144" anchor="ctr"/>
        <a:lstStyle/>
        <a:p>
          <a:r>
            <a:rPr lang="en-US" sz="700" dirty="0"/>
            <a:t>Intuitive and easy to understand</a:t>
          </a:r>
        </a:p>
      </dgm:t>
    </dgm:pt>
    <dgm:pt modelId="{3FFA0AB5-3ADE-5442-B86E-473FCB713C15}" type="parTrans" cxnId="{F4A4C242-B15D-534D-AB5C-E28FEC908D4A}">
      <dgm:prSet/>
      <dgm:spPr/>
      <dgm:t>
        <a:bodyPr/>
        <a:lstStyle/>
        <a:p>
          <a:endParaRPr lang="en-US"/>
        </a:p>
      </dgm:t>
    </dgm:pt>
    <dgm:pt modelId="{160C8C66-0C7A-9E48-90B5-05A85269CAB2}" type="sibTrans" cxnId="{F4A4C242-B15D-534D-AB5C-E28FEC908D4A}">
      <dgm:prSet/>
      <dgm:spPr/>
      <dgm:t>
        <a:bodyPr/>
        <a:lstStyle/>
        <a:p>
          <a:endParaRPr lang="en-US"/>
        </a:p>
      </dgm:t>
    </dgm:pt>
    <dgm:pt modelId="{7354CBDC-B1A0-CA43-9CAF-0C63CC57759A}">
      <dgm:prSet phldrT="[Text]" custT="1"/>
      <dgm:spPr/>
      <dgm:t>
        <a:bodyPr lIns="9144" tIns="9144" rIns="9144" bIns="9144" anchor="ctr"/>
        <a:lstStyle/>
        <a:p>
          <a:r>
            <a:rPr lang="en-US" sz="700" dirty="0"/>
            <a:t>Longer time to train multiple trees</a:t>
          </a:r>
        </a:p>
      </dgm:t>
    </dgm:pt>
    <dgm:pt modelId="{8F76C14D-950C-3D4C-A98A-690E72494A4E}" type="parTrans" cxnId="{D8239E12-20A9-6E47-9149-8E7F5B8183F0}">
      <dgm:prSet/>
      <dgm:spPr/>
      <dgm:t>
        <a:bodyPr/>
        <a:lstStyle/>
        <a:p>
          <a:endParaRPr lang="en-US"/>
        </a:p>
      </dgm:t>
    </dgm:pt>
    <dgm:pt modelId="{FCDC3544-DAD9-1C43-8347-604691426E3C}" type="sibTrans" cxnId="{D8239E12-20A9-6E47-9149-8E7F5B8183F0}">
      <dgm:prSet/>
      <dgm:spPr/>
      <dgm:t>
        <a:bodyPr/>
        <a:lstStyle/>
        <a:p>
          <a:endParaRPr lang="en-US"/>
        </a:p>
      </dgm:t>
    </dgm:pt>
    <dgm:pt modelId="{86A2A0A3-605A-244A-B2D2-96E275839475}">
      <dgm:prSet custT="1"/>
      <dgm:spPr/>
      <dgm:t>
        <a:bodyPr lIns="9144" tIns="9144" rIns="9144" bIns="9144" anchor="ctr"/>
        <a:lstStyle/>
        <a:p>
          <a:r>
            <a:rPr lang="en-US" sz="700" dirty="0"/>
            <a:t>Longer time to develop as models are trained sequentially</a:t>
          </a:r>
        </a:p>
      </dgm:t>
    </dgm:pt>
    <dgm:pt modelId="{63CADDBB-8F12-4A45-BC37-96E2C3BA338B}" type="parTrans" cxnId="{4493BA75-2FF9-FB46-A9E6-B5ED5F913D22}">
      <dgm:prSet/>
      <dgm:spPr/>
      <dgm:t>
        <a:bodyPr/>
        <a:lstStyle/>
        <a:p>
          <a:endParaRPr lang="en-US"/>
        </a:p>
      </dgm:t>
    </dgm:pt>
    <dgm:pt modelId="{3C21CFC7-38E6-5142-9C69-D20A8024A70A}" type="sibTrans" cxnId="{4493BA75-2FF9-FB46-A9E6-B5ED5F913D22}">
      <dgm:prSet/>
      <dgm:spPr/>
      <dgm:t>
        <a:bodyPr/>
        <a:lstStyle/>
        <a:p>
          <a:endParaRPr lang="en-US"/>
        </a:p>
      </dgm:t>
    </dgm:pt>
    <dgm:pt modelId="{E35D8D55-3A16-044F-9AED-EF0B9442AE8B}" type="pres">
      <dgm:prSet presAssocID="{DA1A6BC3-34ED-184B-AA57-2308EAD248C6}" presName="Name0" presStyleCnt="0">
        <dgm:presLayoutVars>
          <dgm:dir/>
          <dgm:animLvl val="lvl"/>
          <dgm:resizeHandles val="exact"/>
        </dgm:presLayoutVars>
      </dgm:prSet>
      <dgm:spPr/>
    </dgm:pt>
    <dgm:pt modelId="{7950E6D0-EF0B-1B4C-9F3E-A5B968FD3E88}" type="pres">
      <dgm:prSet presAssocID="{DA1A6BC3-34ED-184B-AA57-2308EAD248C6}" presName="tSp" presStyleCnt="0"/>
      <dgm:spPr/>
    </dgm:pt>
    <dgm:pt modelId="{5B753945-A00F-6F46-8609-3EE1DE54F442}" type="pres">
      <dgm:prSet presAssocID="{DA1A6BC3-34ED-184B-AA57-2308EAD248C6}" presName="bSp" presStyleCnt="0"/>
      <dgm:spPr/>
    </dgm:pt>
    <dgm:pt modelId="{D9102189-11DB-A140-BE47-8640E2C0CADF}" type="pres">
      <dgm:prSet presAssocID="{DA1A6BC3-34ED-184B-AA57-2308EAD248C6}" presName="process" presStyleCnt="0"/>
      <dgm:spPr/>
    </dgm:pt>
    <dgm:pt modelId="{B92350D6-361B-6B45-B1A1-DF53BE23A4C3}" type="pres">
      <dgm:prSet presAssocID="{891F9B1D-E31B-A040-8841-FB0A078084B6}" presName="composite1" presStyleCnt="0"/>
      <dgm:spPr/>
    </dgm:pt>
    <dgm:pt modelId="{BB61788C-4310-9749-87C1-5BC00D4F3E09}" type="pres">
      <dgm:prSet presAssocID="{891F9B1D-E31B-A040-8841-FB0A078084B6}" presName="dummyNode1" presStyleLbl="node1" presStyleIdx="0" presStyleCnt="7"/>
      <dgm:spPr/>
    </dgm:pt>
    <dgm:pt modelId="{A2C5E48A-2E97-C54D-8070-ABF2F5D5D1D8}" type="pres">
      <dgm:prSet presAssocID="{891F9B1D-E31B-A040-8841-FB0A078084B6}" presName="childNode1" presStyleLbl="bgAcc1" presStyleIdx="0" presStyleCnt="7">
        <dgm:presLayoutVars>
          <dgm:bulletEnabled val="1"/>
        </dgm:presLayoutVars>
      </dgm:prSet>
      <dgm:spPr/>
    </dgm:pt>
    <dgm:pt modelId="{01469AD0-C6D5-934C-8603-D961867E6FA2}" type="pres">
      <dgm:prSet presAssocID="{891F9B1D-E31B-A040-8841-FB0A078084B6}" presName="childNode1tx" presStyleLbl="bgAcc1" presStyleIdx="0" presStyleCnt="7">
        <dgm:presLayoutVars>
          <dgm:bulletEnabled val="1"/>
        </dgm:presLayoutVars>
      </dgm:prSet>
      <dgm:spPr/>
    </dgm:pt>
    <dgm:pt modelId="{F7D6E70A-898A-BB46-9AD3-9B9EAA47A7B3}" type="pres">
      <dgm:prSet presAssocID="{891F9B1D-E31B-A040-8841-FB0A078084B6}" presName="parentNode1" presStyleLbl="node1" presStyleIdx="0" presStyleCnt="7">
        <dgm:presLayoutVars>
          <dgm:chMax val="1"/>
          <dgm:bulletEnabled val="1"/>
        </dgm:presLayoutVars>
      </dgm:prSet>
      <dgm:spPr/>
    </dgm:pt>
    <dgm:pt modelId="{AABEBE86-35F2-3B4C-B184-EB671E5A866F}" type="pres">
      <dgm:prSet presAssocID="{891F9B1D-E31B-A040-8841-FB0A078084B6}" presName="connSite1" presStyleCnt="0"/>
      <dgm:spPr/>
    </dgm:pt>
    <dgm:pt modelId="{D49241C7-8EA9-964E-B75B-94F30C3F6F25}" type="pres">
      <dgm:prSet presAssocID="{6EFDFA60-54FF-BF47-A550-2D68292A926B}" presName="Name9" presStyleLbl="sibTrans2D1" presStyleIdx="0" presStyleCnt="6"/>
      <dgm:spPr/>
    </dgm:pt>
    <dgm:pt modelId="{5FF0617F-7E76-1842-98A5-3EE6BD42883E}" type="pres">
      <dgm:prSet presAssocID="{5EE23870-0491-6D46-9CE5-CC14983393B8}" presName="composite2" presStyleCnt="0"/>
      <dgm:spPr/>
    </dgm:pt>
    <dgm:pt modelId="{94231E43-F725-8041-BEA1-B2CAC07B6B43}" type="pres">
      <dgm:prSet presAssocID="{5EE23870-0491-6D46-9CE5-CC14983393B8}" presName="dummyNode2" presStyleLbl="node1" presStyleIdx="0" presStyleCnt="7"/>
      <dgm:spPr/>
    </dgm:pt>
    <dgm:pt modelId="{BFC7488E-8E66-564B-9AE1-EBED655B14D4}" type="pres">
      <dgm:prSet presAssocID="{5EE23870-0491-6D46-9CE5-CC14983393B8}" presName="childNode2" presStyleLbl="bgAcc1" presStyleIdx="1" presStyleCnt="7">
        <dgm:presLayoutVars>
          <dgm:bulletEnabled val="1"/>
        </dgm:presLayoutVars>
      </dgm:prSet>
      <dgm:spPr/>
    </dgm:pt>
    <dgm:pt modelId="{B2E95DAD-DA38-6B44-A451-DE7EB2348EB1}" type="pres">
      <dgm:prSet presAssocID="{5EE23870-0491-6D46-9CE5-CC14983393B8}" presName="childNode2tx" presStyleLbl="bgAcc1" presStyleIdx="1" presStyleCnt="7">
        <dgm:presLayoutVars>
          <dgm:bulletEnabled val="1"/>
        </dgm:presLayoutVars>
      </dgm:prSet>
      <dgm:spPr/>
    </dgm:pt>
    <dgm:pt modelId="{F227AD76-EBBF-1240-8385-2145E9254B25}" type="pres">
      <dgm:prSet presAssocID="{5EE23870-0491-6D46-9CE5-CC14983393B8}" presName="parentNode2" presStyleLbl="node1" presStyleIdx="1" presStyleCnt="7">
        <dgm:presLayoutVars>
          <dgm:chMax val="0"/>
          <dgm:bulletEnabled val="1"/>
        </dgm:presLayoutVars>
      </dgm:prSet>
      <dgm:spPr/>
    </dgm:pt>
    <dgm:pt modelId="{3BA464F2-3B0F-774C-AA2B-F8A20215BE21}" type="pres">
      <dgm:prSet presAssocID="{5EE23870-0491-6D46-9CE5-CC14983393B8}" presName="connSite2" presStyleCnt="0"/>
      <dgm:spPr/>
    </dgm:pt>
    <dgm:pt modelId="{D568A272-AD17-BC42-9F31-DC3803636789}" type="pres">
      <dgm:prSet presAssocID="{9941F23A-1758-2641-A3F9-3988608D8394}" presName="Name18" presStyleLbl="sibTrans2D1" presStyleIdx="1" presStyleCnt="6"/>
      <dgm:spPr/>
    </dgm:pt>
    <dgm:pt modelId="{6D798BD9-E092-AA45-900B-65AA583BBF05}" type="pres">
      <dgm:prSet presAssocID="{74139702-E32C-BE44-B00B-223DFB325FC5}" presName="composite1" presStyleCnt="0"/>
      <dgm:spPr/>
    </dgm:pt>
    <dgm:pt modelId="{1603610A-115E-4346-A7CC-2DE927332014}" type="pres">
      <dgm:prSet presAssocID="{74139702-E32C-BE44-B00B-223DFB325FC5}" presName="dummyNode1" presStyleLbl="node1" presStyleIdx="1" presStyleCnt="7"/>
      <dgm:spPr/>
    </dgm:pt>
    <dgm:pt modelId="{FC69DD59-7A3B-FE4C-8F24-DFBD15962F11}" type="pres">
      <dgm:prSet presAssocID="{74139702-E32C-BE44-B00B-223DFB325FC5}" presName="childNode1" presStyleLbl="bgAcc1" presStyleIdx="2" presStyleCnt="7">
        <dgm:presLayoutVars>
          <dgm:bulletEnabled val="1"/>
        </dgm:presLayoutVars>
      </dgm:prSet>
      <dgm:spPr/>
    </dgm:pt>
    <dgm:pt modelId="{11A44367-59A7-274E-A2AA-C9390A9A560F}" type="pres">
      <dgm:prSet presAssocID="{74139702-E32C-BE44-B00B-223DFB325FC5}" presName="childNode1tx" presStyleLbl="bgAcc1" presStyleIdx="2" presStyleCnt="7">
        <dgm:presLayoutVars>
          <dgm:bulletEnabled val="1"/>
        </dgm:presLayoutVars>
      </dgm:prSet>
      <dgm:spPr/>
    </dgm:pt>
    <dgm:pt modelId="{EFC2551A-0469-684D-B6DF-B8E15DB0C481}" type="pres">
      <dgm:prSet presAssocID="{74139702-E32C-BE44-B00B-223DFB325FC5}" presName="parentNode1" presStyleLbl="node1" presStyleIdx="2" presStyleCnt="7">
        <dgm:presLayoutVars>
          <dgm:chMax val="1"/>
          <dgm:bulletEnabled val="1"/>
        </dgm:presLayoutVars>
      </dgm:prSet>
      <dgm:spPr/>
    </dgm:pt>
    <dgm:pt modelId="{E63F2ADD-5BA1-5C44-BAE5-60F912EA1719}" type="pres">
      <dgm:prSet presAssocID="{74139702-E32C-BE44-B00B-223DFB325FC5}" presName="connSite1" presStyleCnt="0"/>
      <dgm:spPr/>
    </dgm:pt>
    <dgm:pt modelId="{3EFF69E2-056C-694E-8ABF-D392164C0E92}" type="pres">
      <dgm:prSet presAssocID="{AE6E64F2-4932-DB4F-93BB-19D365A65F3F}" presName="Name9" presStyleLbl="sibTrans2D1" presStyleIdx="2" presStyleCnt="6"/>
      <dgm:spPr/>
    </dgm:pt>
    <dgm:pt modelId="{2DC7A79E-D405-B445-9DCC-3323A1730CA3}" type="pres">
      <dgm:prSet presAssocID="{703E5BDB-1437-E44C-A38B-6AB85BF15EE3}" presName="composite2" presStyleCnt="0"/>
      <dgm:spPr/>
    </dgm:pt>
    <dgm:pt modelId="{EE0128A3-4DFF-1049-9FA7-DAB199BF8DFF}" type="pres">
      <dgm:prSet presAssocID="{703E5BDB-1437-E44C-A38B-6AB85BF15EE3}" presName="dummyNode2" presStyleLbl="node1" presStyleIdx="2" presStyleCnt="7"/>
      <dgm:spPr/>
    </dgm:pt>
    <dgm:pt modelId="{46F28EC7-3AC3-154C-8E03-BB0709FB7DA3}" type="pres">
      <dgm:prSet presAssocID="{703E5BDB-1437-E44C-A38B-6AB85BF15EE3}" presName="childNode2" presStyleLbl="bgAcc1" presStyleIdx="3" presStyleCnt="7">
        <dgm:presLayoutVars>
          <dgm:bulletEnabled val="1"/>
        </dgm:presLayoutVars>
      </dgm:prSet>
      <dgm:spPr/>
    </dgm:pt>
    <dgm:pt modelId="{89CAF245-EE41-3F41-AE66-41AA8C02C121}" type="pres">
      <dgm:prSet presAssocID="{703E5BDB-1437-E44C-A38B-6AB85BF15EE3}" presName="childNode2tx" presStyleLbl="bgAcc1" presStyleIdx="3" presStyleCnt="7">
        <dgm:presLayoutVars>
          <dgm:bulletEnabled val="1"/>
        </dgm:presLayoutVars>
      </dgm:prSet>
      <dgm:spPr/>
    </dgm:pt>
    <dgm:pt modelId="{51879EA4-15D9-274B-BEC1-94C4F50E0AC6}" type="pres">
      <dgm:prSet presAssocID="{703E5BDB-1437-E44C-A38B-6AB85BF15EE3}" presName="parentNode2" presStyleLbl="node1" presStyleIdx="3" presStyleCnt="7">
        <dgm:presLayoutVars>
          <dgm:chMax val="0"/>
          <dgm:bulletEnabled val="1"/>
        </dgm:presLayoutVars>
      </dgm:prSet>
      <dgm:spPr/>
    </dgm:pt>
    <dgm:pt modelId="{7B9EF4C7-6A7F-6F40-8416-4D79976065F0}" type="pres">
      <dgm:prSet presAssocID="{703E5BDB-1437-E44C-A38B-6AB85BF15EE3}" presName="connSite2" presStyleCnt="0"/>
      <dgm:spPr/>
    </dgm:pt>
    <dgm:pt modelId="{AEA3AAEF-4700-B24D-BB0D-03B042D0C24B}" type="pres">
      <dgm:prSet presAssocID="{58681D3C-90E7-824B-BDDA-44E90720B6E0}" presName="Name18" presStyleLbl="sibTrans2D1" presStyleIdx="3" presStyleCnt="6"/>
      <dgm:spPr/>
    </dgm:pt>
    <dgm:pt modelId="{EF705375-CAA5-8A46-897F-E1176DBE60D3}" type="pres">
      <dgm:prSet presAssocID="{23E74701-9C1F-A443-9299-7259E67104D9}" presName="composite1" presStyleCnt="0"/>
      <dgm:spPr/>
    </dgm:pt>
    <dgm:pt modelId="{3B0E0D15-C9C0-3546-AEDF-84B812CC0B2B}" type="pres">
      <dgm:prSet presAssocID="{23E74701-9C1F-A443-9299-7259E67104D9}" presName="dummyNode1" presStyleLbl="node1" presStyleIdx="3" presStyleCnt="7"/>
      <dgm:spPr/>
    </dgm:pt>
    <dgm:pt modelId="{B289030C-6D33-9548-9110-37A524CE22F9}" type="pres">
      <dgm:prSet presAssocID="{23E74701-9C1F-A443-9299-7259E67104D9}" presName="childNode1" presStyleLbl="bgAcc1" presStyleIdx="4" presStyleCnt="7">
        <dgm:presLayoutVars>
          <dgm:bulletEnabled val="1"/>
        </dgm:presLayoutVars>
      </dgm:prSet>
      <dgm:spPr/>
    </dgm:pt>
    <dgm:pt modelId="{A8535C94-3330-7044-BD3C-01F09F003576}" type="pres">
      <dgm:prSet presAssocID="{23E74701-9C1F-A443-9299-7259E67104D9}" presName="childNode1tx" presStyleLbl="bgAcc1" presStyleIdx="4" presStyleCnt="7">
        <dgm:presLayoutVars>
          <dgm:bulletEnabled val="1"/>
        </dgm:presLayoutVars>
      </dgm:prSet>
      <dgm:spPr/>
    </dgm:pt>
    <dgm:pt modelId="{DF7BC170-C6D2-194C-98B4-3FDB55DBAAEC}" type="pres">
      <dgm:prSet presAssocID="{23E74701-9C1F-A443-9299-7259E67104D9}" presName="parentNode1" presStyleLbl="node1" presStyleIdx="4" presStyleCnt="7">
        <dgm:presLayoutVars>
          <dgm:chMax val="1"/>
          <dgm:bulletEnabled val="1"/>
        </dgm:presLayoutVars>
      </dgm:prSet>
      <dgm:spPr/>
    </dgm:pt>
    <dgm:pt modelId="{F05B04CB-00D3-E14B-8C6C-518AF7E1A11A}" type="pres">
      <dgm:prSet presAssocID="{23E74701-9C1F-A443-9299-7259E67104D9}" presName="connSite1" presStyleCnt="0"/>
      <dgm:spPr/>
    </dgm:pt>
    <dgm:pt modelId="{BAE91DB6-C6E0-9C4E-B6E4-0337AC0E9622}" type="pres">
      <dgm:prSet presAssocID="{C60F2BF7-D1BC-6242-A0A7-3F9358105BE5}" presName="Name9" presStyleLbl="sibTrans2D1" presStyleIdx="4" presStyleCnt="6"/>
      <dgm:spPr/>
    </dgm:pt>
    <dgm:pt modelId="{DE6CE0F8-7EB0-5B41-9BA5-8090B0FFCB47}" type="pres">
      <dgm:prSet presAssocID="{02275F67-B9AD-E242-8CA7-4555925CE99B}" presName="composite2" presStyleCnt="0"/>
      <dgm:spPr/>
    </dgm:pt>
    <dgm:pt modelId="{25CFFAF0-DC4E-E842-B9B4-242C506608EB}" type="pres">
      <dgm:prSet presAssocID="{02275F67-B9AD-E242-8CA7-4555925CE99B}" presName="dummyNode2" presStyleLbl="node1" presStyleIdx="4" presStyleCnt="7"/>
      <dgm:spPr/>
    </dgm:pt>
    <dgm:pt modelId="{C361D139-C70A-8340-900D-A3FBF7F26FB4}" type="pres">
      <dgm:prSet presAssocID="{02275F67-B9AD-E242-8CA7-4555925CE99B}" presName="childNode2" presStyleLbl="bgAcc1" presStyleIdx="5" presStyleCnt="7">
        <dgm:presLayoutVars>
          <dgm:bulletEnabled val="1"/>
        </dgm:presLayoutVars>
      </dgm:prSet>
      <dgm:spPr/>
    </dgm:pt>
    <dgm:pt modelId="{125C5ACB-769D-7042-92F3-C6F341E20A87}" type="pres">
      <dgm:prSet presAssocID="{02275F67-B9AD-E242-8CA7-4555925CE99B}" presName="childNode2tx" presStyleLbl="bgAcc1" presStyleIdx="5" presStyleCnt="7">
        <dgm:presLayoutVars>
          <dgm:bulletEnabled val="1"/>
        </dgm:presLayoutVars>
      </dgm:prSet>
      <dgm:spPr/>
    </dgm:pt>
    <dgm:pt modelId="{D5896096-1400-CD4A-9ED4-55A25CEA51F9}" type="pres">
      <dgm:prSet presAssocID="{02275F67-B9AD-E242-8CA7-4555925CE99B}" presName="parentNode2" presStyleLbl="node1" presStyleIdx="5" presStyleCnt="7">
        <dgm:presLayoutVars>
          <dgm:chMax val="0"/>
          <dgm:bulletEnabled val="1"/>
        </dgm:presLayoutVars>
      </dgm:prSet>
      <dgm:spPr/>
    </dgm:pt>
    <dgm:pt modelId="{96A7B90E-551A-D14C-A0B0-4CEC0B69FCEA}" type="pres">
      <dgm:prSet presAssocID="{02275F67-B9AD-E242-8CA7-4555925CE99B}" presName="connSite2" presStyleCnt="0"/>
      <dgm:spPr/>
    </dgm:pt>
    <dgm:pt modelId="{925494D6-2BFF-974B-8DDE-6694614015A9}" type="pres">
      <dgm:prSet presAssocID="{613EE7D8-9525-7746-8ABA-040B50315F28}" presName="Name18" presStyleLbl="sibTrans2D1" presStyleIdx="5" presStyleCnt="6"/>
      <dgm:spPr/>
    </dgm:pt>
    <dgm:pt modelId="{C5E2533B-6273-0A44-AF75-75F6E26D7FBF}" type="pres">
      <dgm:prSet presAssocID="{0FDA5328-6A66-5F49-8B51-ECB45E3F9448}" presName="composite1" presStyleCnt="0"/>
      <dgm:spPr/>
    </dgm:pt>
    <dgm:pt modelId="{26333164-F505-0841-8473-0DCBB8902C66}" type="pres">
      <dgm:prSet presAssocID="{0FDA5328-6A66-5F49-8B51-ECB45E3F9448}" presName="dummyNode1" presStyleLbl="node1" presStyleIdx="5" presStyleCnt="7"/>
      <dgm:spPr/>
    </dgm:pt>
    <dgm:pt modelId="{FDD0C2E1-CBE6-364B-831B-74A45697DBA2}" type="pres">
      <dgm:prSet presAssocID="{0FDA5328-6A66-5F49-8B51-ECB45E3F9448}" presName="childNode1" presStyleLbl="bgAcc1" presStyleIdx="6" presStyleCnt="7">
        <dgm:presLayoutVars>
          <dgm:bulletEnabled val="1"/>
        </dgm:presLayoutVars>
      </dgm:prSet>
      <dgm:spPr/>
    </dgm:pt>
    <dgm:pt modelId="{9F0CBE8E-E40D-0E4E-83CE-24342C82DFF8}" type="pres">
      <dgm:prSet presAssocID="{0FDA5328-6A66-5F49-8B51-ECB45E3F9448}" presName="childNode1tx" presStyleLbl="bgAcc1" presStyleIdx="6" presStyleCnt="7">
        <dgm:presLayoutVars>
          <dgm:bulletEnabled val="1"/>
        </dgm:presLayoutVars>
      </dgm:prSet>
      <dgm:spPr/>
    </dgm:pt>
    <dgm:pt modelId="{65B7287F-6936-B04F-83FF-9DBC30771F7D}" type="pres">
      <dgm:prSet presAssocID="{0FDA5328-6A66-5F49-8B51-ECB45E3F9448}" presName="parentNode1" presStyleLbl="node1" presStyleIdx="6" presStyleCnt="7">
        <dgm:presLayoutVars>
          <dgm:chMax val="1"/>
          <dgm:bulletEnabled val="1"/>
        </dgm:presLayoutVars>
      </dgm:prSet>
      <dgm:spPr/>
    </dgm:pt>
    <dgm:pt modelId="{92F14B1B-1AA6-9346-8E26-C336C08E6351}" type="pres">
      <dgm:prSet presAssocID="{0FDA5328-6A66-5F49-8B51-ECB45E3F9448}" presName="connSite1" presStyleCnt="0"/>
      <dgm:spPr/>
    </dgm:pt>
  </dgm:ptLst>
  <dgm:cxnLst>
    <dgm:cxn modelId="{16294207-3816-9348-87ED-F7DD41B33967}" srcId="{DA1A6BC3-34ED-184B-AA57-2308EAD248C6}" destId="{0FDA5328-6A66-5F49-8B51-ECB45E3F9448}" srcOrd="6" destOrd="0" parTransId="{78FBC99F-4425-154E-9C10-0E97F3FFC1C1}" sibTransId="{E163B065-11D4-E246-B331-8D4BCE526C70}"/>
    <dgm:cxn modelId="{4A86D308-0F00-B248-9EC9-7741A1805532}" srcId="{02275F67-B9AD-E242-8CA7-4555925CE99B}" destId="{6CA8B492-0AC9-E348-929B-ADA11DB3E3A9}" srcOrd="0" destOrd="0" parTransId="{471CFD1C-E4B7-9A40-BED8-6487EC6F581C}" sibTransId="{22502EF2-FA44-7642-9B81-5BA1E9F2BCC9}"/>
    <dgm:cxn modelId="{9F3FDF0C-B4CB-E34C-AC2E-0C554F61B700}" srcId="{5EE23870-0491-6D46-9CE5-CC14983393B8}" destId="{76DD48FB-0940-7243-A1B5-8B9D2C91356E}" srcOrd="1" destOrd="0" parTransId="{98EA8CF8-72F6-4947-931B-0CFC04A27835}" sibTransId="{CDE5037D-2E14-F949-A2DC-5002C3B50228}"/>
    <dgm:cxn modelId="{9A730A0E-33B3-014C-853E-C197C9782855}" type="presOf" srcId="{F27476E5-12C2-244B-B27D-68629A20C3E5}" destId="{FC69DD59-7A3B-FE4C-8F24-DFBD15962F11}" srcOrd="0" destOrd="0" presId="urn:microsoft.com/office/officeart/2005/8/layout/hProcess4"/>
    <dgm:cxn modelId="{18F55B11-2E02-9746-908B-98180D0C564F}" type="presOf" srcId="{C8B193A3-6FBF-F14C-BA98-3251CD412A05}" destId="{01469AD0-C6D5-934C-8603-D961867E6FA2}" srcOrd="1" destOrd="1" presId="urn:microsoft.com/office/officeart/2005/8/layout/hProcess4"/>
    <dgm:cxn modelId="{D8239E12-20A9-6E47-9149-8E7F5B8183F0}" srcId="{703E5BDB-1437-E44C-A38B-6AB85BF15EE3}" destId="{7354CBDC-B1A0-CA43-9CAF-0C63CC57759A}" srcOrd="1" destOrd="0" parTransId="{8F76C14D-950C-3D4C-A98A-690E72494A4E}" sibTransId="{FCDC3544-DAD9-1C43-8347-604691426E3C}"/>
    <dgm:cxn modelId="{9EB2E01E-6B74-9442-960A-221BB1FDBA14}" srcId="{703E5BDB-1437-E44C-A38B-6AB85BF15EE3}" destId="{954DBC3D-42F3-B043-81FE-70C5745452EF}" srcOrd="0" destOrd="0" parTransId="{3559EE79-4C44-034C-B492-86490AB0BFA3}" sibTransId="{40FDA758-B4C2-0941-AB12-040E9E5DA10A}"/>
    <dgm:cxn modelId="{294C4422-AAD9-1C45-9531-915F1F3CA37C}" srcId="{0FDA5328-6A66-5F49-8B51-ECB45E3F9448}" destId="{98D2CFD0-6C2B-EB47-BD47-9D2FB0117F11}" srcOrd="0" destOrd="0" parTransId="{9CC23C7F-EBD7-1F47-943A-59CA160998F2}" sibTransId="{A7B2D579-D845-2146-9322-616223868CEA}"/>
    <dgm:cxn modelId="{804D4624-492B-9749-8C07-F9E4F14BE9F5}" type="presOf" srcId="{5EE23870-0491-6D46-9CE5-CC14983393B8}" destId="{F227AD76-EBBF-1240-8385-2145E9254B25}" srcOrd="0" destOrd="0" presId="urn:microsoft.com/office/officeart/2005/8/layout/hProcess4"/>
    <dgm:cxn modelId="{9A10B425-0878-0C4A-B821-068A95D49169}" type="presOf" srcId="{6731D3FD-53D4-0042-B931-D4366A9BA29B}" destId="{A2C5E48A-2E97-C54D-8070-ABF2F5D5D1D8}" srcOrd="0" destOrd="2" presId="urn:microsoft.com/office/officeart/2005/8/layout/hProcess4"/>
    <dgm:cxn modelId="{A4E34428-3417-DA4A-A7A5-AD46B4F6304B}" type="presOf" srcId="{0BF9C17A-A3D2-AB4B-87AB-14351CAD8AD3}" destId="{A8535C94-3330-7044-BD3C-01F09F003576}" srcOrd="1" destOrd="1" presId="urn:microsoft.com/office/officeart/2005/8/layout/hProcess4"/>
    <dgm:cxn modelId="{9186852A-C16C-7444-8F23-6C8B6603A15E}" type="presOf" srcId="{02275F67-B9AD-E242-8CA7-4555925CE99B}" destId="{D5896096-1400-CD4A-9ED4-55A25CEA51F9}" srcOrd="0" destOrd="0" presId="urn:microsoft.com/office/officeart/2005/8/layout/hProcess4"/>
    <dgm:cxn modelId="{7C0ED82E-0244-304A-A8F9-0CF0755F26FE}" type="presOf" srcId="{63515671-FE70-2744-9D63-5D44451440BC}" destId="{B2E95DAD-DA38-6B44-A451-DE7EB2348EB1}" srcOrd="1" destOrd="0" presId="urn:microsoft.com/office/officeart/2005/8/layout/hProcess4"/>
    <dgm:cxn modelId="{388B7B32-6C69-B244-BD16-C0BFDBF05D8B}" type="presOf" srcId="{23E74701-9C1F-A443-9299-7259E67104D9}" destId="{DF7BC170-C6D2-194C-98B4-3FDB55DBAAEC}" srcOrd="0" destOrd="0" presId="urn:microsoft.com/office/officeart/2005/8/layout/hProcess4"/>
    <dgm:cxn modelId="{B42F4033-0245-604F-B416-DAE0B8321959}" srcId="{DA1A6BC3-34ED-184B-AA57-2308EAD248C6}" destId="{703E5BDB-1437-E44C-A38B-6AB85BF15EE3}" srcOrd="3" destOrd="0" parTransId="{0680E932-91ED-0A41-920E-9F1F4BFC1C15}" sibTransId="{58681D3C-90E7-824B-BDDA-44E90720B6E0}"/>
    <dgm:cxn modelId="{9CF8353A-C664-8244-8F49-0D3AC3FB383F}" type="presOf" srcId="{76DD48FB-0940-7243-A1B5-8B9D2C91356E}" destId="{BFC7488E-8E66-564B-9AE1-EBED655B14D4}" srcOrd="0" destOrd="1" presId="urn:microsoft.com/office/officeart/2005/8/layout/hProcess4"/>
    <dgm:cxn modelId="{462C0C3B-E7FE-E340-9BA8-05FBA6691732}" srcId="{5EE23870-0491-6D46-9CE5-CC14983393B8}" destId="{63515671-FE70-2744-9D63-5D44451440BC}" srcOrd="0" destOrd="0" parTransId="{01978CCA-A7D3-EC43-8995-3873A7890908}" sibTransId="{7EEEF3D5-F2A1-034A-B841-52DE1E9AFE0D}"/>
    <dgm:cxn modelId="{7281B03D-C628-FF4C-9660-8818E8407378}" type="presOf" srcId="{C8B193A3-6FBF-F14C-BA98-3251CD412A05}" destId="{A2C5E48A-2E97-C54D-8070-ABF2F5D5D1D8}" srcOrd="0" destOrd="1" presId="urn:microsoft.com/office/officeart/2005/8/layout/hProcess4"/>
    <dgm:cxn modelId="{77A0EB3E-1817-764A-A8D3-6DD17591A931}" type="presOf" srcId="{74139702-E32C-BE44-B00B-223DFB325FC5}" destId="{EFC2551A-0469-684D-B6DF-B8E15DB0C481}" srcOrd="0" destOrd="0" presId="urn:microsoft.com/office/officeart/2005/8/layout/hProcess4"/>
    <dgm:cxn modelId="{B79F363F-79CC-594F-B8E6-D9CDB94C35F4}" type="presOf" srcId="{2B16047F-C29D-014B-B0BA-FF3A2768B231}" destId="{FC69DD59-7A3B-FE4C-8F24-DFBD15962F11}" srcOrd="0" destOrd="1" presId="urn:microsoft.com/office/officeart/2005/8/layout/hProcess4"/>
    <dgm:cxn modelId="{21D09741-E461-F046-BA49-73548402E0F7}" type="presOf" srcId="{AD1E6AA3-BF87-4947-A4D9-137191098D3B}" destId="{01469AD0-C6D5-934C-8603-D961867E6FA2}" srcOrd="1" destOrd="0" presId="urn:microsoft.com/office/officeart/2005/8/layout/hProcess4"/>
    <dgm:cxn modelId="{C5CB9B42-0C58-234E-83E8-5AF6DE72B458}" type="presOf" srcId="{6EFDFA60-54FF-BF47-A550-2D68292A926B}" destId="{D49241C7-8EA9-964E-B75B-94F30C3F6F25}" srcOrd="0" destOrd="0" presId="urn:microsoft.com/office/officeart/2005/8/layout/hProcess4"/>
    <dgm:cxn modelId="{F4A4C242-B15D-534D-AB5C-E28FEC908D4A}" srcId="{891F9B1D-E31B-A040-8841-FB0A078084B6}" destId="{AD1E6AA3-BF87-4947-A4D9-137191098D3B}" srcOrd="0" destOrd="0" parTransId="{3FFA0AB5-3ADE-5442-B86E-473FCB713C15}" sibTransId="{160C8C66-0C7A-9E48-90B5-05A85269CAB2}"/>
    <dgm:cxn modelId="{53533D44-C484-5A40-96A6-A2E921D45AF3}" type="presOf" srcId="{7354CBDC-B1A0-CA43-9CAF-0C63CC57759A}" destId="{89CAF245-EE41-3F41-AE66-41AA8C02C121}" srcOrd="1" destOrd="1" presId="urn:microsoft.com/office/officeart/2005/8/layout/hProcess4"/>
    <dgm:cxn modelId="{BA8E2949-4EDE-B44A-904B-FC73100DEF84}" srcId="{DA1A6BC3-34ED-184B-AA57-2308EAD248C6}" destId="{23E74701-9C1F-A443-9299-7259E67104D9}" srcOrd="4" destOrd="0" parTransId="{6373B5EC-650E-D544-891C-A465B05B8A55}" sibTransId="{C60F2BF7-D1BC-6242-A0A7-3F9358105BE5}"/>
    <dgm:cxn modelId="{3BB5D349-B5AF-5041-9CDD-CA88B549B49C}" srcId="{74139702-E32C-BE44-B00B-223DFB325FC5}" destId="{902302EC-BA7D-DC41-9427-A473C3ADCA27}" srcOrd="2" destOrd="0" parTransId="{B2B6EAE1-3233-5A49-8010-035BB0E41E06}" sibTransId="{2FB348F6-7C1B-054A-AC1A-2897CF5C5012}"/>
    <dgm:cxn modelId="{D0D7004D-F346-8B44-A5D4-27959DCE56F7}" srcId="{891F9B1D-E31B-A040-8841-FB0A078084B6}" destId="{6731D3FD-53D4-0042-B931-D4366A9BA29B}" srcOrd="2" destOrd="0" parTransId="{09A830A1-4FEE-A04E-B873-D8D38FB52DA8}" sibTransId="{0F361B96-DE42-D046-A9F7-F74EDF1AF228}"/>
    <dgm:cxn modelId="{F9E88C4F-93B2-FC4F-9B62-94FF71063AB2}" type="presOf" srcId="{9941F23A-1758-2641-A3F9-3988608D8394}" destId="{D568A272-AD17-BC42-9F31-DC3803636789}" srcOrd="0" destOrd="0" presId="urn:microsoft.com/office/officeart/2005/8/layout/hProcess4"/>
    <dgm:cxn modelId="{A8E70554-B6EE-1142-A879-D1C10C93FE82}" type="presOf" srcId="{AD1E6AA3-BF87-4947-A4D9-137191098D3B}" destId="{A2C5E48A-2E97-C54D-8070-ABF2F5D5D1D8}" srcOrd="0" destOrd="0" presId="urn:microsoft.com/office/officeart/2005/8/layout/hProcess4"/>
    <dgm:cxn modelId="{EEC47356-6A1C-3A4A-BA3F-70D9A15700BE}" srcId="{891F9B1D-E31B-A040-8841-FB0A078084B6}" destId="{C8B193A3-6FBF-F14C-BA98-3251CD412A05}" srcOrd="1" destOrd="0" parTransId="{21490AC6-B8D0-B445-A71E-BF005578D91B}" sibTransId="{0699C76F-A402-2340-9675-62A5D90A26B1}"/>
    <dgm:cxn modelId="{90D3885A-B4D4-934D-8C20-8D0608149CD6}" type="presOf" srcId="{954DBC3D-42F3-B043-81FE-70C5745452EF}" destId="{89CAF245-EE41-3F41-AE66-41AA8C02C121}" srcOrd="1" destOrd="0" presId="urn:microsoft.com/office/officeart/2005/8/layout/hProcess4"/>
    <dgm:cxn modelId="{2B121C67-D371-B749-8419-BE797401122A}" type="presOf" srcId="{0FDA5328-6A66-5F49-8B51-ECB45E3F9448}" destId="{65B7287F-6936-B04F-83FF-9DBC30771F7D}" srcOrd="0" destOrd="0" presId="urn:microsoft.com/office/officeart/2005/8/layout/hProcess4"/>
    <dgm:cxn modelId="{45672C68-A5B6-C440-9965-FD76FC998B7B}" type="presOf" srcId="{891F9B1D-E31B-A040-8841-FB0A078084B6}" destId="{F7D6E70A-898A-BB46-9AD3-9B9EAA47A7B3}" srcOrd="0" destOrd="0" presId="urn:microsoft.com/office/officeart/2005/8/layout/hProcess4"/>
    <dgm:cxn modelId="{36177F6F-BD2A-264E-BBA4-7227B7808B67}" type="presOf" srcId="{954DBC3D-42F3-B043-81FE-70C5745452EF}" destId="{46F28EC7-3AC3-154C-8E03-BB0709FB7DA3}" srcOrd="0" destOrd="0" presId="urn:microsoft.com/office/officeart/2005/8/layout/hProcess4"/>
    <dgm:cxn modelId="{4B993F70-9F41-274D-91A1-BF57EDEF5D10}" type="presOf" srcId="{98D2CFD0-6C2B-EB47-BD47-9D2FB0117F11}" destId="{FDD0C2E1-CBE6-364B-831B-74A45697DBA2}" srcOrd="0" destOrd="0" presId="urn:microsoft.com/office/officeart/2005/8/layout/hProcess4"/>
    <dgm:cxn modelId="{D153AD71-05A1-3544-A21C-03E123533A54}" srcId="{74139702-E32C-BE44-B00B-223DFB325FC5}" destId="{2B16047F-C29D-014B-B0BA-FF3A2768B231}" srcOrd="1" destOrd="0" parTransId="{92E2D33D-A253-904A-812B-1ACFECC512C6}" sibTransId="{5263A1F0-A5CD-E64B-B292-5CDED94B509E}"/>
    <dgm:cxn modelId="{4493BA75-2FF9-FB46-A9E6-B5ED5F913D22}" srcId="{02275F67-B9AD-E242-8CA7-4555925CE99B}" destId="{86A2A0A3-605A-244A-B2D2-96E275839475}" srcOrd="1" destOrd="0" parTransId="{63CADDBB-8F12-4A45-BC37-96E2C3BA338B}" sibTransId="{3C21CFC7-38E6-5142-9C69-D20A8024A70A}"/>
    <dgm:cxn modelId="{B0DA9E79-4F16-BA4E-9024-833740E4F831}" type="presOf" srcId="{EE3E8C6D-DD9A-084F-9A7F-ACC9CB0D7EC9}" destId="{B289030C-6D33-9548-9110-37A524CE22F9}" srcOrd="0" destOrd="0" presId="urn:microsoft.com/office/officeart/2005/8/layout/hProcess4"/>
    <dgm:cxn modelId="{DF2B2C83-1021-614A-9F1E-465AED1C79D7}" type="presOf" srcId="{6731D3FD-53D4-0042-B931-D4366A9BA29B}" destId="{01469AD0-C6D5-934C-8603-D961867E6FA2}" srcOrd="1" destOrd="2" presId="urn:microsoft.com/office/officeart/2005/8/layout/hProcess4"/>
    <dgm:cxn modelId="{A8C79484-2400-E742-970F-ED16C1B4008D}" srcId="{23E74701-9C1F-A443-9299-7259E67104D9}" destId="{F1998D0F-7238-ED46-BCAE-5DA20F19C2BE}" srcOrd="2" destOrd="0" parTransId="{D9345AB0-E3FD-4846-9B7D-D067089050ED}" sibTransId="{687C9060-AA55-9542-AA0B-9BBF8A7D5FEA}"/>
    <dgm:cxn modelId="{573DBE89-3F87-4B49-9594-74AD79EB970B}" srcId="{DA1A6BC3-34ED-184B-AA57-2308EAD248C6}" destId="{02275F67-B9AD-E242-8CA7-4555925CE99B}" srcOrd="5" destOrd="0" parTransId="{8C42B135-2791-4344-922B-E0AD8850748F}" sibTransId="{613EE7D8-9525-7746-8ABA-040B50315F28}"/>
    <dgm:cxn modelId="{1202838F-A832-3042-927C-DFE8756A0913}" srcId="{DA1A6BC3-34ED-184B-AA57-2308EAD248C6}" destId="{74139702-E32C-BE44-B00B-223DFB325FC5}" srcOrd="2" destOrd="0" parTransId="{C84B3DB0-B980-6248-BD67-E3F440688D21}" sibTransId="{AE6E64F2-4932-DB4F-93BB-19D365A65F3F}"/>
    <dgm:cxn modelId="{38D0BE96-16EB-9A46-B1FE-740C9764209B}" type="presOf" srcId="{F1998D0F-7238-ED46-BCAE-5DA20F19C2BE}" destId="{B289030C-6D33-9548-9110-37A524CE22F9}" srcOrd="0" destOrd="2" presId="urn:microsoft.com/office/officeart/2005/8/layout/hProcess4"/>
    <dgm:cxn modelId="{56B6B39A-E880-BB41-91C5-DB59F838D92B}" type="presOf" srcId="{902302EC-BA7D-DC41-9427-A473C3ADCA27}" destId="{11A44367-59A7-274E-A2AA-C9390A9A560F}" srcOrd="1" destOrd="2" presId="urn:microsoft.com/office/officeart/2005/8/layout/hProcess4"/>
    <dgm:cxn modelId="{25EA419D-5D7D-FA44-9889-6D352583ADFE}" type="presOf" srcId="{2B16047F-C29D-014B-B0BA-FF3A2768B231}" destId="{11A44367-59A7-274E-A2AA-C9390A9A560F}" srcOrd="1" destOrd="1" presId="urn:microsoft.com/office/officeart/2005/8/layout/hProcess4"/>
    <dgm:cxn modelId="{0E7E2CAA-41DA-034A-902E-F317A804DAD3}" type="presOf" srcId="{AE6E64F2-4932-DB4F-93BB-19D365A65F3F}" destId="{3EFF69E2-056C-694E-8ABF-D392164C0E92}" srcOrd="0" destOrd="0" presId="urn:microsoft.com/office/officeart/2005/8/layout/hProcess4"/>
    <dgm:cxn modelId="{754749B0-0CA0-8949-A446-191A5300D341}" type="presOf" srcId="{6CA8B492-0AC9-E348-929B-ADA11DB3E3A9}" destId="{C361D139-C70A-8340-900D-A3FBF7F26FB4}" srcOrd="0" destOrd="0" presId="urn:microsoft.com/office/officeart/2005/8/layout/hProcess4"/>
    <dgm:cxn modelId="{BBA63DB3-6C76-3144-AA3A-E63081CB765F}" type="presOf" srcId="{DA1A6BC3-34ED-184B-AA57-2308EAD248C6}" destId="{E35D8D55-3A16-044F-9AED-EF0B9442AE8B}" srcOrd="0" destOrd="0" presId="urn:microsoft.com/office/officeart/2005/8/layout/hProcess4"/>
    <dgm:cxn modelId="{967E87B5-3A6E-2744-BD43-2ADF77F21BD7}" type="presOf" srcId="{F27476E5-12C2-244B-B27D-68629A20C3E5}" destId="{11A44367-59A7-274E-A2AA-C9390A9A560F}" srcOrd="1" destOrd="0" presId="urn:microsoft.com/office/officeart/2005/8/layout/hProcess4"/>
    <dgm:cxn modelId="{26D14DBD-7ED8-E44C-B731-446598239717}" type="presOf" srcId="{7354CBDC-B1A0-CA43-9CAF-0C63CC57759A}" destId="{46F28EC7-3AC3-154C-8E03-BB0709FB7DA3}" srcOrd="0" destOrd="1" presId="urn:microsoft.com/office/officeart/2005/8/layout/hProcess4"/>
    <dgm:cxn modelId="{2F10CDBE-831C-B14E-A09B-1291EF9259A8}" type="presOf" srcId="{76DD48FB-0940-7243-A1B5-8B9D2C91356E}" destId="{B2E95DAD-DA38-6B44-A451-DE7EB2348EB1}" srcOrd="1" destOrd="1" presId="urn:microsoft.com/office/officeart/2005/8/layout/hProcess4"/>
    <dgm:cxn modelId="{B6B7C1C0-76CA-624F-B7CD-3444B0672838}" type="presOf" srcId="{EE3E8C6D-DD9A-084F-9A7F-ACC9CB0D7EC9}" destId="{A8535C94-3330-7044-BD3C-01F09F003576}" srcOrd="1" destOrd="0" presId="urn:microsoft.com/office/officeart/2005/8/layout/hProcess4"/>
    <dgm:cxn modelId="{E8E101C3-F4DC-C04E-84BD-7C356B8313D3}" srcId="{23E74701-9C1F-A443-9299-7259E67104D9}" destId="{EE3E8C6D-DD9A-084F-9A7F-ACC9CB0D7EC9}" srcOrd="0" destOrd="0" parTransId="{1B79874B-0FF7-9148-A930-6830D2706178}" sibTransId="{64D453FA-4002-F14C-B74F-5B825326663F}"/>
    <dgm:cxn modelId="{D6A01DC9-18E9-B64F-B78D-47F376387501}" type="presOf" srcId="{902302EC-BA7D-DC41-9427-A473C3ADCA27}" destId="{FC69DD59-7A3B-FE4C-8F24-DFBD15962F11}" srcOrd="0" destOrd="2" presId="urn:microsoft.com/office/officeart/2005/8/layout/hProcess4"/>
    <dgm:cxn modelId="{CFCBA2CC-6D69-F44A-B9E5-E160F1793A55}" type="presOf" srcId="{86A2A0A3-605A-244A-B2D2-96E275839475}" destId="{C361D139-C70A-8340-900D-A3FBF7F26FB4}" srcOrd="0" destOrd="1" presId="urn:microsoft.com/office/officeart/2005/8/layout/hProcess4"/>
    <dgm:cxn modelId="{2336DCCF-F355-3247-9421-8F6F482230A0}" type="presOf" srcId="{C60F2BF7-D1BC-6242-A0A7-3F9358105BE5}" destId="{BAE91DB6-C6E0-9C4E-B6E4-0337AC0E9622}" srcOrd="0" destOrd="0" presId="urn:microsoft.com/office/officeart/2005/8/layout/hProcess4"/>
    <dgm:cxn modelId="{42E41ED7-4280-D545-BCD7-41D823A1C2FE}" type="presOf" srcId="{58681D3C-90E7-824B-BDDA-44E90720B6E0}" destId="{AEA3AAEF-4700-B24D-BB0D-03B042D0C24B}" srcOrd="0" destOrd="0" presId="urn:microsoft.com/office/officeart/2005/8/layout/hProcess4"/>
    <dgm:cxn modelId="{468F52D8-71F0-F544-866E-62148F2C6825}" type="presOf" srcId="{63515671-FE70-2744-9D63-5D44451440BC}" destId="{BFC7488E-8E66-564B-9AE1-EBED655B14D4}" srcOrd="0" destOrd="0" presId="urn:microsoft.com/office/officeart/2005/8/layout/hProcess4"/>
    <dgm:cxn modelId="{09162CDB-E52E-D649-A63A-EF4C1CBB81F5}" type="presOf" srcId="{F1998D0F-7238-ED46-BCAE-5DA20F19C2BE}" destId="{A8535C94-3330-7044-BD3C-01F09F003576}" srcOrd="1" destOrd="2" presId="urn:microsoft.com/office/officeart/2005/8/layout/hProcess4"/>
    <dgm:cxn modelId="{771CBDE2-A9E3-834A-BF8F-96212643E422}" type="presOf" srcId="{86A2A0A3-605A-244A-B2D2-96E275839475}" destId="{125C5ACB-769D-7042-92F3-C6F341E20A87}" srcOrd="1" destOrd="1" presId="urn:microsoft.com/office/officeart/2005/8/layout/hProcess4"/>
    <dgm:cxn modelId="{5D4CEDE8-4BDA-7141-9EF5-4A5EF2C750C2}" srcId="{23E74701-9C1F-A443-9299-7259E67104D9}" destId="{0BF9C17A-A3D2-AB4B-87AB-14351CAD8AD3}" srcOrd="1" destOrd="0" parTransId="{8F56CD92-B98E-2148-A930-1F8F62983FF1}" sibTransId="{DAD4593B-7DBC-2741-900A-A5A50202BD76}"/>
    <dgm:cxn modelId="{D546F3EA-2BB8-8F45-B21D-DCC11438BA53}" type="presOf" srcId="{6CA8B492-0AC9-E348-929B-ADA11DB3E3A9}" destId="{125C5ACB-769D-7042-92F3-C6F341E20A87}" srcOrd="1" destOrd="0" presId="urn:microsoft.com/office/officeart/2005/8/layout/hProcess4"/>
    <dgm:cxn modelId="{1884D7EB-2386-D541-BAA6-33233D62B34E}" type="presOf" srcId="{98D2CFD0-6C2B-EB47-BD47-9D2FB0117F11}" destId="{9F0CBE8E-E40D-0E4E-83CE-24342C82DFF8}" srcOrd="1" destOrd="0" presId="urn:microsoft.com/office/officeart/2005/8/layout/hProcess4"/>
    <dgm:cxn modelId="{C3A397EC-44C5-4B43-8F00-A2D146D8E9A4}" type="presOf" srcId="{0BF9C17A-A3D2-AB4B-87AB-14351CAD8AD3}" destId="{B289030C-6D33-9548-9110-37A524CE22F9}" srcOrd="0" destOrd="1" presId="urn:microsoft.com/office/officeart/2005/8/layout/hProcess4"/>
    <dgm:cxn modelId="{76D158F6-8093-F44B-9318-F447933F4AEA}" srcId="{DA1A6BC3-34ED-184B-AA57-2308EAD248C6}" destId="{5EE23870-0491-6D46-9CE5-CC14983393B8}" srcOrd="1" destOrd="0" parTransId="{72655EAE-4DC6-924D-B9B8-7D6E9EF64835}" sibTransId="{9941F23A-1758-2641-A3F9-3988608D8394}"/>
    <dgm:cxn modelId="{988B76F9-61F8-774C-998B-272F34BE10C5}" srcId="{DA1A6BC3-34ED-184B-AA57-2308EAD248C6}" destId="{891F9B1D-E31B-A040-8841-FB0A078084B6}" srcOrd="0" destOrd="0" parTransId="{EF72DF15-ABC9-D845-844E-ABBB0BBCE13A}" sibTransId="{6EFDFA60-54FF-BF47-A550-2D68292A926B}"/>
    <dgm:cxn modelId="{E58BC7FB-4E76-5347-BC0A-E5B52B2C810A}" type="presOf" srcId="{703E5BDB-1437-E44C-A38B-6AB85BF15EE3}" destId="{51879EA4-15D9-274B-BEC1-94C4F50E0AC6}" srcOrd="0" destOrd="0" presId="urn:microsoft.com/office/officeart/2005/8/layout/hProcess4"/>
    <dgm:cxn modelId="{12104EFE-162D-6A48-A726-96AAC1EABD05}" type="presOf" srcId="{613EE7D8-9525-7746-8ABA-040B50315F28}" destId="{925494D6-2BFF-974B-8DDE-6694614015A9}" srcOrd="0" destOrd="0" presId="urn:microsoft.com/office/officeart/2005/8/layout/hProcess4"/>
    <dgm:cxn modelId="{C45EEBFE-7CF5-BD42-9944-DF0F42B24DE4}" srcId="{74139702-E32C-BE44-B00B-223DFB325FC5}" destId="{F27476E5-12C2-244B-B27D-68629A20C3E5}" srcOrd="0" destOrd="0" parTransId="{ED30ADFF-A55E-8743-858C-63E1D799C58A}" sibTransId="{C85C3D9C-4A31-F74A-8FAE-DB5A46E54926}"/>
    <dgm:cxn modelId="{F77391C4-7DCC-1040-B8CD-4FA6D7186F0C}" type="presParOf" srcId="{E35D8D55-3A16-044F-9AED-EF0B9442AE8B}" destId="{7950E6D0-EF0B-1B4C-9F3E-A5B968FD3E88}" srcOrd="0" destOrd="0" presId="urn:microsoft.com/office/officeart/2005/8/layout/hProcess4"/>
    <dgm:cxn modelId="{780D0F9B-2A33-8549-84D8-4D6BFFAD2283}" type="presParOf" srcId="{E35D8D55-3A16-044F-9AED-EF0B9442AE8B}" destId="{5B753945-A00F-6F46-8609-3EE1DE54F442}" srcOrd="1" destOrd="0" presId="urn:microsoft.com/office/officeart/2005/8/layout/hProcess4"/>
    <dgm:cxn modelId="{906E7528-D063-0D47-A915-2136837897A5}" type="presParOf" srcId="{E35D8D55-3A16-044F-9AED-EF0B9442AE8B}" destId="{D9102189-11DB-A140-BE47-8640E2C0CADF}" srcOrd="2" destOrd="0" presId="urn:microsoft.com/office/officeart/2005/8/layout/hProcess4"/>
    <dgm:cxn modelId="{644428A4-2426-F046-80BC-5C5BD74DDC6E}" type="presParOf" srcId="{D9102189-11DB-A140-BE47-8640E2C0CADF}" destId="{B92350D6-361B-6B45-B1A1-DF53BE23A4C3}" srcOrd="0" destOrd="0" presId="urn:microsoft.com/office/officeart/2005/8/layout/hProcess4"/>
    <dgm:cxn modelId="{687EE0A8-80F3-BE46-9D4F-B149794285BD}" type="presParOf" srcId="{B92350D6-361B-6B45-B1A1-DF53BE23A4C3}" destId="{BB61788C-4310-9749-87C1-5BC00D4F3E09}" srcOrd="0" destOrd="0" presId="urn:microsoft.com/office/officeart/2005/8/layout/hProcess4"/>
    <dgm:cxn modelId="{F9BEFE1D-6DBC-2743-8011-33DB80345F8A}" type="presParOf" srcId="{B92350D6-361B-6B45-B1A1-DF53BE23A4C3}" destId="{A2C5E48A-2E97-C54D-8070-ABF2F5D5D1D8}" srcOrd="1" destOrd="0" presId="urn:microsoft.com/office/officeart/2005/8/layout/hProcess4"/>
    <dgm:cxn modelId="{97F43F91-B0C8-EF44-B58C-BCFAAE415518}" type="presParOf" srcId="{B92350D6-361B-6B45-B1A1-DF53BE23A4C3}" destId="{01469AD0-C6D5-934C-8603-D961867E6FA2}" srcOrd="2" destOrd="0" presId="urn:microsoft.com/office/officeart/2005/8/layout/hProcess4"/>
    <dgm:cxn modelId="{C54F524F-9365-F54B-813A-B3E502CFEC54}" type="presParOf" srcId="{B92350D6-361B-6B45-B1A1-DF53BE23A4C3}" destId="{F7D6E70A-898A-BB46-9AD3-9B9EAA47A7B3}" srcOrd="3" destOrd="0" presId="urn:microsoft.com/office/officeart/2005/8/layout/hProcess4"/>
    <dgm:cxn modelId="{AB3A725E-40DD-B240-9C94-58FE8CBCB042}" type="presParOf" srcId="{B92350D6-361B-6B45-B1A1-DF53BE23A4C3}" destId="{AABEBE86-35F2-3B4C-B184-EB671E5A866F}" srcOrd="4" destOrd="0" presId="urn:microsoft.com/office/officeart/2005/8/layout/hProcess4"/>
    <dgm:cxn modelId="{6EE0ABE4-4F95-4443-8F5D-A55238B32270}" type="presParOf" srcId="{D9102189-11DB-A140-BE47-8640E2C0CADF}" destId="{D49241C7-8EA9-964E-B75B-94F30C3F6F25}" srcOrd="1" destOrd="0" presId="urn:microsoft.com/office/officeart/2005/8/layout/hProcess4"/>
    <dgm:cxn modelId="{B12A36C7-4093-4E4A-BB41-E3446222C48F}" type="presParOf" srcId="{D9102189-11DB-A140-BE47-8640E2C0CADF}" destId="{5FF0617F-7E76-1842-98A5-3EE6BD42883E}" srcOrd="2" destOrd="0" presId="urn:microsoft.com/office/officeart/2005/8/layout/hProcess4"/>
    <dgm:cxn modelId="{EC7AB048-15C8-CC49-924D-F667D9F35BFE}" type="presParOf" srcId="{5FF0617F-7E76-1842-98A5-3EE6BD42883E}" destId="{94231E43-F725-8041-BEA1-B2CAC07B6B43}" srcOrd="0" destOrd="0" presId="urn:microsoft.com/office/officeart/2005/8/layout/hProcess4"/>
    <dgm:cxn modelId="{86FFC45B-9282-2549-9F92-53226970B9D5}" type="presParOf" srcId="{5FF0617F-7E76-1842-98A5-3EE6BD42883E}" destId="{BFC7488E-8E66-564B-9AE1-EBED655B14D4}" srcOrd="1" destOrd="0" presId="urn:microsoft.com/office/officeart/2005/8/layout/hProcess4"/>
    <dgm:cxn modelId="{71E02DEE-0494-194D-9375-318AC03B80EB}" type="presParOf" srcId="{5FF0617F-7E76-1842-98A5-3EE6BD42883E}" destId="{B2E95DAD-DA38-6B44-A451-DE7EB2348EB1}" srcOrd="2" destOrd="0" presId="urn:microsoft.com/office/officeart/2005/8/layout/hProcess4"/>
    <dgm:cxn modelId="{06B7B138-58A8-0B42-8B6F-347EB665D737}" type="presParOf" srcId="{5FF0617F-7E76-1842-98A5-3EE6BD42883E}" destId="{F227AD76-EBBF-1240-8385-2145E9254B25}" srcOrd="3" destOrd="0" presId="urn:microsoft.com/office/officeart/2005/8/layout/hProcess4"/>
    <dgm:cxn modelId="{A2F0A901-DD58-0640-A142-30EE384955CB}" type="presParOf" srcId="{5FF0617F-7E76-1842-98A5-3EE6BD42883E}" destId="{3BA464F2-3B0F-774C-AA2B-F8A20215BE21}" srcOrd="4" destOrd="0" presId="urn:microsoft.com/office/officeart/2005/8/layout/hProcess4"/>
    <dgm:cxn modelId="{B0319EFE-5D6D-D144-BCE1-9655CEDEB6CE}" type="presParOf" srcId="{D9102189-11DB-A140-BE47-8640E2C0CADF}" destId="{D568A272-AD17-BC42-9F31-DC3803636789}" srcOrd="3" destOrd="0" presId="urn:microsoft.com/office/officeart/2005/8/layout/hProcess4"/>
    <dgm:cxn modelId="{3E3C5BFD-D057-C143-AE7D-D60F0159DED9}" type="presParOf" srcId="{D9102189-11DB-A140-BE47-8640E2C0CADF}" destId="{6D798BD9-E092-AA45-900B-65AA583BBF05}" srcOrd="4" destOrd="0" presId="urn:microsoft.com/office/officeart/2005/8/layout/hProcess4"/>
    <dgm:cxn modelId="{DBF8F28B-D8DC-104E-9570-D40C546E66C4}" type="presParOf" srcId="{6D798BD9-E092-AA45-900B-65AA583BBF05}" destId="{1603610A-115E-4346-A7CC-2DE927332014}" srcOrd="0" destOrd="0" presId="urn:microsoft.com/office/officeart/2005/8/layout/hProcess4"/>
    <dgm:cxn modelId="{37AAE458-BB93-8849-B585-E6E3E8A8930B}" type="presParOf" srcId="{6D798BD9-E092-AA45-900B-65AA583BBF05}" destId="{FC69DD59-7A3B-FE4C-8F24-DFBD15962F11}" srcOrd="1" destOrd="0" presId="urn:microsoft.com/office/officeart/2005/8/layout/hProcess4"/>
    <dgm:cxn modelId="{1E2DA5E9-B152-7249-A7D8-37A638E4FC0B}" type="presParOf" srcId="{6D798BD9-E092-AA45-900B-65AA583BBF05}" destId="{11A44367-59A7-274E-A2AA-C9390A9A560F}" srcOrd="2" destOrd="0" presId="urn:microsoft.com/office/officeart/2005/8/layout/hProcess4"/>
    <dgm:cxn modelId="{7A999FC8-4657-124A-9615-159BECC317D3}" type="presParOf" srcId="{6D798BD9-E092-AA45-900B-65AA583BBF05}" destId="{EFC2551A-0469-684D-B6DF-B8E15DB0C481}" srcOrd="3" destOrd="0" presId="urn:microsoft.com/office/officeart/2005/8/layout/hProcess4"/>
    <dgm:cxn modelId="{2E35E031-FB03-5F4A-9A91-7311A598B786}" type="presParOf" srcId="{6D798BD9-E092-AA45-900B-65AA583BBF05}" destId="{E63F2ADD-5BA1-5C44-BAE5-60F912EA1719}" srcOrd="4" destOrd="0" presId="urn:microsoft.com/office/officeart/2005/8/layout/hProcess4"/>
    <dgm:cxn modelId="{5F145FFC-A45F-D645-81A0-5C866EF7B3D3}" type="presParOf" srcId="{D9102189-11DB-A140-BE47-8640E2C0CADF}" destId="{3EFF69E2-056C-694E-8ABF-D392164C0E92}" srcOrd="5" destOrd="0" presId="urn:microsoft.com/office/officeart/2005/8/layout/hProcess4"/>
    <dgm:cxn modelId="{09822A15-20EF-584E-921D-758D467FF053}" type="presParOf" srcId="{D9102189-11DB-A140-BE47-8640E2C0CADF}" destId="{2DC7A79E-D405-B445-9DCC-3323A1730CA3}" srcOrd="6" destOrd="0" presId="urn:microsoft.com/office/officeart/2005/8/layout/hProcess4"/>
    <dgm:cxn modelId="{0D3721A1-37C3-1C4D-B2EF-B7179A87C18A}" type="presParOf" srcId="{2DC7A79E-D405-B445-9DCC-3323A1730CA3}" destId="{EE0128A3-4DFF-1049-9FA7-DAB199BF8DFF}" srcOrd="0" destOrd="0" presId="urn:microsoft.com/office/officeart/2005/8/layout/hProcess4"/>
    <dgm:cxn modelId="{FFAE732E-2B82-5541-AE96-C344BDB0576B}" type="presParOf" srcId="{2DC7A79E-D405-B445-9DCC-3323A1730CA3}" destId="{46F28EC7-3AC3-154C-8E03-BB0709FB7DA3}" srcOrd="1" destOrd="0" presId="urn:microsoft.com/office/officeart/2005/8/layout/hProcess4"/>
    <dgm:cxn modelId="{0C068ED4-D50F-334F-8844-EB0F1AAA5C6C}" type="presParOf" srcId="{2DC7A79E-D405-B445-9DCC-3323A1730CA3}" destId="{89CAF245-EE41-3F41-AE66-41AA8C02C121}" srcOrd="2" destOrd="0" presId="urn:microsoft.com/office/officeart/2005/8/layout/hProcess4"/>
    <dgm:cxn modelId="{9A2FD072-93D6-1E4B-A8FB-226FDC5A9F1A}" type="presParOf" srcId="{2DC7A79E-D405-B445-9DCC-3323A1730CA3}" destId="{51879EA4-15D9-274B-BEC1-94C4F50E0AC6}" srcOrd="3" destOrd="0" presId="urn:microsoft.com/office/officeart/2005/8/layout/hProcess4"/>
    <dgm:cxn modelId="{421A659D-8417-1A4F-9BA2-7E7E826BF512}" type="presParOf" srcId="{2DC7A79E-D405-B445-9DCC-3323A1730CA3}" destId="{7B9EF4C7-6A7F-6F40-8416-4D79976065F0}" srcOrd="4" destOrd="0" presId="urn:microsoft.com/office/officeart/2005/8/layout/hProcess4"/>
    <dgm:cxn modelId="{073D19AD-1E66-D34B-B476-00C38736E508}" type="presParOf" srcId="{D9102189-11DB-A140-BE47-8640E2C0CADF}" destId="{AEA3AAEF-4700-B24D-BB0D-03B042D0C24B}" srcOrd="7" destOrd="0" presId="urn:microsoft.com/office/officeart/2005/8/layout/hProcess4"/>
    <dgm:cxn modelId="{3C7343AB-1B1D-9145-9E17-ADAED987E6D9}" type="presParOf" srcId="{D9102189-11DB-A140-BE47-8640E2C0CADF}" destId="{EF705375-CAA5-8A46-897F-E1176DBE60D3}" srcOrd="8" destOrd="0" presId="urn:microsoft.com/office/officeart/2005/8/layout/hProcess4"/>
    <dgm:cxn modelId="{A0259B55-51A4-CA4D-9C18-68BF7BF7BC35}" type="presParOf" srcId="{EF705375-CAA5-8A46-897F-E1176DBE60D3}" destId="{3B0E0D15-C9C0-3546-AEDF-84B812CC0B2B}" srcOrd="0" destOrd="0" presId="urn:microsoft.com/office/officeart/2005/8/layout/hProcess4"/>
    <dgm:cxn modelId="{4F3C0FB3-61FB-D14A-BEEB-0499D8F9A983}" type="presParOf" srcId="{EF705375-CAA5-8A46-897F-E1176DBE60D3}" destId="{B289030C-6D33-9548-9110-37A524CE22F9}" srcOrd="1" destOrd="0" presId="urn:microsoft.com/office/officeart/2005/8/layout/hProcess4"/>
    <dgm:cxn modelId="{46FA4B14-5956-574C-BEC4-E89A6CABB061}" type="presParOf" srcId="{EF705375-CAA5-8A46-897F-E1176DBE60D3}" destId="{A8535C94-3330-7044-BD3C-01F09F003576}" srcOrd="2" destOrd="0" presId="urn:microsoft.com/office/officeart/2005/8/layout/hProcess4"/>
    <dgm:cxn modelId="{F7A1F58B-B089-FD43-BD23-A587E0D2AFF3}" type="presParOf" srcId="{EF705375-CAA5-8A46-897F-E1176DBE60D3}" destId="{DF7BC170-C6D2-194C-98B4-3FDB55DBAAEC}" srcOrd="3" destOrd="0" presId="urn:microsoft.com/office/officeart/2005/8/layout/hProcess4"/>
    <dgm:cxn modelId="{8B894E4C-EEF9-E542-9D25-0BCDE047304E}" type="presParOf" srcId="{EF705375-CAA5-8A46-897F-E1176DBE60D3}" destId="{F05B04CB-00D3-E14B-8C6C-518AF7E1A11A}" srcOrd="4" destOrd="0" presId="urn:microsoft.com/office/officeart/2005/8/layout/hProcess4"/>
    <dgm:cxn modelId="{91FAE1FC-0210-5748-88C9-576D1917CD79}" type="presParOf" srcId="{D9102189-11DB-A140-BE47-8640E2C0CADF}" destId="{BAE91DB6-C6E0-9C4E-B6E4-0337AC0E9622}" srcOrd="9" destOrd="0" presId="urn:microsoft.com/office/officeart/2005/8/layout/hProcess4"/>
    <dgm:cxn modelId="{EC09E946-A430-424C-9E2A-730A9D2BCC14}" type="presParOf" srcId="{D9102189-11DB-A140-BE47-8640E2C0CADF}" destId="{DE6CE0F8-7EB0-5B41-9BA5-8090B0FFCB47}" srcOrd="10" destOrd="0" presId="urn:microsoft.com/office/officeart/2005/8/layout/hProcess4"/>
    <dgm:cxn modelId="{5C80CA62-E633-4B41-A942-7AEBC1BD5F25}" type="presParOf" srcId="{DE6CE0F8-7EB0-5B41-9BA5-8090B0FFCB47}" destId="{25CFFAF0-DC4E-E842-B9B4-242C506608EB}" srcOrd="0" destOrd="0" presId="urn:microsoft.com/office/officeart/2005/8/layout/hProcess4"/>
    <dgm:cxn modelId="{32F608AC-3A6B-524D-97AA-BE3842A1B304}" type="presParOf" srcId="{DE6CE0F8-7EB0-5B41-9BA5-8090B0FFCB47}" destId="{C361D139-C70A-8340-900D-A3FBF7F26FB4}" srcOrd="1" destOrd="0" presId="urn:microsoft.com/office/officeart/2005/8/layout/hProcess4"/>
    <dgm:cxn modelId="{4659E385-C6F0-1E4A-96DA-C89B8EF9F7F6}" type="presParOf" srcId="{DE6CE0F8-7EB0-5B41-9BA5-8090B0FFCB47}" destId="{125C5ACB-769D-7042-92F3-C6F341E20A87}" srcOrd="2" destOrd="0" presId="urn:microsoft.com/office/officeart/2005/8/layout/hProcess4"/>
    <dgm:cxn modelId="{2F14EFA2-F563-9D43-9383-8D2B080565AA}" type="presParOf" srcId="{DE6CE0F8-7EB0-5B41-9BA5-8090B0FFCB47}" destId="{D5896096-1400-CD4A-9ED4-55A25CEA51F9}" srcOrd="3" destOrd="0" presId="urn:microsoft.com/office/officeart/2005/8/layout/hProcess4"/>
    <dgm:cxn modelId="{58E85B47-B865-1843-908C-FD27EE6307F1}" type="presParOf" srcId="{DE6CE0F8-7EB0-5B41-9BA5-8090B0FFCB47}" destId="{96A7B90E-551A-D14C-A0B0-4CEC0B69FCEA}" srcOrd="4" destOrd="0" presId="urn:microsoft.com/office/officeart/2005/8/layout/hProcess4"/>
    <dgm:cxn modelId="{DF1178AA-38AB-944A-9D59-08AB965C5C43}" type="presParOf" srcId="{D9102189-11DB-A140-BE47-8640E2C0CADF}" destId="{925494D6-2BFF-974B-8DDE-6694614015A9}" srcOrd="11" destOrd="0" presId="urn:microsoft.com/office/officeart/2005/8/layout/hProcess4"/>
    <dgm:cxn modelId="{D0C3E0B8-C80F-6E49-BB0D-6CBD5958CA7D}" type="presParOf" srcId="{D9102189-11DB-A140-BE47-8640E2C0CADF}" destId="{C5E2533B-6273-0A44-AF75-75F6E26D7FBF}" srcOrd="12" destOrd="0" presId="urn:microsoft.com/office/officeart/2005/8/layout/hProcess4"/>
    <dgm:cxn modelId="{7E68AE20-6919-8745-8226-AD4A6FE74AA2}" type="presParOf" srcId="{C5E2533B-6273-0A44-AF75-75F6E26D7FBF}" destId="{26333164-F505-0841-8473-0DCBB8902C66}" srcOrd="0" destOrd="0" presId="urn:microsoft.com/office/officeart/2005/8/layout/hProcess4"/>
    <dgm:cxn modelId="{4FF260D9-6B49-C34E-8A18-1AB0CDC82BE3}" type="presParOf" srcId="{C5E2533B-6273-0A44-AF75-75F6E26D7FBF}" destId="{FDD0C2E1-CBE6-364B-831B-74A45697DBA2}" srcOrd="1" destOrd="0" presId="urn:microsoft.com/office/officeart/2005/8/layout/hProcess4"/>
    <dgm:cxn modelId="{1F658ABC-91E8-DE45-ABB9-D7D47B429BAA}" type="presParOf" srcId="{C5E2533B-6273-0A44-AF75-75F6E26D7FBF}" destId="{9F0CBE8E-E40D-0E4E-83CE-24342C82DFF8}" srcOrd="2" destOrd="0" presId="urn:microsoft.com/office/officeart/2005/8/layout/hProcess4"/>
    <dgm:cxn modelId="{378790DD-FEA3-3B43-AC26-6F28EF49AC16}" type="presParOf" srcId="{C5E2533B-6273-0A44-AF75-75F6E26D7FBF}" destId="{65B7287F-6936-B04F-83FF-9DBC30771F7D}" srcOrd="3" destOrd="0" presId="urn:microsoft.com/office/officeart/2005/8/layout/hProcess4"/>
    <dgm:cxn modelId="{39E754C8-B87C-894B-9318-F889AC312E17}" type="presParOf" srcId="{C5E2533B-6273-0A44-AF75-75F6E26D7FBF}" destId="{92F14B1B-1AA6-9346-8E26-C336C08E635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5E48A-2E97-C54D-8070-ABF2F5D5D1D8}">
      <dsp:nvSpPr>
        <dsp:cNvPr id="0" name=""/>
        <dsp:cNvSpPr/>
      </dsp:nvSpPr>
      <dsp:spPr>
        <a:xfrm>
          <a:off x="5370" y="2227957"/>
          <a:ext cx="948125" cy="782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" tIns="9144" rIns="9144" bIns="9144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Intuitive and easy to understand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Requires less data preparation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Prone to overfitting</a:t>
          </a:r>
        </a:p>
      </dsp:txBody>
      <dsp:txXfrm>
        <a:off x="23366" y="2245953"/>
        <a:ext cx="912133" cy="578440"/>
      </dsp:txXfrm>
    </dsp:sp>
    <dsp:sp modelId="{D49241C7-8EA9-964E-B75B-94F30C3F6F25}">
      <dsp:nvSpPr>
        <dsp:cNvPr id="0" name=""/>
        <dsp:cNvSpPr/>
      </dsp:nvSpPr>
      <dsp:spPr>
        <a:xfrm>
          <a:off x="548245" y="2450313"/>
          <a:ext cx="992267" cy="992267"/>
        </a:xfrm>
        <a:prstGeom prst="leftCircularArrow">
          <a:avLst>
            <a:gd name="adj1" fmla="val 2621"/>
            <a:gd name="adj2" fmla="val 318488"/>
            <a:gd name="adj3" fmla="val 2093999"/>
            <a:gd name="adj4" fmla="val 9024489"/>
            <a:gd name="adj5" fmla="val 305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E70A-898A-BB46-9AD3-9B9EAA47A7B3}">
      <dsp:nvSpPr>
        <dsp:cNvPr id="0" name=""/>
        <dsp:cNvSpPr/>
      </dsp:nvSpPr>
      <dsp:spPr>
        <a:xfrm>
          <a:off x="216064" y="2842390"/>
          <a:ext cx="842778" cy="33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Decision Tree</a:t>
          </a:r>
        </a:p>
      </dsp:txBody>
      <dsp:txXfrm>
        <a:off x="225880" y="2852206"/>
        <a:ext cx="823146" cy="315513"/>
      </dsp:txXfrm>
    </dsp:sp>
    <dsp:sp modelId="{BFC7488E-8E66-564B-9AE1-EBED655B14D4}">
      <dsp:nvSpPr>
        <dsp:cNvPr id="0" name=""/>
        <dsp:cNvSpPr/>
      </dsp:nvSpPr>
      <dsp:spPr>
        <a:xfrm>
          <a:off x="1182668" y="2227957"/>
          <a:ext cx="948125" cy="782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" tIns="9144" rIns="9144" bIns="9144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Prevents the model from learning patterns that are too specific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Reduces overfitting</a:t>
          </a:r>
        </a:p>
      </dsp:txBody>
      <dsp:txXfrm>
        <a:off x="1200664" y="2413526"/>
        <a:ext cx="912133" cy="578440"/>
      </dsp:txXfrm>
    </dsp:sp>
    <dsp:sp modelId="{D568A272-AD17-BC42-9F31-DC3803636789}">
      <dsp:nvSpPr>
        <dsp:cNvPr id="0" name=""/>
        <dsp:cNvSpPr/>
      </dsp:nvSpPr>
      <dsp:spPr>
        <a:xfrm>
          <a:off x="1717641" y="1764678"/>
          <a:ext cx="1113416" cy="1113416"/>
        </a:xfrm>
        <a:prstGeom prst="circularArrow">
          <a:avLst>
            <a:gd name="adj1" fmla="val 2335"/>
            <a:gd name="adj2" fmla="val 281965"/>
            <a:gd name="adj3" fmla="val 19542524"/>
            <a:gd name="adj4" fmla="val 12575511"/>
            <a:gd name="adj5" fmla="val 27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7AD76-EBBF-1240-8385-2145E9254B25}">
      <dsp:nvSpPr>
        <dsp:cNvPr id="0" name=""/>
        <dsp:cNvSpPr/>
      </dsp:nvSpPr>
      <dsp:spPr>
        <a:xfrm>
          <a:off x="1393362" y="2060385"/>
          <a:ext cx="842778" cy="33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Early Stopping</a:t>
          </a:r>
        </a:p>
      </dsp:txBody>
      <dsp:txXfrm>
        <a:off x="1403178" y="2070201"/>
        <a:ext cx="823146" cy="315513"/>
      </dsp:txXfrm>
    </dsp:sp>
    <dsp:sp modelId="{FC69DD59-7A3B-FE4C-8F24-DFBD15962F11}">
      <dsp:nvSpPr>
        <dsp:cNvPr id="0" name=""/>
        <dsp:cNvSpPr/>
      </dsp:nvSpPr>
      <dsp:spPr>
        <a:xfrm>
          <a:off x="2359965" y="2227957"/>
          <a:ext cx="948125" cy="782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" tIns="9144" rIns="9144" bIns="9144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Removes nodes that are not informative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Optimizes the size of tree</a:t>
          </a:r>
        </a:p>
      </dsp:txBody>
      <dsp:txXfrm>
        <a:off x="2377961" y="2245953"/>
        <a:ext cx="912133" cy="578440"/>
      </dsp:txXfrm>
    </dsp:sp>
    <dsp:sp modelId="{3EFF69E2-056C-694E-8ABF-D392164C0E92}">
      <dsp:nvSpPr>
        <dsp:cNvPr id="0" name=""/>
        <dsp:cNvSpPr/>
      </dsp:nvSpPr>
      <dsp:spPr>
        <a:xfrm>
          <a:off x="2902840" y="2450313"/>
          <a:ext cx="992267" cy="992267"/>
        </a:xfrm>
        <a:prstGeom prst="leftCircularArrow">
          <a:avLst>
            <a:gd name="adj1" fmla="val 2621"/>
            <a:gd name="adj2" fmla="val 318488"/>
            <a:gd name="adj3" fmla="val 2093999"/>
            <a:gd name="adj4" fmla="val 9024489"/>
            <a:gd name="adj5" fmla="val 305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2551A-0469-684D-B6DF-B8E15DB0C481}">
      <dsp:nvSpPr>
        <dsp:cNvPr id="0" name=""/>
        <dsp:cNvSpPr/>
      </dsp:nvSpPr>
      <dsp:spPr>
        <a:xfrm>
          <a:off x="2570660" y="2842390"/>
          <a:ext cx="842778" cy="33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Pruning</a:t>
          </a:r>
        </a:p>
      </dsp:txBody>
      <dsp:txXfrm>
        <a:off x="2580476" y="2852206"/>
        <a:ext cx="823146" cy="315513"/>
      </dsp:txXfrm>
    </dsp:sp>
    <dsp:sp modelId="{46F28EC7-3AC3-154C-8E03-BB0709FB7DA3}">
      <dsp:nvSpPr>
        <dsp:cNvPr id="0" name=""/>
        <dsp:cNvSpPr/>
      </dsp:nvSpPr>
      <dsp:spPr>
        <a:xfrm>
          <a:off x="3537263" y="2227957"/>
          <a:ext cx="948125" cy="782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" tIns="9144" rIns="9144" bIns="9144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Reduces variance through collaboration of multiple trees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Longer time to train multiple trees</a:t>
          </a:r>
        </a:p>
      </dsp:txBody>
      <dsp:txXfrm>
        <a:off x="3555259" y="2413526"/>
        <a:ext cx="912133" cy="578440"/>
      </dsp:txXfrm>
    </dsp:sp>
    <dsp:sp modelId="{AEA3AAEF-4700-B24D-BB0D-03B042D0C24B}">
      <dsp:nvSpPr>
        <dsp:cNvPr id="0" name=""/>
        <dsp:cNvSpPr/>
      </dsp:nvSpPr>
      <dsp:spPr>
        <a:xfrm>
          <a:off x="4072237" y="1764678"/>
          <a:ext cx="1113416" cy="1113416"/>
        </a:xfrm>
        <a:prstGeom prst="circularArrow">
          <a:avLst>
            <a:gd name="adj1" fmla="val 2335"/>
            <a:gd name="adj2" fmla="val 281965"/>
            <a:gd name="adj3" fmla="val 19542524"/>
            <a:gd name="adj4" fmla="val 12575511"/>
            <a:gd name="adj5" fmla="val 27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79EA4-15D9-274B-BEC1-94C4F50E0AC6}">
      <dsp:nvSpPr>
        <dsp:cNvPr id="0" name=""/>
        <dsp:cNvSpPr/>
      </dsp:nvSpPr>
      <dsp:spPr>
        <a:xfrm>
          <a:off x="3747958" y="2060385"/>
          <a:ext cx="842778" cy="33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Bagging</a:t>
          </a:r>
        </a:p>
      </dsp:txBody>
      <dsp:txXfrm>
        <a:off x="3757774" y="2070201"/>
        <a:ext cx="823146" cy="315513"/>
      </dsp:txXfrm>
    </dsp:sp>
    <dsp:sp modelId="{B289030C-6D33-9548-9110-37A524CE22F9}">
      <dsp:nvSpPr>
        <dsp:cNvPr id="0" name=""/>
        <dsp:cNvSpPr/>
      </dsp:nvSpPr>
      <dsp:spPr>
        <a:xfrm>
          <a:off x="4714561" y="2227957"/>
          <a:ext cx="948125" cy="782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" tIns="9144" rIns="9144" bIns="9144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Each tree is trained on a subset of features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handle high dimensionality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Identifies significant variables</a:t>
          </a:r>
        </a:p>
      </dsp:txBody>
      <dsp:txXfrm>
        <a:off x="4732557" y="2245953"/>
        <a:ext cx="912133" cy="578440"/>
      </dsp:txXfrm>
    </dsp:sp>
    <dsp:sp modelId="{BAE91DB6-C6E0-9C4E-B6E4-0337AC0E9622}">
      <dsp:nvSpPr>
        <dsp:cNvPr id="0" name=""/>
        <dsp:cNvSpPr/>
      </dsp:nvSpPr>
      <dsp:spPr>
        <a:xfrm>
          <a:off x="5257436" y="2450313"/>
          <a:ext cx="992267" cy="992267"/>
        </a:xfrm>
        <a:prstGeom prst="leftCircularArrow">
          <a:avLst>
            <a:gd name="adj1" fmla="val 2621"/>
            <a:gd name="adj2" fmla="val 318488"/>
            <a:gd name="adj3" fmla="val 2093999"/>
            <a:gd name="adj4" fmla="val 9024489"/>
            <a:gd name="adj5" fmla="val 305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BC170-C6D2-194C-98B4-3FDB55DBAAEC}">
      <dsp:nvSpPr>
        <dsp:cNvPr id="0" name=""/>
        <dsp:cNvSpPr/>
      </dsp:nvSpPr>
      <dsp:spPr>
        <a:xfrm>
          <a:off x="4925255" y="2842390"/>
          <a:ext cx="842778" cy="33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Random Forest</a:t>
          </a:r>
        </a:p>
      </dsp:txBody>
      <dsp:txXfrm>
        <a:off x="4935071" y="2852206"/>
        <a:ext cx="823146" cy="315513"/>
      </dsp:txXfrm>
    </dsp:sp>
    <dsp:sp modelId="{C361D139-C70A-8340-900D-A3FBF7F26FB4}">
      <dsp:nvSpPr>
        <dsp:cNvPr id="0" name=""/>
        <dsp:cNvSpPr/>
      </dsp:nvSpPr>
      <dsp:spPr>
        <a:xfrm>
          <a:off x="5891859" y="2227957"/>
          <a:ext cx="948125" cy="782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" tIns="9144" rIns="9144" bIns="9144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Combines weaker learners to improve model performance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Longer time to develop as models are trained sequentially</a:t>
          </a:r>
        </a:p>
      </dsp:txBody>
      <dsp:txXfrm>
        <a:off x="5909855" y="2413526"/>
        <a:ext cx="912133" cy="578440"/>
      </dsp:txXfrm>
    </dsp:sp>
    <dsp:sp modelId="{925494D6-2BFF-974B-8DDE-6694614015A9}">
      <dsp:nvSpPr>
        <dsp:cNvPr id="0" name=""/>
        <dsp:cNvSpPr/>
      </dsp:nvSpPr>
      <dsp:spPr>
        <a:xfrm>
          <a:off x="6426832" y="1764678"/>
          <a:ext cx="1113416" cy="1113416"/>
        </a:xfrm>
        <a:prstGeom prst="circularArrow">
          <a:avLst>
            <a:gd name="adj1" fmla="val 2335"/>
            <a:gd name="adj2" fmla="val 281965"/>
            <a:gd name="adj3" fmla="val 19542524"/>
            <a:gd name="adj4" fmla="val 12575511"/>
            <a:gd name="adj5" fmla="val 27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96096-1400-CD4A-9ED4-55A25CEA51F9}">
      <dsp:nvSpPr>
        <dsp:cNvPr id="0" name=""/>
        <dsp:cNvSpPr/>
      </dsp:nvSpPr>
      <dsp:spPr>
        <a:xfrm>
          <a:off x="6102553" y="2060385"/>
          <a:ext cx="842778" cy="33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Boosting</a:t>
          </a:r>
        </a:p>
      </dsp:txBody>
      <dsp:txXfrm>
        <a:off x="6112369" y="2070201"/>
        <a:ext cx="823146" cy="315513"/>
      </dsp:txXfrm>
    </dsp:sp>
    <dsp:sp modelId="{FDD0C2E1-CBE6-364B-831B-74A45697DBA2}">
      <dsp:nvSpPr>
        <dsp:cNvPr id="0" name=""/>
        <dsp:cNvSpPr/>
      </dsp:nvSpPr>
      <dsp:spPr>
        <a:xfrm>
          <a:off x="7069156" y="2227957"/>
          <a:ext cx="948125" cy="7820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" tIns="9144" rIns="9144" bIns="9144" numCol="1" spcCol="1270" anchor="ctr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Model trains sequentially based on residuals of prior outcome</a:t>
          </a:r>
        </a:p>
      </dsp:txBody>
      <dsp:txXfrm>
        <a:off x="7087152" y="2245953"/>
        <a:ext cx="912133" cy="578440"/>
      </dsp:txXfrm>
    </dsp:sp>
    <dsp:sp modelId="{65B7287F-6936-B04F-83FF-9DBC30771F7D}">
      <dsp:nvSpPr>
        <dsp:cNvPr id="0" name=""/>
        <dsp:cNvSpPr/>
      </dsp:nvSpPr>
      <dsp:spPr>
        <a:xfrm>
          <a:off x="7279851" y="2842390"/>
          <a:ext cx="842778" cy="335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Gradient Boosting</a:t>
          </a:r>
        </a:p>
      </dsp:txBody>
      <dsp:txXfrm>
        <a:off x="7289667" y="2852206"/>
        <a:ext cx="823146" cy="315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CB7A0-C618-9F41-914C-86421866047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82B54-D2CE-2541-8751-04212B071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5379-29C8-474C-A8B2-06AE62BF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EB920-00C1-5B42-A3D1-9E7CDD343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D91C5-696E-DB47-8D81-B2965B5D7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203F9-1EDF-AA43-999A-1E25BEF1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F784-77FF-5B4B-86C4-9C43C36D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7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9072-1C9A-5744-85B3-9535A889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96E89-8AFC-2545-AD79-3766AFC61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39F19-BFD4-7242-BD3A-FD8F1889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050E-6439-974E-9529-131D3E9B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8198-704B-E143-848B-DC3BECE8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A9334-AEB8-844C-A7D8-435D76AEC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421FC-B287-5647-AA78-CC2BEFBC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FD0F3-B3EE-304F-929C-109C0E27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6F75-E6AA-BA4B-A9B5-797A614C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42A7-F366-CF40-BD7A-8048E29F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7C06-2766-964E-98C7-DCEC9D6E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A277-FA6E-1742-A3DF-A1DE379A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EA84D-339D-3048-9A27-C81B8748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6A00-3152-3042-BC04-113E1A01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2D80-CEF9-F447-B346-C9723600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E143-CB3F-AE4A-9BA3-D3C97F53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17A5B-77AD-0342-B44D-19253D9DA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8EF2-00E6-9E46-9DFB-898DCE1F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8299C-0218-4248-9252-C570424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C3C2-DA06-6443-BF93-E66C10C7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8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D006-18A4-604E-84EA-4BF402E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1FA7-E6EB-2943-8991-43AAAC3AA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C536C-5434-DE40-B423-9EE53D7A0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362A-6287-8B4E-A0D9-C297C8C9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35FE2-2DB4-C14A-8CB9-673808A5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B419-51CF-084E-9145-E7933B01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4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3265-C038-CC4F-89DF-EB200067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F3693-07BC-5344-8B10-66760976B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470D7-1CBF-894D-8F88-76BAD54D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F530F-F9C3-9446-A22F-8DEBA13BF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2CD64-85D0-2346-A4E6-0B9367276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D0212-E7C9-3E40-8F6C-B1C1BF7A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D7DF1-40B3-7D4A-BF1A-88213A2E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ED862-BC5E-4E4F-B96D-BE9713D7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E01F-E129-2049-BF32-1A01E74C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B199F-6683-7040-81E6-6F83A4E1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395E6-1421-8F4B-8FE8-60611D9A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CBD05-86C3-C144-BCBE-37B79C99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6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DDD82-6CA0-FB44-BC5F-C9B3679D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59F95-4889-4C4D-8AFE-C440523D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18764-61D4-ED4B-94A7-FEF552EA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9B25-8F3E-034A-8145-2B788F5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65097-6054-2840-A0AB-B00B8560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C6B05-C9AA-444F-AFA5-964506627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C3E00-E0D1-6B48-8983-58542FE2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F1503-0C0C-2E46-91F4-B8AE8E92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2A07B-0D81-EC44-9249-057AF7D8A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9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FA70-8065-1F4A-A6E1-7798AA89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D00B3-0C9F-7A44-8F42-CE385A947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2710C-C084-6942-A5A5-DC1E2DF4C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39B42-54C3-A045-9A20-845E3102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76EC-3722-FE48-8675-4EC0146B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C605-F25C-B549-89E2-343748F5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88489-F8F8-F14F-8527-E34884B7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B854-FDD9-434A-8410-3D33F5D6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7B59-9991-9640-A5E5-42AA25910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D4AA-AB53-7649-81C5-DBDBE00AB034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2760-F84C-4D44-B0B1-2FA332770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432F2-F87C-EF47-8244-221B9F731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84DE-E9C2-1248-90CA-D0EED3472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F52B-4CB8-BE43-95D5-B5DAE57F2F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26B17-745C-5842-A543-B30DBD6E6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6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472A9C-9492-624D-BE7F-1CD2A903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257" y="679450"/>
            <a:ext cx="5694935" cy="3908863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76FA80A6-A2E8-EF46-978F-7C801B35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76" y="835853"/>
            <a:ext cx="3311462" cy="3186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08F3C9-0698-6F4B-BF35-EFABE51A2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3" y="679450"/>
            <a:ext cx="1274486" cy="370370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34DC44-E79B-B542-B475-CBA31100460B}"/>
              </a:ext>
            </a:extLst>
          </p:cNvPr>
          <p:cNvCxnSpPr/>
          <p:nvPr/>
        </p:nvCxnSpPr>
        <p:spPr>
          <a:xfrm>
            <a:off x="2604050" y="679450"/>
            <a:ext cx="0" cy="3703707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A818F6D2-4C60-7941-AFA6-F6A7A069EAF0}"/>
              </a:ext>
            </a:extLst>
          </p:cNvPr>
          <p:cNvSpPr/>
          <p:nvPr/>
        </p:nvSpPr>
        <p:spPr>
          <a:xfrm rot="10800000">
            <a:off x="337934" y="2145540"/>
            <a:ext cx="264239" cy="2149475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F5231C0-556E-4D4F-AED9-0A2B95EB70D0}"/>
              </a:ext>
            </a:extLst>
          </p:cNvPr>
          <p:cNvSpPr/>
          <p:nvPr/>
        </p:nvSpPr>
        <p:spPr>
          <a:xfrm rot="10800000">
            <a:off x="337933" y="1015793"/>
            <a:ext cx="264239" cy="912398"/>
          </a:xfrm>
          <a:prstGeom prst="rightBrac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6FB6D13-6AB3-9B43-A014-0FB6C84FE1EA}"/>
              </a:ext>
            </a:extLst>
          </p:cNvPr>
          <p:cNvSpPr/>
          <p:nvPr/>
        </p:nvSpPr>
        <p:spPr>
          <a:xfrm>
            <a:off x="1921131" y="2580998"/>
            <a:ext cx="264239" cy="110643"/>
          </a:xfrm>
          <a:prstGeom prst="rightBrac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8788F3-13A0-8D40-8D9D-3B69882AD744}"/>
              </a:ext>
            </a:extLst>
          </p:cNvPr>
          <p:cNvSpPr txBox="1"/>
          <p:nvPr/>
        </p:nvSpPr>
        <p:spPr>
          <a:xfrm>
            <a:off x="35294" y="3035611"/>
            <a:ext cx="2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427F20-54CC-D441-84D7-8A098C6AF07A}"/>
              </a:ext>
            </a:extLst>
          </p:cNvPr>
          <p:cNvSpPr txBox="1"/>
          <p:nvPr/>
        </p:nvSpPr>
        <p:spPr>
          <a:xfrm>
            <a:off x="35294" y="1287326"/>
            <a:ext cx="2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4DEA1-1C60-4842-AEF8-43A3D0B07D0C}"/>
              </a:ext>
            </a:extLst>
          </p:cNvPr>
          <p:cNvSpPr txBox="1"/>
          <p:nvPr/>
        </p:nvSpPr>
        <p:spPr>
          <a:xfrm>
            <a:off x="2182896" y="2451653"/>
            <a:ext cx="25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59D2DB-86A5-124D-878A-6797446E59BC}"/>
              </a:ext>
            </a:extLst>
          </p:cNvPr>
          <p:cNvSpPr txBox="1"/>
          <p:nvPr/>
        </p:nvSpPr>
        <p:spPr>
          <a:xfrm>
            <a:off x="514127" y="216936"/>
            <a:ext cx="145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68178-CCEB-7541-AD42-5BE18B9CD5A5}"/>
              </a:ext>
            </a:extLst>
          </p:cNvPr>
          <p:cNvSpPr txBox="1"/>
          <p:nvPr/>
        </p:nvSpPr>
        <p:spPr>
          <a:xfrm>
            <a:off x="4765555" y="216936"/>
            <a:ext cx="145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Treemap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05BD5-2E3E-0947-B50D-3E1815025A7F}"/>
              </a:ext>
            </a:extLst>
          </p:cNvPr>
          <p:cNvSpPr txBox="1"/>
          <p:nvPr/>
        </p:nvSpPr>
        <p:spPr>
          <a:xfrm>
            <a:off x="9218868" y="216936"/>
            <a:ext cx="1451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Decision Tree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72E849-39E7-E044-BCF7-D7599944ACB4}"/>
              </a:ext>
            </a:extLst>
          </p:cNvPr>
          <p:cNvCxnSpPr>
            <a:cxnSpLocks/>
          </p:cNvCxnSpPr>
          <p:nvPr/>
        </p:nvCxnSpPr>
        <p:spPr>
          <a:xfrm>
            <a:off x="514127" y="2057400"/>
            <a:ext cx="14510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ECEC27-31B7-554C-B529-E3E146A3AA46}"/>
              </a:ext>
            </a:extLst>
          </p:cNvPr>
          <p:cNvCxnSpPr>
            <a:cxnSpLocks/>
          </p:cNvCxnSpPr>
          <p:nvPr/>
        </p:nvCxnSpPr>
        <p:spPr>
          <a:xfrm>
            <a:off x="514127" y="2504799"/>
            <a:ext cx="14510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5B62B5-44F0-2846-AC7A-6A7C62F1CABF}"/>
              </a:ext>
            </a:extLst>
          </p:cNvPr>
          <p:cNvSpPr txBox="1"/>
          <p:nvPr/>
        </p:nvSpPr>
        <p:spPr>
          <a:xfrm>
            <a:off x="1985689" y="1980456"/>
            <a:ext cx="56440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Decision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B2B2B1-6395-554F-9438-50F105523C8B}"/>
              </a:ext>
            </a:extLst>
          </p:cNvPr>
          <p:cNvSpPr txBox="1"/>
          <p:nvPr/>
        </p:nvSpPr>
        <p:spPr>
          <a:xfrm>
            <a:off x="1985689" y="2434109"/>
            <a:ext cx="56440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Decision 2</a:t>
            </a:r>
          </a:p>
        </p:txBody>
      </p:sp>
    </p:spTree>
    <p:extLst>
      <p:ext uri="{BB962C8B-B14F-4D97-AF65-F5344CB8AC3E}">
        <p14:creationId xmlns:p14="http://schemas.microsoft.com/office/powerpoint/2010/main" val="366575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48BBD4-C7C9-AB45-8D62-628986F4C2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6472" y="1765172"/>
            <a:ext cx="1559056" cy="605546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13F2E6-2F65-ED4A-B5C3-8E9CDCA43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638016"/>
              </p:ext>
            </p:extLst>
          </p:nvPr>
        </p:nvGraphicFramePr>
        <p:xfrm>
          <a:off x="2032000" y="357809"/>
          <a:ext cx="8128000" cy="5237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D50B9F-5C52-7B47-9171-D25957CF92F1}"/>
              </a:ext>
            </a:extLst>
          </p:cNvPr>
          <p:cNvCxnSpPr>
            <a:cxnSpLocks/>
          </p:cNvCxnSpPr>
          <p:nvPr/>
        </p:nvCxnSpPr>
        <p:spPr>
          <a:xfrm>
            <a:off x="6801386" y="1884139"/>
            <a:ext cx="3104614" cy="517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D3062C-BF80-7B48-ADE8-2F91BD62833B}"/>
              </a:ext>
            </a:extLst>
          </p:cNvPr>
          <p:cNvSpPr txBox="1"/>
          <p:nvPr/>
        </p:nvSpPr>
        <p:spPr>
          <a:xfrm>
            <a:off x="6801386" y="1889309"/>
            <a:ext cx="287093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314071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59E45-0C0B-3244-BDF7-47E7B5A2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00200"/>
            <a:ext cx="11785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2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3A8C0F3-0BAB-2F4F-91DF-379534BB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75" y="1481398"/>
            <a:ext cx="5016500" cy="35306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6C3A783-6F80-2644-8517-F58383B18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77" y="1481398"/>
            <a:ext cx="5105400" cy="353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E76F61-E90E-BF48-8916-0F84639D29BF}"/>
              </a:ext>
            </a:extLst>
          </p:cNvPr>
          <p:cNvSpPr/>
          <p:nvPr/>
        </p:nvSpPr>
        <p:spPr>
          <a:xfrm>
            <a:off x="9988952" y="1909823"/>
            <a:ext cx="185195" cy="856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37131-A1C1-9A4B-823F-20C574B276ED}"/>
              </a:ext>
            </a:extLst>
          </p:cNvPr>
          <p:cNvSpPr txBox="1"/>
          <p:nvPr/>
        </p:nvSpPr>
        <p:spPr>
          <a:xfrm>
            <a:off x="7459965" y="1400542"/>
            <a:ext cx="33566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Limiting Features Reduces Overfitting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82800-9CFC-5843-9520-9A36FC994CF9}"/>
              </a:ext>
            </a:extLst>
          </p:cNvPr>
          <p:cNvSpPr txBox="1"/>
          <p:nvPr/>
        </p:nvSpPr>
        <p:spPr>
          <a:xfrm>
            <a:off x="1975494" y="1400542"/>
            <a:ext cx="33566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Limiting Depth Reduces Overfitting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4155E-5D73-7244-805E-413193CD1F64}"/>
              </a:ext>
            </a:extLst>
          </p:cNvPr>
          <p:cNvSpPr/>
          <p:nvPr/>
        </p:nvSpPr>
        <p:spPr>
          <a:xfrm>
            <a:off x="4585504" y="2134163"/>
            <a:ext cx="228600" cy="106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63A44CF-99DA-CD4D-A05C-BAB0BD23C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499" y="1524552"/>
            <a:ext cx="5016500" cy="3530600"/>
          </a:xfrm>
          <a:prstGeom prst="rect">
            <a:avLst/>
          </a:prstGeom>
        </p:spPr>
      </p:pic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9427F5A-F4A0-0D49-926E-D0CFEFC1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69" y="1524552"/>
            <a:ext cx="5016500" cy="353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42808D-3AB4-BC44-82F2-F05CD2A8773E}"/>
              </a:ext>
            </a:extLst>
          </p:cNvPr>
          <p:cNvSpPr txBox="1"/>
          <p:nvPr/>
        </p:nvSpPr>
        <p:spPr>
          <a:xfrm>
            <a:off x="1516284" y="1446842"/>
            <a:ext cx="48752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Collaboration of Multiple Trees Reduces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83F83-8698-7945-A646-6139201F1671}"/>
              </a:ext>
            </a:extLst>
          </p:cNvPr>
          <p:cNvSpPr txBox="1"/>
          <p:nvPr/>
        </p:nvSpPr>
        <p:spPr>
          <a:xfrm>
            <a:off x="6713514" y="1446842"/>
            <a:ext cx="48752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Sub-Sampling Increases Reduces Variance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811A0B-DCF4-3C49-860E-322F67368ACE}"/>
              </a:ext>
            </a:extLst>
          </p:cNvPr>
          <p:cNvSpPr/>
          <p:nvPr/>
        </p:nvSpPr>
        <p:spPr>
          <a:xfrm>
            <a:off x="5523053" y="2209353"/>
            <a:ext cx="426333" cy="1060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76374-5AFF-E649-AE3E-DF1CB9A891B6}"/>
              </a:ext>
            </a:extLst>
          </p:cNvPr>
          <p:cNvSpPr/>
          <p:nvPr/>
        </p:nvSpPr>
        <p:spPr>
          <a:xfrm>
            <a:off x="10055345" y="2489075"/>
            <a:ext cx="338721" cy="1226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8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2C84F01-697A-DE48-9653-8969675B5FB6}"/>
              </a:ext>
            </a:extLst>
          </p:cNvPr>
          <p:cNvGrpSpPr/>
          <p:nvPr/>
        </p:nvGrpSpPr>
        <p:grpSpPr>
          <a:xfrm>
            <a:off x="4076747" y="3052786"/>
            <a:ext cx="1378134" cy="1367080"/>
            <a:chOff x="4068509" y="622624"/>
            <a:chExt cx="1378134" cy="1367080"/>
          </a:xfrm>
        </p:grpSpPr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6DC1C31-0483-C745-B24E-0E299C37D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8448" y="655983"/>
              <a:ext cx="1368195" cy="119706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1A2BBC8-6ED1-3048-B0D7-722E5D05A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1967" y="1023730"/>
              <a:ext cx="1374676" cy="40048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371B8E6-D23B-B64A-8328-E7AC5502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7550" y="1984903"/>
              <a:ext cx="13625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D6953774-CFA9-AD43-B186-BE1078405536}"/>
                </a:ext>
              </a:extLst>
            </p:cNvPr>
            <p:cNvSpPr/>
            <p:nvPr/>
          </p:nvSpPr>
          <p:spPr>
            <a:xfrm>
              <a:off x="4342492" y="705300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3BBD1E26-2827-2941-8DCC-91FCDD3FCF41}"/>
                </a:ext>
              </a:extLst>
            </p:cNvPr>
            <p:cNvSpPr/>
            <p:nvPr/>
          </p:nvSpPr>
          <p:spPr>
            <a:xfrm>
              <a:off x="4795354" y="1023407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81C31F3-8704-CF4C-A054-65BDF2E329C5}"/>
                </a:ext>
              </a:extLst>
            </p:cNvPr>
            <p:cNvSpPr/>
            <p:nvPr/>
          </p:nvSpPr>
          <p:spPr>
            <a:xfrm>
              <a:off x="4865937" y="1408005"/>
              <a:ext cx="90838" cy="910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C800C982-3322-0042-A59E-1375E4A1CF0F}"/>
                </a:ext>
              </a:extLst>
            </p:cNvPr>
            <p:cNvSpPr/>
            <p:nvPr/>
          </p:nvSpPr>
          <p:spPr>
            <a:xfrm>
              <a:off x="4441717" y="1052002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7ECACB88-B284-654D-A1BA-42CCD04EEF1A}"/>
                </a:ext>
              </a:extLst>
            </p:cNvPr>
            <p:cNvSpPr/>
            <p:nvPr/>
          </p:nvSpPr>
          <p:spPr>
            <a:xfrm>
              <a:off x="4674949" y="1321519"/>
              <a:ext cx="90838" cy="910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C24ACAD-D0BB-0B48-8025-A31382824C11}"/>
                </a:ext>
              </a:extLst>
            </p:cNvPr>
            <p:cNvSpPr/>
            <p:nvPr/>
          </p:nvSpPr>
          <p:spPr>
            <a:xfrm>
              <a:off x="4815812" y="848128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7EB6E318-A1AD-E94A-AA2D-08295E6CD4A1}"/>
                </a:ext>
              </a:extLst>
            </p:cNvPr>
            <p:cNvSpPr/>
            <p:nvPr/>
          </p:nvSpPr>
          <p:spPr>
            <a:xfrm>
              <a:off x="4188027" y="1060779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4BF8EBB-F649-744A-A323-79117AA9487A}"/>
                </a:ext>
              </a:extLst>
            </p:cNvPr>
            <p:cNvSpPr/>
            <p:nvPr/>
          </p:nvSpPr>
          <p:spPr>
            <a:xfrm>
              <a:off x="5008429" y="1685470"/>
              <a:ext cx="90838" cy="9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B622BBAE-0B53-A243-B1FE-297E67C8E81C}"/>
                </a:ext>
              </a:extLst>
            </p:cNvPr>
            <p:cNvSpPr/>
            <p:nvPr/>
          </p:nvSpPr>
          <p:spPr>
            <a:xfrm>
              <a:off x="4475475" y="1629258"/>
              <a:ext cx="90838" cy="910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7E8BF729-E3C5-6141-A24A-95C5A31E1A83}"/>
                </a:ext>
              </a:extLst>
            </p:cNvPr>
            <p:cNvSpPr/>
            <p:nvPr/>
          </p:nvSpPr>
          <p:spPr>
            <a:xfrm>
              <a:off x="4252473" y="1385089"/>
              <a:ext cx="90838" cy="91049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9418978-9E5A-0C44-A232-371445C2A279}"/>
                </a:ext>
              </a:extLst>
            </p:cNvPr>
            <p:cNvSpPr/>
            <p:nvPr/>
          </p:nvSpPr>
          <p:spPr>
            <a:xfrm>
              <a:off x="4551173" y="775278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B98EDF55-B41A-9C4B-92E4-5692B561F630}"/>
                </a:ext>
              </a:extLst>
            </p:cNvPr>
            <p:cNvSpPr/>
            <p:nvPr/>
          </p:nvSpPr>
          <p:spPr>
            <a:xfrm>
              <a:off x="5010474" y="1233751"/>
              <a:ext cx="90838" cy="9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2272FF0D-3565-C949-AE7A-B631A6E35857}"/>
                </a:ext>
              </a:extLst>
            </p:cNvPr>
            <p:cNvSpPr/>
            <p:nvPr/>
          </p:nvSpPr>
          <p:spPr>
            <a:xfrm>
              <a:off x="4485703" y="1295424"/>
              <a:ext cx="90838" cy="91049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6A2D598E-8FE1-FA49-A2B3-0606E4299326}"/>
                </a:ext>
              </a:extLst>
            </p:cNvPr>
            <p:cNvSpPr/>
            <p:nvPr/>
          </p:nvSpPr>
          <p:spPr>
            <a:xfrm>
              <a:off x="4690711" y="1578310"/>
              <a:ext cx="90838" cy="910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1A6D5C36-E096-0D4C-954C-1AB6F0D8DF34}"/>
                </a:ext>
              </a:extLst>
            </p:cNvPr>
            <p:cNvSpPr/>
            <p:nvPr/>
          </p:nvSpPr>
          <p:spPr>
            <a:xfrm>
              <a:off x="5075944" y="970769"/>
              <a:ext cx="90838" cy="91049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66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4BC4DBB7-1130-C547-A3F7-2111E5B61B06}"/>
                </a:ext>
              </a:extLst>
            </p:cNvPr>
            <p:cNvSpPr/>
            <p:nvPr/>
          </p:nvSpPr>
          <p:spPr>
            <a:xfrm>
              <a:off x="5145503" y="1382069"/>
              <a:ext cx="90838" cy="9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9737ED34-8C59-0F48-A35C-44903E601E4A}"/>
                </a:ext>
              </a:extLst>
            </p:cNvPr>
            <p:cNvSpPr/>
            <p:nvPr/>
          </p:nvSpPr>
          <p:spPr>
            <a:xfrm>
              <a:off x="5010474" y="705300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ABC31007-B6FD-824C-A8CF-A1397E07E27C}"/>
                </a:ext>
              </a:extLst>
            </p:cNvPr>
            <p:cNvSpPr/>
            <p:nvPr/>
          </p:nvSpPr>
          <p:spPr>
            <a:xfrm>
              <a:off x="5260673" y="705300"/>
              <a:ext cx="90838" cy="91049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66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7E61DEAA-76DE-9342-8C5C-425095AAE8CB}"/>
                </a:ext>
              </a:extLst>
            </p:cNvPr>
            <p:cNvSpPr/>
            <p:nvPr/>
          </p:nvSpPr>
          <p:spPr>
            <a:xfrm>
              <a:off x="5268257" y="1560509"/>
              <a:ext cx="90838" cy="9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3C326CE-48D3-F749-8317-EECE2A4957BD}"/>
                </a:ext>
              </a:extLst>
            </p:cNvPr>
            <p:cNvCxnSpPr>
              <a:cxnSpLocks/>
            </p:cNvCxnSpPr>
            <p:nvPr/>
          </p:nvCxnSpPr>
          <p:spPr>
            <a:xfrm>
              <a:off x="4068509" y="1150165"/>
              <a:ext cx="1378134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0290ADA-6B0A-3E4E-BE8A-EB51C432D7AE}"/>
                </a:ext>
              </a:extLst>
            </p:cNvPr>
            <p:cNvCxnSpPr>
              <a:cxnSpLocks/>
            </p:cNvCxnSpPr>
            <p:nvPr/>
          </p:nvCxnSpPr>
          <p:spPr>
            <a:xfrm>
              <a:off x="4075684" y="622624"/>
              <a:ext cx="1866" cy="1367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ABA32B1-BC7C-5A4B-950D-791401D6A62F}"/>
              </a:ext>
            </a:extLst>
          </p:cNvPr>
          <p:cNvSpPr/>
          <p:nvPr/>
        </p:nvSpPr>
        <p:spPr>
          <a:xfrm>
            <a:off x="0" y="26894"/>
            <a:ext cx="12192000" cy="6723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9883CC5-7A50-D341-AC7B-DC5CF7242E63}"/>
              </a:ext>
            </a:extLst>
          </p:cNvPr>
          <p:cNvGrpSpPr/>
          <p:nvPr/>
        </p:nvGrpSpPr>
        <p:grpSpPr>
          <a:xfrm>
            <a:off x="9850832" y="3016487"/>
            <a:ext cx="1371600" cy="1371600"/>
            <a:chOff x="8144983" y="5215997"/>
            <a:chExt cx="1371600" cy="1371600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5870A10-4F5F-C84C-8044-73E6093DAD98}"/>
                </a:ext>
              </a:extLst>
            </p:cNvPr>
            <p:cNvSpPr/>
            <p:nvPr/>
          </p:nvSpPr>
          <p:spPr>
            <a:xfrm>
              <a:off x="9341090" y="5220690"/>
              <a:ext cx="175493" cy="5688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EC07F834-3D27-F748-8E94-27F11CA34463}"/>
                </a:ext>
              </a:extLst>
            </p:cNvPr>
            <p:cNvSpPr/>
            <p:nvPr/>
          </p:nvSpPr>
          <p:spPr>
            <a:xfrm>
              <a:off x="8156764" y="5805191"/>
              <a:ext cx="358924" cy="778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AA47245-022C-4A4D-94CF-859D57B4E4B5}"/>
                </a:ext>
              </a:extLst>
            </p:cNvPr>
            <p:cNvSpPr/>
            <p:nvPr/>
          </p:nvSpPr>
          <p:spPr>
            <a:xfrm>
              <a:off x="9339772" y="5809023"/>
              <a:ext cx="175493" cy="7785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51498D0F-E24B-1349-9435-22DADA3E77CD}"/>
                </a:ext>
              </a:extLst>
            </p:cNvPr>
            <p:cNvSpPr/>
            <p:nvPr/>
          </p:nvSpPr>
          <p:spPr>
            <a:xfrm>
              <a:off x="8527569" y="5216498"/>
              <a:ext cx="794619" cy="5722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7DE8AF9-C8A7-A340-BBAC-0653857B8FEF}"/>
                </a:ext>
              </a:extLst>
            </p:cNvPr>
            <p:cNvSpPr/>
            <p:nvPr/>
          </p:nvSpPr>
          <p:spPr>
            <a:xfrm>
              <a:off x="8156973" y="5220689"/>
              <a:ext cx="351793" cy="5722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07783E-220F-9D44-8990-66818F300B64}"/>
                </a:ext>
              </a:extLst>
            </p:cNvPr>
            <p:cNvSpPr/>
            <p:nvPr/>
          </p:nvSpPr>
          <p:spPr>
            <a:xfrm>
              <a:off x="8527495" y="5805854"/>
              <a:ext cx="794693" cy="7785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45F8D6B-A8A4-004F-965E-5270711F86FA}"/>
                </a:ext>
              </a:extLst>
            </p:cNvPr>
            <p:cNvCxnSpPr>
              <a:cxnSpLocks/>
            </p:cNvCxnSpPr>
            <p:nvPr/>
          </p:nvCxnSpPr>
          <p:spPr>
            <a:xfrm>
              <a:off x="8151121" y="5217348"/>
              <a:ext cx="1866" cy="1367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9A0DC06-6589-1C4C-BF7F-0E74B7316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52987" y="6579627"/>
              <a:ext cx="13625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5FC727A-E443-8B47-A5A3-4500521115AD}"/>
                </a:ext>
              </a:extLst>
            </p:cNvPr>
            <p:cNvSpPr/>
            <p:nvPr/>
          </p:nvSpPr>
          <p:spPr>
            <a:xfrm>
              <a:off x="8870791" y="5618131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BB3DE4D-D429-8942-AF4B-534224A2AB1C}"/>
                </a:ext>
              </a:extLst>
            </p:cNvPr>
            <p:cNvSpPr/>
            <p:nvPr/>
          </p:nvSpPr>
          <p:spPr>
            <a:xfrm>
              <a:off x="8941374" y="6002729"/>
              <a:ext cx="90838" cy="910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F701055-B1F5-914C-85E1-B41BB1F55785}"/>
                </a:ext>
              </a:extLst>
            </p:cNvPr>
            <p:cNvSpPr/>
            <p:nvPr/>
          </p:nvSpPr>
          <p:spPr>
            <a:xfrm>
              <a:off x="8517154" y="5646726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D0284D4-43CC-8C40-AC4C-F9D26A05D01B}"/>
                </a:ext>
              </a:extLst>
            </p:cNvPr>
            <p:cNvSpPr/>
            <p:nvPr/>
          </p:nvSpPr>
          <p:spPr>
            <a:xfrm>
              <a:off x="8750386" y="5916243"/>
              <a:ext cx="90838" cy="910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9E5FCF-02E7-0B40-B41E-D0036508893A}"/>
                </a:ext>
              </a:extLst>
            </p:cNvPr>
            <p:cNvSpPr/>
            <p:nvPr/>
          </p:nvSpPr>
          <p:spPr>
            <a:xfrm>
              <a:off x="8891249" y="5442852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4ED08D9-F71A-2344-93E0-2ABFC09BEED8}"/>
                </a:ext>
              </a:extLst>
            </p:cNvPr>
            <p:cNvSpPr/>
            <p:nvPr/>
          </p:nvSpPr>
          <p:spPr>
            <a:xfrm>
              <a:off x="8263464" y="5655503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646F0EE-E449-C549-A27C-49581E4A736C}"/>
                </a:ext>
              </a:extLst>
            </p:cNvPr>
            <p:cNvSpPr/>
            <p:nvPr/>
          </p:nvSpPr>
          <p:spPr>
            <a:xfrm>
              <a:off x="9083866" y="6280194"/>
              <a:ext cx="90838" cy="9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B2D4A101-C24A-0143-A8FD-D84672ECF550}"/>
                </a:ext>
              </a:extLst>
            </p:cNvPr>
            <p:cNvSpPr/>
            <p:nvPr/>
          </p:nvSpPr>
          <p:spPr>
            <a:xfrm>
              <a:off x="8550912" y="6223982"/>
              <a:ext cx="90838" cy="910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67DA7877-1920-554C-A840-04D6B812C969}"/>
                </a:ext>
              </a:extLst>
            </p:cNvPr>
            <p:cNvSpPr/>
            <p:nvPr/>
          </p:nvSpPr>
          <p:spPr>
            <a:xfrm>
              <a:off x="8327910" y="5979813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F3F3885-4F67-174A-9517-B1D974610F38}"/>
                </a:ext>
              </a:extLst>
            </p:cNvPr>
            <p:cNvSpPr/>
            <p:nvPr/>
          </p:nvSpPr>
          <p:spPr>
            <a:xfrm>
              <a:off x="8626610" y="5370002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395F0126-158D-0043-AB27-641AB9CA6166}"/>
                </a:ext>
              </a:extLst>
            </p:cNvPr>
            <p:cNvSpPr/>
            <p:nvPr/>
          </p:nvSpPr>
          <p:spPr>
            <a:xfrm>
              <a:off x="9085911" y="5828475"/>
              <a:ext cx="90838" cy="9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5DCBFA81-995B-B84A-9A15-ADAEF570FB71}"/>
                </a:ext>
              </a:extLst>
            </p:cNvPr>
            <p:cNvSpPr/>
            <p:nvPr/>
          </p:nvSpPr>
          <p:spPr>
            <a:xfrm>
              <a:off x="8561140" y="5890148"/>
              <a:ext cx="90838" cy="910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46EE873-D83E-6B4F-B752-B9BA08DEAC8C}"/>
                </a:ext>
              </a:extLst>
            </p:cNvPr>
            <p:cNvSpPr/>
            <p:nvPr/>
          </p:nvSpPr>
          <p:spPr>
            <a:xfrm>
              <a:off x="8766148" y="6173034"/>
              <a:ext cx="90838" cy="910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D24A208F-59F8-5E43-8EB3-DB56A917D219}"/>
                </a:ext>
              </a:extLst>
            </p:cNvPr>
            <p:cNvSpPr/>
            <p:nvPr/>
          </p:nvSpPr>
          <p:spPr>
            <a:xfrm>
              <a:off x="9151381" y="5565493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8FF9254-123A-5D40-8856-9BCC9E7E23E7}"/>
                </a:ext>
              </a:extLst>
            </p:cNvPr>
            <p:cNvSpPr/>
            <p:nvPr/>
          </p:nvSpPr>
          <p:spPr>
            <a:xfrm>
              <a:off x="9085911" y="5300024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1495E8B5-BF1E-1A45-9E03-224CD89061F8}"/>
                </a:ext>
              </a:extLst>
            </p:cNvPr>
            <p:cNvSpPr/>
            <p:nvPr/>
          </p:nvSpPr>
          <p:spPr>
            <a:xfrm>
              <a:off x="9336110" y="5300024"/>
              <a:ext cx="90838" cy="9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4D0E6497-AD8F-FF4C-A2B2-2B2CF35EB3F6}"/>
                </a:ext>
              </a:extLst>
            </p:cNvPr>
            <p:cNvSpPr/>
            <p:nvPr/>
          </p:nvSpPr>
          <p:spPr>
            <a:xfrm>
              <a:off x="9343694" y="6155233"/>
              <a:ext cx="90838" cy="9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2435AE4-3D06-CB47-8146-B25DC419695D}"/>
                </a:ext>
              </a:extLst>
            </p:cNvPr>
            <p:cNvCxnSpPr>
              <a:cxnSpLocks/>
            </p:cNvCxnSpPr>
            <p:nvPr/>
          </p:nvCxnSpPr>
          <p:spPr>
            <a:xfrm>
              <a:off x="8144983" y="5797715"/>
              <a:ext cx="137028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2C8C19E-C78D-9E48-BDA4-4B649C0354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130" y="5218811"/>
              <a:ext cx="0" cy="136363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F0F487F-A18A-8340-AF8C-C38E5193192D}"/>
                </a:ext>
              </a:extLst>
            </p:cNvPr>
            <p:cNvCxnSpPr>
              <a:cxnSpLocks/>
            </p:cNvCxnSpPr>
            <p:nvPr/>
          </p:nvCxnSpPr>
          <p:spPr>
            <a:xfrm>
              <a:off x="9324303" y="5215997"/>
              <a:ext cx="0" cy="136363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1DF3BD8-1E69-F948-B2FA-AC03E49E6D22}"/>
                </a:ext>
              </a:extLst>
            </p:cNvPr>
            <p:cNvSpPr/>
            <p:nvPr/>
          </p:nvSpPr>
          <p:spPr>
            <a:xfrm>
              <a:off x="8417929" y="5300024"/>
              <a:ext cx="90838" cy="910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44C4645-809C-F243-A375-1F2D8588FD3B}"/>
                </a:ext>
              </a:extLst>
            </p:cNvPr>
            <p:cNvSpPr/>
            <p:nvPr/>
          </p:nvSpPr>
          <p:spPr>
            <a:xfrm>
              <a:off x="9220940" y="5976793"/>
              <a:ext cx="90838" cy="91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A17872-149E-D643-8C49-CF3B33FFB712}"/>
              </a:ext>
            </a:extLst>
          </p:cNvPr>
          <p:cNvGrpSpPr/>
          <p:nvPr/>
        </p:nvGrpSpPr>
        <p:grpSpPr>
          <a:xfrm>
            <a:off x="182879" y="990185"/>
            <a:ext cx="3010768" cy="4547905"/>
            <a:chOff x="1846385" y="26895"/>
            <a:chExt cx="3010768" cy="4547905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AE27333-B621-C642-8B39-A2F9954D7632}"/>
                </a:ext>
              </a:extLst>
            </p:cNvPr>
            <p:cNvCxnSpPr>
              <a:cxnSpLocks/>
            </p:cNvCxnSpPr>
            <p:nvPr/>
          </p:nvCxnSpPr>
          <p:spPr>
            <a:xfrm>
              <a:off x="2206015" y="904791"/>
              <a:ext cx="1494" cy="10956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7AED479-A7CF-0E4A-9043-6CE6C4CFA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7509" y="1996627"/>
              <a:ext cx="1090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3B82021B-F7EF-8F46-8FD6-F695C7A9516C}"/>
                </a:ext>
              </a:extLst>
            </p:cNvPr>
            <p:cNvSpPr/>
            <p:nvPr/>
          </p:nvSpPr>
          <p:spPr>
            <a:xfrm>
              <a:off x="2419613" y="971054"/>
              <a:ext cx="72722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88F9321-F092-2F45-8EF3-AE1DDA0D9A57}"/>
                </a:ext>
              </a:extLst>
            </p:cNvPr>
            <p:cNvSpPr/>
            <p:nvPr/>
          </p:nvSpPr>
          <p:spPr>
            <a:xfrm>
              <a:off x="2838668" y="1534257"/>
              <a:ext cx="72722" cy="729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29058EE7-14D5-4840-80A7-C1ADB65949CF}"/>
                </a:ext>
              </a:extLst>
            </p:cNvPr>
            <p:cNvSpPr/>
            <p:nvPr/>
          </p:nvSpPr>
          <p:spPr>
            <a:xfrm>
              <a:off x="2499050" y="1248928"/>
              <a:ext cx="72722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C1AA5B4-505A-EC47-A096-CE4BD95B0AC8}"/>
                </a:ext>
              </a:extLst>
            </p:cNvPr>
            <p:cNvSpPr/>
            <p:nvPr/>
          </p:nvSpPr>
          <p:spPr>
            <a:xfrm>
              <a:off x="2685769" y="1464940"/>
              <a:ext cx="72722" cy="729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B347B51-F3AF-E845-B280-92704274F1DC}"/>
                </a:ext>
              </a:extLst>
            </p:cNvPr>
            <p:cNvSpPr/>
            <p:nvPr/>
          </p:nvSpPr>
          <p:spPr>
            <a:xfrm>
              <a:off x="2798539" y="1085528"/>
              <a:ext cx="72722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F2BA7BE7-6645-F442-8DA5-AF4BB5D711A7}"/>
                </a:ext>
              </a:extLst>
            </p:cNvPr>
            <p:cNvSpPr/>
            <p:nvPr/>
          </p:nvSpPr>
          <p:spPr>
            <a:xfrm>
              <a:off x="2526076" y="1711585"/>
              <a:ext cx="72722" cy="729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2E4B073-F17B-9A4B-B070-04E6FEA8A711}"/>
                </a:ext>
              </a:extLst>
            </p:cNvPr>
            <p:cNvSpPr/>
            <p:nvPr/>
          </p:nvSpPr>
          <p:spPr>
            <a:xfrm>
              <a:off x="2347547" y="1515890"/>
              <a:ext cx="72722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22A055ED-6A5B-934F-B3A9-D4B9C9E3C724}"/>
                </a:ext>
              </a:extLst>
            </p:cNvPr>
            <p:cNvSpPr/>
            <p:nvPr/>
          </p:nvSpPr>
          <p:spPr>
            <a:xfrm>
              <a:off x="2954379" y="1394596"/>
              <a:ext cx="72722" cy="7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25AC6E9-F292-9048-90B3-6A5BE661AC45}"/>
                </a:ext>
              </a:extLst>
            </p:cNvPr>
            <p:cNvSpPr/>
            <p:nvPr/>
          </p:nvSpPr>
          <p:spPr>
            <a:xfrm>
              <a:off x="2954379" y="971054"/>
              <a:ext cx="72722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95B7FBF5-B680-634E-8526-8EE21C246FE8}"/>
                </a:ext>
              </a:extLst>
            </p:cNvPr>
            <p:cNvSpPr/>
            <p:nvPr/>
          </p:nvSpPr>
          <p:spPr>
            <a:xfrm>
              <a:off x="3154681" y="971054"/>
              <a:ext cx="72722" cy="7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D2B20383-3988-2A48-8EAD-4FCBB62CF559}"/>
                </a:ext>
              </a:extLst>
            </p:cNvPr>
            <p:cNvSpPr/>
            <p:nvPr/>
          </p:nvSpPr>
          <p:spPr>
            <a:xfrm>
              <a:off x="3160753" y="1656485"/>
              <a:ext cx="72722" cy="7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00E81B6-698E-764C-B180-46BFFEA7520C}"/>
                </a:ext>
              </a:extLst>
            </p:cNvPr>
            <p:cNvCxnSpPr>
              <a:cxnSpLocks/>
            </p:cNvCxnSpPr>
            <p:nvPr/>
          </p:nvCxnSpPr>
          <p:spPr>
            <a:xfrm>
              <a:off x="2205404" y="2194743"/>
              <a:ext cx="1494" cy="10951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A890F0DF-F67F-8D47-A034-4DFB378628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6898" y="3286013"/>
              <a:ext cx="10908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33B0E739-199C-194F-88BD-C11AB58C0BA9}"/>
                </a:ext>
              </a:extLst>
            </p:cNvPr>
            <p:cNvSpPr/>
            <p:nvPr/>
          </p:nvSpPr>
          <p:spPr>
            <a:xfrm>
              <a:off x="2781550" y="2515795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D769E34-0804-6E47-A8E9-8B90AFF2A277}"/>
                </a:ext>
              </a:extLst>
            </p:cNvPr>
            <p:cNvSpPr/>
            <p:nvPr/>
          </p:nvSpPr>
          <p:spPr>
            <a:xfrm>
              <a:off x="2685158" y="2754601"/>
              <a:ext cx="73134" cy="731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461096F6-013A-7C4B-8BCF-A43ED823B3C3}"/>
                </a:ext>
              </a:extLst>
            </p:cNvPr>
            <p:cNvSpPr/>
            <p:nvPr/>
          </p:nvSpPr>
          <p:spPr>
            <a:xfrm>
              <a:off x="2797928" y="2375386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B7DFED0-A9EB-AB44-AE5B-6C8D850C26B3}"/>
                </a:ext>
              </a:extLst>
            </p:cNvPr>
            <p:cNvSpPr/>
            <p:nvPr/>
          </p:nvSpPr>
          <p:spPr>
            <a:xfrm>
              <a:off x="2295342" y="2545732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24570BEB-E5CE-0E4B-8F82-0E18B03B0743}"/>
                </a:ext>
              </a:extLst>
            </p:cNvPr>
            <p:cNvSpPr/>
            <p:nvPr/>
          </p:nvSpPr>
          <p:spPr>
            <a:xfrm>
              <a:off x="2952132" y="3046148"/>
              <a:ext cx="73134" cy="73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D40FBA1A-5B1E-4E42-B35C-6B6A88E0961F}"/>
                </a:ext>
              </a:extLst>
            </p:cNvPr>
            <p:cNvSpPr/>
            <p:nvPr/>
          </p:nvSpPr>
          <p:spPr>
            <a:xfrm>
              <a:off x="2525465" y="3001118"/>
              <a:ext cx="73134" cy="731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8142498-AD46-AC48-9C1D-69909774D061}"/>
                </a:ext>
              </a:extLst>
            </p:cNvPr>
            <p:cNvSpPr/>
            <p:nvPr/>
          </p:nvSpPr>
          <p:spPr>
            <a:xfrm>
              <a:off x="2586065" y="2317029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1A4B6C75-B493-E34D-BF0A-05D796593B48}"/>
                </a:ext>
              </a:extLst>
            </p:cNvPr>
            <p:cNvSpPr/>
            <p:nvPr/>
          </p:nvSpPr>
          <p:spPr>
            <a:xfrm>
              <a:off x="2953768" y="2684293"/>
              <a:ext cx="73134" cy="73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207D9CE2-5DBD-A341-AF22-D4DE0C6FB6A2}"/>
                </a:ext>
              </a:extLst>
            </p:cNvPr>
            <p:cNvSpPr/>
            <p:nvPr/>
          </p:nvSpPr>
          <p:spPr>
            <a:xfrm>
              <a:off x="3061869" y="2803106"/>
              <a:ext cx="73134" cy="73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7A092131-7F73-6B4C-8712-5AF3AFD400FB}"/>
                </a:ext>
              </a:extLst>
            </p:cNvPr>
            <p:cNvSpPr/>
            <p:nvPr/>
          </p:nvSpPr>
          <p:spPr>
            <a:xfrm>
              <a:off x="2953768" y="2260972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F8F6B56-F3F4-6A46-BADA-3F7071A18501}"/>
                </a:ext>
              </a:extLst>
            </p:cNvPr>
            <p:cNvCxnSpPr>
              <a:cxnSpLocks/>
            </p:cNvCxnSpPr>
            <p:nvPr/>
          </p:nvCxnSpPr>
          <p:spPr>
            <a:xfrm>
              <a:off x="2211826" y="3477520"/>
              <a:ext cx="1488" cy="10972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BAA9EC4E-CF8E-ED4E-9CDA-4BF86A06A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314" y="4570946"/>
              <a:ext cx="10859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17EA2AA-FD51-B743-9BCF-B6EEACD3BD24}"/>
                </a:ext>
              </a:extLst>
            </p:cNvPr>
            <p:cNvSpPr/>
            <p:nvPr/>
          </p:nvSpPr>
          <p:spPr>
            <a:xfrm>
              <a:off x="2424472" y="3543879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5D54E24F-6324-0148-A493-DDE82339060D}"/>
                </a:ext>
              </a:extLst>
            </p:cNvPr>
            <p:cNvSpPr/>
            <p:nvPr/>
          </p:nvSpPr>
          <p:spPr>
            <a:xfrm>
              <a:off x="2503554" y="3822158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9016A7E4-87BA-4E46-A2EA-CB3828150DBB}"/>
                </a:ext>
              </a:extLst>
            </p:cNvPr>
            <p:cNvSpPr/>
            <p:nvPr/>
          </p:nvSpPr>
          <p:spPr>
            <a:xfrm>
              <a:off x="2689441" y="4038485"/>
              <a:ext cx="73134" cy="731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CF9F2F48-D9A3-7849-BF84-FA1FE8B176E2}"/>
                </a:ext>
              </a:extLst>
            </p:cNvPr>
            <p:cNvSpPr/>
            <p:nvPr/>
          </p:nvSpPr>
          <p:spPr>
            <a:xfrm>
              <a:off x="2955225" y="4330608"/>
              <a:ext cx="73134" cy="73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630B3A54-D75E-CD40-951A-A1D813E5B88B}"/>
                </a:ext>
              </a:extLst>
            </p:cNvPr>
            <p:cNvSpPr/>
            <p:nvPr/>
          </p:nvSpPr>
          <p:spPr>
            <a:xfrm>
              <a:off x="2530460" y="4285490"/>
              <a:ext cx="73134" cy="731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3C99E6F7-13FA-CC45-A222-7757CA36E8AC}"/>
                </a:ext>
              </a:extLst>
            </p:cNvPr>
            <p:cNvSpPr/>
            <p:nvPr/>
          </p:nvSpPr>
          <p:spPr>
            <a:xfrm>
              <a:off x="2590790" y="3600047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439C4112-976C-EF4E-B308-CFD9D04CA530}"/>
                </a:ext>
              </a:extLst>
            </p:cNvPr>
            <p:cNvSpPr/>
            <p:nvPr/>
          </p:nvSpPr>
          <p:spPr>
            <a:xfrm>
              <a:off x="2956854" y="3968038"/>
              <a:ext cx="73134" cy="73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20C5590-CCD9-5447-9025-46BF979B1384}"/>
                </a:ext>
              </a:extLst>
            </p:cNvPr>
            <p:cNvSpPr/>
            <p:nvPr/>
          </p:nvSpPr>
          <p:spPr>
            <a:xfrm>
              <a:off x="2702003" y="4244597"/>
              <a:ext cx="73134" cy="7315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9D5A2F9-A89F-A846-9C81-E6EAD289B809}"/>
                </a:ext>
              </a:extLst>
            </p:cNvPr>
            <p:cNvSpPr/>
            <p:nvPr/>
          </p:nvSpPr>
          <p:spPr>
            <a:xfrm>
              <a:off x="3009033" y="3756957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69DA2605-9B1D-FA41-8022-AE0FC6F124C6}"/>
                </a:ext>
              </a:extLst>
            </p:cNvPr>
            <p:cNvSpPr/>
            <p:nvPr/>
          </p:nvSpPr>
          <p:spPr>
            <a:xfrm>
              <a:off x="2956853" y="3543880"/>
              <a:ext cx="73134" cy="7315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AD591956-AE5A-2E49-9044-DDC03BB45BF1}"/>
                </a:ext>
              </a:extLst>
            </p:cNvPr>
            <p:cNvSpPr/>
            <p:nvPr/>
          </p:nvSpPr>
          <p:spPr>
            <a:xfrm>
              <a:off x="3162308" y="4230308"/>
              <a:ext cx="73134" cy="731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E5F0BCE9-1D4D-7C49-BE3D-F635854BF203}"/>
                </a:ext>
              </a:extLst>
            </p:cNvPr>
            <p:cNvCxnSpPr>
              <a:cxnSpLocks/>
            </p:cNvCxnSpPr>
            <p:nvPr/>
          </p:nvCxnSpPr>
          <p:spPr>
            <a:xfrm>
              <a:off x="3342554" y="1456478"/>
              <a:ext cx="3656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A06BE54E-C202-6346-B70B-2A515CD011B5}"/>
                </a:ext>
              </a:extLst>
            </p:cNvPr>
            <p:cNvCxnSpPr>
              <a:cxnSpLocks/>
            </p:cNvCxnSpPr>
            <p:nvPr/>
          </p:nvCxnSpPr>
          <p:spPr>
            <a:xfrm>
              <a:off x="3342554" y="2726201"/>
              <a:ext cx="3656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A5724370-3A33-5A4C-B983-911F904682A2}"/>
                </a:ext>
              </a:extLst>
            </p:cNvPr>
            <p:cNvCxnSpPr>
              <a:cxnSpLocks/>
            </p:cNvCxnSpPr>
            <p:nvPr/>
          </p:nvCxnSpPr>
          <p:spPr>
            <a:xfrm>
              <a:off x="3342554" y="3995924"/>
              <a:ext cx="3656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169470DD-A3A7-0D4B-8DC1-E7F51792CD8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74039" y="1924936"/>
              <a:ext cx="1232215" cy="286501"/>
            </a:xfrm>
            <a:prstGeom prst="bentConnector3">
              <a:avLst>
                <a:gd name="adj1" fmla="val 99687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1573A25C-FCEF-4749-838E-C4A729B4F52E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95" y="2684293"/>
              <a:ext cx="28650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Elbow Connector 423">
              <a:extLst>
                <a:ext uri="{FF2B5EF4-FFF2-40B4-BE49-F238E27FC236}">
                  <a16:creationId xmlns:a16="http://schemas.microsoft.com/office/drawing/2014/main" id="{CFA6C5A2-9F1F-EF48-B210-E93A17BFC96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314002" y="3216676"/>
              <a:ext cx="1354191" cy="289425"/>
            </a:xfrm>
            <a:prstGeom prst="bentConnector3">
              <a:avLst>
                <a:gd name="adj1" fmla="val 99909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2896BD-5F12-894C-ACD8-17C2D1EBA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9966" y="893119"/>
              <a:ext cx="1021084" cy="96189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A76D17A-053C-D249-B25A-CCA7A5A8B0A2}"/>
                </a:ext>
              </a:extLst>
            </p:cNvPr>
            <p:cNvSpPr/>
            <p:nvPr/>
          </p:nvSpPr>
          <p:spPr>
            <a:xfrm>
              <a:off x="2782161" y="1226009"/>
              <a:ext cx="72722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E29C684-DCEA-F747-80D8-3C30BDF41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5283" y="2532772"/>
              <a:ext cx="1082441" cy="29393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E9F045D7-27C4-9E40-9566-F78F0536084F}"/>
                </a:ext>
              </a:extLst>
            </p:cNvPr>
            <p:cNvCxnSpPr>
              <a:cxnSpLocks/>
            </p:cNvCxnSpPr>
            <p:nvPr/>
          </p:nvCxnSpPr>
          <p:spPr>
            <a:xfrm>
              <a:off x="2211826" y="3900797"/>
              <a:ext cx="1085899" cy="3568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ADE2310-17FB-4743-8791-BC403957D121}"/>
                </a:ext>
              </a:extLst>
            </p:cNvPr>
            <p:cNvSpPr txBox="1"/>
            <p:nvPr/>
          </p:nvSpPr>
          <p:spPr>
            <a:xfrm>
              <a:off x="2678729" y="26895"/>
              <a:ext cx="217842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Bagging</a:t>
              </a:r>
            </a:p>
            <a:p>
              <a:pPr algn="ctr"/>
              <a:r>
                <a:rPr lang="en-US" i="1" dirty="0"/>
                <a:t>Parallel</a:t>
              </a:r>
            </a:p>
          </p:txBody>
        </p:sp>
      </p:grpSp>
      <p:pic>
        <p:nvPicPr>
          <p:cNvPr id="90" name="Graphic 89" descr="Group brainstorm">
            <a:extLst>
              <a:ext uri="{FF2B5EF4-FFF2-40B4-BE49-F238E27FC236}">
                <a16:creationId xmlns:a16="http://schemas.microsoft.com/office/drawing/2014/main" id="{3512BDD5-DDF8-0242-BA86-875FFBC5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4109" y="3229324"/>
            <a:ext cx="914400" cy="914400"/>
          </a:xfrm>
          <a:prstGeom prst="rect">
            <a:avLst/>
          </a:prstGeom>
        </p:spPr>
      </p:pic>
      <p:pic>
        <p:nvPicPr>
          <p:cNvPr id="432" name="Graphic 431" descr="Group brainstorm">
            <a:extLst>
              <a:ext uri="{FF2B5EF4-FFF2-40B4-BE49-F238E27FC236}">
                <a16:creationId xmlns:a16="http://schemas.microsoft.com/office/drawing/2014/main" id="{2FDB3C12-3943-2344-B06C-DE91885D9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417" y="3229324"/>
            <a:ext cx="914400" cy="914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FA60A4C-78B6-D04B-9961-5DF39FF26DB2}"/>
              </a:ext>
            </a:extLst>
          </p:cNvPr>
          <p:cNvGrpSpPr/>
          <p:nvPr/>
        </p:nvGrpSpPr>
        <p:grpSpPr>
          <a:xfrm>
            <a:off x="6322783" y="990185"/>
            <a:ext cx="2652056" cy="4553205"/>
            <a:chOff x="6909560" y="26894"/>
            <a:chExt cx="2652056" cy="4553205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F7F6F68-7E18-5D48-8277-D549454844C4}"/>
                </a:ext>
              </a:extLst>
            </p:cNvPr>
            <p:cNvSpPr/>
            <p:nvPr/>
          </p:nvSpPr>
          <p:spPr>
            <a:xfrm>
              <a:off x="7212237" y="912768"/>
              <a:ext cx="795188" cy="10946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EC3524B-2F1D-A244-BD6A-E383E16DBCAA}"/>
                </a:ext>
              </a:extLst>
            </p:cNvPr>
            <p:cNvSpPr/>
            <p:nvPr/>
          </p:nvSpPr>
          <p:spPr>
            <a:xfrm>
              <a:off x="6910308" y="911172"/>
              <a:ext cx="288278" cy="10946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738709-BEA6-4741-81BD-6CC388D888EC}"/>
                </a:ext>
              </a:extLst>
            </p:cNvPr>
            <p:cNvCxnSpPr>
              <a:cxnSpLocks/>
            </p:cNvCxnSpPr>
            <p:nvPr/>
          </p:nvCxnSpPr>
          <p:spPr>
            <a:xfrm>
              <a:off x="6910171" y="910090"/>
              <a:ext cx="1494" cy="10956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91BB21-0F2F-C741-ABF0-D26AF5A8F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1665" y="2001926"/>
              <a:ext cx="1091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1C351-9539-2549-A2B5-8B1477D20A89}"/>
                </a:ext>
              </a:extLst>
            </p:cNvPr>
            <p:cNvSpPr/>
            <p:nvPr/>
          </p:nvSpPr>
          <p:spPr>
            <a:xfrm>
              <a:off x="7486447" y="1231308"/>
              <a:ext cx="72738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985031-A626-8647-8FD6-E21A4BB1D649}"/>
                </a:ext>
              </a:extLst>
            </p:cNvPr>
            <p:cNvSpPr/>
            <p:nvPr/>
          </p:nvSpPr>
          <p:spPr>
            <a:xfrm>
              <a:off x="7542967" y="1539556"/>
              <a:ext cx="72738" cy="729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12BF416-7032-9645-99D5-7522D49D58F8}"/>
                </a:ext>
              </a:extLst>
            </p:cNvPr>
            <p:cNvSpPr/>
            <p:nvPr/>
          </p:nvSpPr>
          <p:spPr>
            <a:xfrm>
              <a:off x="7203273" y="1254227"/>
              <a:ext cx="72738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D86AB8A-E59E-D44A-81F5-9A872402F64C}"/>
                </a:ext>
              </a:extLst>
            </p:cNvPr>
            <p:cNvSpPr/>
            <p:nvPr/>
          </p:nvSpPr>
          <p:spPr>
            <a:xfrm>
              <a:off x="7390033" y="1470239"/>
              <a:ext cx="72738" cy="729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48BC7FB-D41D-904B-9312-DD5BABB81510}"/>
                </a:ext>
              </a:extLst>
            </p:cNvPr>
            <p:cNvSpPr/>
            <p:nvPr/>
          </p:nvSpPr>
          <p:spPr>
            <a:xfrm>
              <a:off x="7502829" y="1090827"/>
              <a:ext cx="72738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7C9CF53-80D4-FC4B-A1E7-A16F4C32D458}"/>
                </a:ext>
              </a:extLst>
            </p:cNvPr>
            <p:cNvSpPr/>
            <p:nvPr/>
          </p:nvSpPr>
          <p:spPr>
            <a:xfrm>
              <a:off x="7000130" y="1261262"/>
              <a:ext cx="72738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3D06A7-F2FE-CF4F-A5DB-37CA1028BB67}"/>
                </a:ext>
              </a:extLst>
            </p:cNvPr>
            <p:cNvSpPr/>
            <p:nvPr/>
          </p:nvSpPr>
          <p:spPr>
            <a:xfrm>
              <a:off x="7657068" y="1761938"/>
              <a:ext cx="72738" cy="7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502C80-90F2-7747-97A2-21BB31617D94}"/>
                </a:ext>
              </a:extLst>
            </p:cNvPr>
            <p:cNvSpPr/>
            <p:nvPr/>
          </p:nvSpPr>
          <p:spPr>
            <a:xfrm>
              <a:off x="7230304" y="1716884"/>
              <a:ext cx="72738" cy="729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F96021-B733-FF43-A284-86B66A0B9758}"/>
                </a:ext>
              </a:extLst>
            </p:cNvPr>
            <p:cNvSpPr/>
            <p:nvPr/>
          </p:nvSpPr>
          <p:spPr>
            <a:xfrm>
              <a:off x="7051735" y="1521189"/>
              <a:ext cx="72738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E0857C7-3604-1443-9A55-585E918C1406}"/>
                </a:ext>
              </a:extLst>
            </p:cNvPr>
            <p:cNvSpPr/>
            <p:nvPr/>
          </p:nvSpPr>
          <p:spPr>
            <a:xfrm>
              <a:off x="7290919" y="1032439"/>
              <a:ext cx="72738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2E71BDC-BE7A-AD4D-8FAA-82C5398CA099}"/>
                </a:ext>
              </a:extLst>
            </p:cNvPr>
            <p:cNvSpPr/>
            <p:nvPr/>
          </p:nvSpPr>
          <p:spPr>
            <a:xfrm>
              <a:off x="7658704" y="1399895"/>
              <a:ext cx="72738" cy="7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18C9FFF-A7AE-7A4B-874F-2F4644E6569C}"/>
                </a:ext>
              </a:extLst>
            </p:cNvPr>
            <p:cNvSpPr/>
            <p:nvPr/>
          </p:nvSpPr>
          <p:spPr>
            <a:xfrm>
              <a:off x="7238494" y="1449324"/>
              <a:ext cx="72738" cy="729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8C638E-4916-B34C-B7DA-0D1053DD643C}"/>
                </a:ext>
              </a:extLst>
            </p:cNvPr>
            <p:cNvSpPr/>
            <p:nvPr/>
          </p:nvSpPr>
          <p:spPr>
            <a:xfrm>
              <a:off x="7402654" y="1676051"/>
              <a:ext cx="72738" cy="729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9799962-F745-9543-8A3A-2F12F974D98A}"/>
                </a:ext>
              </a:extLst>
            </p:cNvPr>
            <p:cNvSpPr/>
            <p:nvPr/>
          </p:nvSpPr>
          <p:spPr>
            <a:xfrm>
              <a:off x="7711130" y="1189120"/>
              <a:ext cx="72738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453B23B-F76C-FD4F-A673-4C9FC8FF1C3E}"/>
                </a:ext>
              </a:extLst>
            </p:cNvPr>
            <p:cNvSpPr/>
            <p:nvPr/>
          </p:nvSpPr>
          <p:spPr>
            <a:xfrm>
              <a:off x="7766830" y="1518768"/>
              <a:ext cx="72738" cy="7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4374EE-CD8E-9547-B3A5-7A6BE5FB8D32}"/>
                </a:ext>
              </a:extLst>
            </p:cNvPr>
            <p:cNvSpPr/>
            <p:nvPr/>
          </p:nvSpPr>
          <p:spPr>
            <a:xfrm>
              <a:off x="7658704" y="976353"/>
              <a:ext cx="72738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53DB74F-B61F-C24D-9A05-BFE3B9101F1A}"/>
                </a:ext>
              </a:extLst>
            </p:cNvPr>
            <p:cNvSpPr/>
            <p:nvPr/>
          </p:nvSpPr>
          <p:spPr>
            <a:xfrm>
              <a:off x="7859052" y="976353"/>
              <a:ext cx="72738" cy="7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4902433-87F3-8646-BB9F-4573B6905E84}"/>
                </a:ext>
              </a:extLst>
            </p:cNvPr>
            <p:cNvSpPr/>
            <p:nvPr/>
          </p:nvSpPr>
          <p:spPr>
            <a:xfrm>
              <a:off x="7865125" y="1661784"/>
              <a:ext cx="72738" cy="7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72D2301-D908-674E-ACAA-415242688574}"/>
                </a:ext>
              </a:extLst>
            </p:cNvPr>
            <p:cNvCxnSpPr>
              <a:cxnSpLocks/>
            </p:cNvCxnSpPr>
            <p:nvPr/>
          </p:nvCxnSpPr>
          <p:spPr>
            <a:xfrm>
              <a:off x="7203273" y="910090"/>
              <a:ext cx="0" cy="10929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489EB08-47C5-1746-8C6F-E5B15A32D19F}"/>
                </a:ext>
              </a:extLst>
            </p:cNvPr>
            <p:cNvSpPr/>
            <p:nvPr/>
          </p:nvSpPr>
          <p:spPr>
            <a:xfrm>
              <a:off x="7856126" y="2202719"/>
              <a:ext cx="150688" cy="10940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0DC5054-6D59-1C49-833C-08F9A90D86CA}"/>
                </a:ext>
              </a:extLst>
            </p:cNvPr>
            <p:cNvSpPr/>
            <p:nvPr/>
          </p:nvSpPr>
          <p:spPr>
            <a:xfrm>
              <a:off x="6909697" y="2201124"/>
              <a:ext cx="933192" cy="10940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1D66ADB-002B-0746-8C0B-B47CE01E9C65}"/>
                </a:ext>
              </a:extLst>
            </p:cNvPr>
            <p:cNvCxnSpPr>
              <a:cxnSpLocks/>
            </p:cNvCxnSpPr>
            <p:nvPr/>
          </p:nvCxnSpPr>
          <p:spPr>
            <a:xfrm>
              <a:off x="6909560" y="2200042"/>
              <a:ext cx="1494" cy="10951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7B57E14-BA7C-B943-A4CB-5213B6790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1054" y="3291312"/>
              <a:ext cx="10910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E7CC588-FD2B-3F4A-9AB4-971C9E4EDA54}"/>
                </a:ext>
              </a:extLst>
            </p:cNvPr>
            <p:cNvSpPr/>
            <p:nvPr/>
          </p:nvSpPr>
          <p:spPr>
            <a:xfrm>
              <a:off x="7123207" y="2266271"/>
              <a:ext cx="36369" cy="364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D006FD8-2300-5345-97DE-F14E9C0CE1C6}"/>
                </a:ext>
              </a:extLst>
            </p:cNvPr>
            <p:cNvSpPr/>
            <p:nvPr/>
          </p:nvSpPr>
          <p:spPr>
            <a:xfrm>
              <a:off x="7485836" y="2521094"/>
              <a:ext cx="109107" cy="10940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68E2D9D-149D-834C-B8AD-538647E3EFD3}"/>
                </a:ext>
              </a:extLst>
            </p:cNvPr>
            <p:cNvSpPr/>
            <p:nvPr/>
          </p:nvSpPr>
          <p:spPr>
            <a:xfrm>
              <a:off x="7542356" y="2829181"/>
              <a:ext cx="36369" cy="3646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BD88322-CCE9-DB40-9532-C62584E38E29}"/>
                </a:ext>
              </a:extLst>
            </p:cNvPr>
            <p:cNvSpPr/>
            <p:nvPr/>
          </p:nvSpPr>
          <p:spPr>
            <a:xfrm>
              <a:off x="7202662" y="2544000"/>
              <a:ext cx="109107" cy="10940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C6BCE18-C19C-1745-846B-C6BD7C9A448A}"/>
                </a:ext>
              </a:extLst>
            </p:cNvPr>
            <p:cNvSpPr/>
            <p:nvPr/>
          </p:nvSpPr>
          <p:spPr>
            <a:xfrm>
              <a:off x="7389422" y="2759901"/>
              <a:ext cx="36369" cy="3646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9F0B3F8-00AB-7D46-BAFE-089E5ABE714C}"/>
                </a:ext>
              </a:extLst>
            </p:cNvPr>
            <p:cNvSpPr/>
            <p:nvPr/>
          </p:nvSpPr>
          <p:spPr>
            <a:xfrm>
              <a:off x="7502218" y="2380685"/>
              <a:ext cx="109107" cy="10940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B0D5B02-D3F2-BF4F-ADD9-99680C340C86}"/>
                </a:ext>
              </a:extLst>
            </p:cNvPr>
            <p:cNvSpPr/>
            <p:nvPr/>
          </p:nvSpPr>
          <p:spPr>
            <a:xfrm>
              <a:off x="6999518" y="2551032"/>
              <a:ext cx="36369" cy="364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7A7F10-6609-F849-9127-52D2C5800F93}"/>
                </a:ext>
              </a:extLst>
            </p:cNvPr>
            <p:cNvSpPr/>
            <p:nvPr/>
          </p:nvSpPr>
          <p:spPr>
            <a:xfrm>
              <a:off x="7656456" y="3051448"/>
              <a:ext cx="36369" cy="36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A13629F-9ED6-DB4D-8B81-CB8452064143}"/>
                </a:ext>
              </a:extLst>
            </p:cNvPr>
            <p:cNvSpPr/>
            <p:nvPr/>
          </p:nvSpPr>
          <p:spPr>
            <a:xfrm>
              <a:off x="7229693" y="3006418"/>
              <a:ext cx="36369" cy="3646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1227056-11E3-CE4A-8ACA-5F9B4FC74EB0}"/>
                </a:ext>
              </a:extLst>
            </p:cNvPr>
            <p:cNvSpPr/>
            <p:nvPr/>
          </p:nvSpPr>
          <p:spPr>
            <a:xfrm>
              <a:off x="7051124" y="2810825"/>
              <a:ext cx="36369" cy="364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8EA9D4B-C46A-F148-8F74-F2A94542C904}"/>
                </a:ext>
              </a:extLst>
            </p:cNvPr>
            <p:cNvSpPr/>
            <p:nvPr/>
          </p:nvSpPr>
          <p:spPr>
            <a:xfrm>
              <a:off x="7290308" y="2322328"/>
              <a:ext cx="109107" cy="10940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64F41C4-DA24-9B4B-85D2-ED3C689A32C4}"/>
                </a:ext>
              </a:extLst>
            </p:cNvPr>
            <p:cNvSpPr/>
            <p:nvPr/>
          </p:nvSpPr>
          <p:spPr>
            <a:xfrm>
              <a:off x="7658093" y="2689593"/>
              <a:ext cx="36369" cy="36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3AFF6BA-7BBC-FD41-B1E3-656ED03DDCF3}"/>
                </a:ext>
              </a:extLst>
            </p:cNvPr>
            <p:cNvSpPr/>
            <p:nvPr/>
          </p:nvSpPr>
          <p:spPr>
            <a:xfrm>
              <a:off x="7237882" y="2738996"/>
              <a:ext cx="36369" cy="3646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DF0252E-E357-2940-908D-7E9D63221DE5}"/>
                </a:ext>
              </a:extLst>
            </p:cNvPr>
            <p:cNvSpPr/>
            <p:nvPr/>
          </p:nvSpPr>
          <p:spPr>
            <a:xfrm>
              <a:off x="7402043" y="2965606"/>
              <a:ext cx="36369" cy="3646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F2B2DEE-482A-9D4C-9CAF-9C433A3D0608}"/>
                </a:ext>
              </a:extLst>
            </p:cNvPr>
            <p:cNvSpPr/>
            <p:nvPr/>
          </p:nvSpPr>
          <p:spPr>
            <a:xfrm>
              <a:off x="7710519" y="2478928"/>
              <a:ext cx="109107" cy="10940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C6AB4EA-2724-3447-B73A-C37F31819C0D}"/>
                </a:ext>
              </a:extLst>
            </p:cNvPr>
            <p:cNvSpPr/>
            <p:nvPr/>
          </p:nvSpPr>
          <p:spPr>
            <a:xfrm>
              <a:off x="7766219" y="2808405"/>
              <a:ext cx="36369" cy="36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F969047-A7DE-7D41-964B-73FB7455383B}"/>
                </a:ext>
              </a:extLst>
            </p:cNvPr>
            <p:cNvSpPr/>
            <p:nvPr/>
          </p:nvSpPr>
          <p:spPr>
            <a:xfrm>
              <a:off x="7658093" y="2266271"/>
              <a:ext cx="109107" cy="10940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5E140AC-4CCB-9D44-BB39-28CB14309FCE}"/>
                </a:ext>
              </a:extLst>
            </p:cNvPr>
            <p:cNvSpPr/>
            <p:nvPr/>
          </p:nvSpPr>
          <p:spPr>
            <a:xfrm>
              <a:off x="7864514" y="2951347"/>
              <a:ext cx="36369" cy="36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50BDF2C-E0E3-174E-BF93-BC9C3AF3ED09}"/>
                </a:ext>
              </a:extLst>
            </p:cNvPr>
            <p:cNvCxnSpPr>
              <a:cxnSpLocks/>
            </p:cNvCxnSpPr>
            <p:nvPr/>
          </p:nvCxnSpPr>
          <p:spPr>
            <a:xfrm>
              <a:off x="7848786" y="2204970"/>
              <a:ext cx="0" cy="109235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31391926-C860-B445-9ACB-D0DD9837845F}"/>
                </a:ext>
              </a:extLst>
            </p:cNvPr>
            <p:cNvGrpSpPr/>
            <p:nvPr/>
          </p:nvGrpSpPr>
          <p:grpSpPr>
            <a:xfrm>
              <a:off x="6911091" y="3482819"/>
              <a:ext cx="1097254" cy="1097280"/>
              <a:chOff x="7855153" y="463725"/>
              <a:chExt cx="2771096" cy="2745913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2D035428-18D3-E44E-86D8-B55132AAB949}"/>
                  </a:ext>
                </a:extLst>
              </p:cNvPr>
              <p:cNvSpPr/>
              <p:nvPr/>
            </p:nvSpPr>
            <p:spPr>
              <a:xfrm>
                <a:off x="7879293" y="470437"/>
                <a:ext cx="2746956" cy="11493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0F5803FC-29C5-AB44-BB62-2A911BA7BB39}"/>
                  </a:ext>
                </a:extLst>
              </p:cNvPr>
              <p:cNvSpPr/>
              <p:nvPr/>
            </p:nvSpPr>
            <p:spPr>
              <a:xfrm>
                <a:off x="7867855" y="1645797"/>
                <a:ext cx="2754637" cy="15638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36866FF7-40EF-444A-885C-8A1E1F58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7510" y="463725"/>
                <a:ext cx="3757" cy="27459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3321EED6-6F5A-2943-B978-9D7641921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1267" y="3199994"/>
                <a:ext cx="2743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0EDA826A-4140-CE42-B97A-BEBEAFB01C80}"/>
                  </a:ext>
                </a:extLst>
              </p:cNvPr>
              <p:cNvSpPr/>
              <p:nvPr/>
            </p:nvSpPr>
            <p:spPr>
              <a:xfrm>
                <a:off x="8404665" y="629789"/>
                <a:ext cx="91440" cy="9144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6BD4188D-CC6E-4C4A-8361-0B12AE39B825}"/>
                  </a:ext>
                </a:extLst>
              </p:cNvPr>
              <p:cNvSpPr/>
              <p:nvPr/>
            </p:nvSpPr>
            <p:spPr>
              <a:xfrm>
                <a:off x="9316396" y="1268736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264AD1C9-B4B0-9B41-92E3-94353304579F}"/>
                  </a:ext>
                </a:extLst>
              </p:cNvPr>
              <p:cNvSpPr/>
              <p:nvPr/>
            </p:nvSpPr>
            <p:spPr>
              <a:xfrm>
                <a:off x="9458499" y="2041239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5FCF9336-D807-9E4C-9605-1B05141AB0AB}"/>
                  </a:ext>
                </a:extLst>
              </p:cNvPr>
              <p:cNvSpPr/>
              <p:nvPr/>
            </p:nvSpPr>
            <p:spPr>
              <a:xfrm>
                <a:off x="8604432" y="1326172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5E001D11-E9BB-5B4A-B556-AFF928F93982}"/>
                  </a:ext>
                </a:extLst>
              </p:cNvPr>
              <p:cNvSpPr/>
              <p:nvPr/>
            </p:nvSpPr>
            <p:spPr>
              <a:xfrm>
                <a:off x="9073989" y="1867523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E4E4BCED-2FB7-1141-B31D-3939B0D27097}"/>
                  </a:ext>
                </a:extLst>
              </p:cNvPr>
              <p:cNvSpPr/>
              <p:nvPr/>
            </p:nvSpPr>
            <p:spPr>
              <a:xfrm>
                <a:off x="9357584" y="916672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0C722E91-7AF6-6044-9609-9C4513B74EDA}"/>
                  </a:ext>
                </a:extLst>
              </p:cNvPr>
              <p:cNvSpPr/>
              <p:nvPr/>
            </p:nvSpPr>
            <p:spPr>
              <a:xfrm>
                <a:off x="8093686" y="1343803"/>
                <a:ext cx="91440" cy="9144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C48A473B-BA7D-1D46-8163-D6116D42611B}"/>
                  </a:ext>
                </a:extLst>
              </p:cNvPr>
              <p:cNvSpPr/>
              <p:nvPr/>
            </p:nvSpPr>
            <p:spPr>
              <a:xfrm>
                <a:off x="9745373" y="259855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684D44EF-3969-C740-BE62-CF3B61CE44F8}"/>
                  </a:ext>
                </a:extLst>
              </p:cNvPr>
              <p:cNvSpPr/>
              <p:nvPr/>
            </p:nvSpPr>
            <p:spPr>
              <a:xfrm>
                <a:off x="8672395" y="2485647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06EC7D39-8DC6-BE4A-B8E0-0DB1C47F70F9}"/>
                  </a:ext>
                </a:extLst>
              </p:cNvPr>
              <p:cNvSpPr/>
              <p:nvPr/>
            </p:nvSpPr>
            <p:spPr>
              <a:xfrm>
                <a:off x="8223433" y="1995211"/>
                <a:ext cx="91440" cy="9144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D6DF8E7B-65BA-8541-BBFB-4AA4BF0C83F1}"/>
                  </a:ext>
                </a:extLst>
              </p:cNvPr>
              <p:cNvSpPr/>
              <p:nvPr/>
            </p:nvSpPr>
            <p:spPr>
              <a:xfrm>
                <a:off x="8824795" y="770346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A881F4B7-AA27-2048-B945-99577F7F768D}"/>
                  </a:ext>
                </a:extLst>
              </p:cNvPr>
              <p:cNvSpPr/>
              <p:nvPr/>
            </p:nvSpPr>
            <p:spPr>
              <a:xfrm>
                <a:off x="9749489" y="1691234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C4DE2C57-AFB2-2146-8E8A-DF3F833790C4}"/>
                  </a:ext>
                </a:extLst>
              </p:cNvPr>
              <p:cNvSpPr/>
              <p:nvPr/>
            </p:nvSpPr>
            <p:spPr>
              <a:xfrm>
                <a:off x="8692986" y="1815109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66737452-4AE6-D24A-A09F-B1902A9A16E3}"/>
                  </a:ext>
                </a:extLst>
              </p:cNvPr>
              <p:cNvSpPr/>
              <p:nvPr/>
            </p:nvSpPr>
            <p:spPr>
              <a:xfrm>
                <a:off x="9105722" y="2383313"/>
                <a:ext cx="274320" cy="27432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74E6CC6C-57CF-6140-9048-C746B8F06035}"/>
                  </a:ext>
                </a:extLst>
              </p:cNvPr>
              <p:cNvSpPr/>
              <p:nvPr/>
            </p:nvSpPr>
            <p:spPr>
              <a:xfrm>
                <a:off x="9881298" y="1163008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8C68AEE8-439F-E240-8D0A-094B4C764D65}"/>
                  </a:ext>
                </a:extLst>
              </p:cNvPr>
              <p:cNvSpPr/>
              <p:nvPr/>
            </p:nvSpPr>
            <p:spPr>
              <a:xfrm>
                <a:off x="10021339" y="1989145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07980F97-0E2A-7D4E-8A7F-1AF442B86851}"/>
                  </a:ext>
                </a:extLst>
              </p:cNvPr>
              <p:cNvSpPr/>
              <p:nvPr/>
            </p:nvSpPr>
            <p:spPr>
              <a:xfrm>
                <a:off x="9749489" y="629789"/>
                <a:ext cx="182880" cy="18288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02A21FE9-FE05-F741-A2F4-DED280AF457B}"/>
                  </a:ext>
                </a:extLst>
              </p:cNvPr>
              <p:cNvSpPr/>
              <p:nvPr/>
            </p:nvSpPr>
            <p:spPr>
              <a:xfrm>
                <a:off x="10253206" y="62978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4CFD3D98-7AB4-7645-B72B-05263FF22986}"/>
                  </a:ext>
                </a:extLst>
              </p:cNvPr>
              <p:cNvSpPr/>
              <p:nvPr/>
            </p:nvSpPr>
            <p:spPr>
              <a:xfrm>
                <a:off x="10268475" y="2347559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32AA86B-87BA-3443-956C-FBD6D3FDE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5153" y="1629449"/>
                <a:ext cx="27587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4EBDA2C-9B61-EF4F-BE28-A826CD1CE9E1}"/>
                </a:ext>
              </a:extLst>
            </p:cNvPr>
            <p:cNvCxnSpPr>
              <a:cxnSpLocks/>
            </p:cNvCxnSpPr>
            <p:nvPr/>
          </p:nvCxnSpPr>
          <p:spPr>
            <a:xfrm>
              <a:off x="8046966" y="1461777"/>
              <a:ext cx="36575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D1E5C2B-E74D-5645-8F25-29040C8B0485}"/>
                </a:ext>
              </a:extLst>
            </p:cNvPr>
            <p:cNvCxnSpPr>
              <a:cxnSpLocks/>
            </p:cNvCxnSpPr>
            <p:nvPr/>
          </p:nvCxnSpPr>
          <p:spPr>
            <a:xfrm>
              <a:off x="8046966" y="2731500"/>
              <a:ext cx="36575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4CCC5EF0-6758-CD4B-B7DA-CA9882A03B91}"/>
                </a:ext>
              </a:extLst>
            </p:cNvPr>
            <p:cNvCxnSpPr>
              <a:cxnSpLocks/>
            </p:cNvCxnSpPr>
            <p:nvPr/>
          </p:nvCxnSpPr>
          <p:spPr>
            <a:xfrm>
              <a:off x="8046966" y="4001223"/>
              <a:ext cx="36575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FFC6CB0-9719-0B45-9B14-E6CE368BB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6967" y="3069682"/>
              <a:ext cx="425437" cy="6168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BA6BE88-B63E-1541-AB1F-4A7E6B5C9EBE}"/>
                </a:ext>
              </a:extLst>
            </p:cNvPr>
            <p:cNvSpPr/>
            <p:nvPr/>
          </p:nvSpPr>
          <p:spPr>
            <a:xfrm>
              <a:off x="7123818" y="976353"/>
              <a:ext cx="72738" cy="7297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5295D25-677D-E042-8DB2-6F24E846D426}"/>
                </a:ext>
              </a:extLst>
            </p:cNvPr>
            <p:cNvSpPr/>
            <p:nvPr/>
          </p:nvSpPr>
          <p:spPr>
            <a:xfrm>
              <a:off x="7858441" y="2266271"/>
              <a:ext cx="36369" cy="364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29871A46-0849-DF41-866E-783C8A30C476}"/>
                </a:ext>
              </a:extLst>
            </p:cNvPr>
            <p:cNvSpPr txBox="1"/>
            <p:nvPr/>
          </p:nvSpPr>
          <p:spPr>
            <a:xfrm>
              <a:off x="7383192" y="26894"/>
              <a:ext cx="2178424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Boosting</a:t>
              </a:r>
            </a:p>
            <a:p>
              <a:pPr algn="ctr"/>
              <a:r>
                <a:rPr lang="en-US" i="1" dirty="0"/>
                <a:t>Sequential</a:t>
              </a:r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D934E83D-FADC-AC49-981F-FCA591F55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8697" y="1792691"/>
              <a:ext cx="425437" cy="6168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B2872B5-7F23-7443-A6B8-B9BF821B75A2}"/>
              </a:ext>
            </a:extLst>
          </p:cNvPr>
          <p:cNvSpPr/>
          <p:nvPr/>
        </p:nvSpPr>
        <p:spPr>
          <a:xfrm>
            <a:off x="2892287" y="2425148"/>
            <a:ext cx="367747" cy="2544417"/>
          </a:xfrm>
          <a:prstGeom prst="rightBrac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ight Brace 296">
            <a:extLst>
              <a:ext uri="{FF2B5EF4-FFF2-40B4-BE49-F238E27FC236}">
                <a16:creationId xmlns:a16="http://schemas.microsoft.com/office/drawing/2014/main" id="{164106EC-7458-3D4E-B038-1D4B4F7720FD}"/>
              </a:ext>
            </a:extLst>
          </p:cNvPr>
          <p:cNvSpPr/>
          <p:nvPr/>
        </p:nvSpPr>
        <p:spPr>
          <a:xfrm>
            <a:off x="8667970" y="2425148"/>
            <a:ext cx="367747" cy="2544417"/>
          </a:xfrm>
          <a:prstGeom prst="rightBrac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3C6FEE4-6677-7E41-A0DA-53F50AA7A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40398" y="2013668"/>
            <a:ext cx="822960" cy="822960"/>
          </a:xfrm>
          <a:prstGeom prst="rect">
            <a:avLst/>
          </a:prstGeom>
        </p:spPr>
      </p:pic>
      <p:pic>
        <p:nvPicPr>
          <p:cNvPr id="311" name="Graphic 310">
            <a:extLst>
              <a:ext uri="{FF2B5EF4-FFF2-40B4-BE49-F238E27FC236}">
                <a16:creationId xmlns:a16="http://schemas.microsoft.com/office/drawing/2014/main" id="{701B200A-027C-A244-9418-3852F5D2F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398" y="3285876"/>
            <a:ext cx="822960" cy="822960"/>
          </a:xfrm>
          <a:prstGeom prst="rect">
            <a:avLst/>
          </a:prstGeom>
        </p:spPr>
      </p:pic>
      <p:pic>
        <p:nvPicPr>
          <p:cNvPr id="312" name="Graphic 311">
            <a:extLst>
              <a:ext uri="{FF2B5EF4-FFF2-40B4-BE49-F238E27FC236}">
                <a16:creationId xmlns:a16="http://schemas.microsoft.com/office/drawing/2014/main" id="{65F8C867-6C05-064C-AE9A-B6CB99074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0398" y="4558085"/>
            <a:ext cx="822960" cy="822960"/>
          </a:xfrm>
          <a:prstGeom prst="rect">
            <a:avLst/>
          </a:prstGeom>
        </p:spPr>
      </p:pic>
      <p:pic>
        <p:nvPicPr>
          <p:cNvPr id="313" name="Graphic 312">
            <a:extLst>
              <a:ext uri="{FF2B5EF4-FFF2-40B4-BE49-F238E27FC236}">
                <a16:creationId xmlns:a16="http://schemas.microsoft.com/office/drawing/2014/main" id="{19FC6D69-CCA1-5549-B388-CC7FF917D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0285" y="2013668"/>
            <a:ext cx="822960" cy="822960"/>
          </a:xfrm>
          <a:prstGeom prst="rect">
            <a:avLst/>
          </a:prstGeom>
        </p:spPr>
      </p:pic>
      <p:pic>
        <p:nvPicPr>
          <p:cNvPr id="314" name="Graphic 313">
            <a:extLst>
              <a:ext uri="{FF2B5EF4-FFF2-40B4-BE49-F238E27FC236}">
                <a16:creationId xmlns:a16="http://schemas.microsoft.com/office/drawing/2014/main" id="{40B64971-292A-6140-9914-CD4885806B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0285" y="3285876"/>
            <a:ext cx="822960" cy="822960"/>
          </a:xfrm>
          <a:prstGeom prst="rect">
            <a:avLst/>
          </a:prstGeom>
        </p:spPr>
      </p:pic>
      <p:pic>
        <p:nvPicPr>
          <p:cNvPr id="315" name="Graphic 314">
            <a:extLst>
              <a:ext uri="{FF2B5EF4-FFF2-40B4-BE49-F238E27FC236}">
                <a16:creationId xmlns:a16="http://schemas.microsoft.com/office/drawing/2014/main" id="{86F83F81-70BC-1B49-BEC8-A8B30191FE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0285" y="4558085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4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5156627-A6B9-B24B-BBE4-3F9A400D3D5C}"/>
              </a:ext>
            </a:extLst>
          </p:cNvPr>
          <p:cNvGrpSpPr/>
          <p:nvPr/>
        </p:nvGrpSpPr>
        <p:grpSpPr>
          <a:xfrm>
            <a:off x="5042993" y="862966"/>
            <a:ext cx="1097280" cy="1097280"/>
            <a:chOff x="6945730" y="3228822"/>
            <a:chExt cx="1398785" cy="140496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B5E0027-E4D7-A34B-BCB8-0F147E97A87A}"/>
                </a:ext>
              </a:extLst>
            </p:cNvPr>
            <p:cNvSpPr/>
            <p:nvPr/>
          </p:nvSpPr>
          <p:spPr>
            <a:xfrm>
              <a:off x="7495607" y="32288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042B7A-BEAC-0749-B026-9BB4315DDC69}"/>
                </a:ext>
              </a:extLst>
            </p:cNvPr>
            <p:cNvSpPr/>
            <p:nvPr/>
          </p:nvSpPr>
          <p:spPr>
            <a:xfrm>
              <a:off x="7150849" y="379393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12E09C-DF62-F34D-85E2-0B74EC63FCEF}"/>
                </a:ext>
              </a:extLst>
            </p:cNvPr>
            <p:cNvSpPr/>
            <p:nvPr/>
          </p:nvSpPr>
          <p:spPr>
            <a:xfrm>
              <a:off x="7857659" y="379393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174649-C888-6D41-BE89-78ABFBF2DF21}"/>
                </a:ext>
              </a:extLst>
            </p:cNvPr>
            <p:cNvSpPr/>
            <p:nvPr/>
          </p:nvSpPr>
          <p:spPr>
            <a:xfrm>
              <a:off x="8070195" y="435946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8E8182-71F5-524A-960C-BC35A260E357}"/>
                </a:ext>
              </a:extLst>
            </p:cNvPr>
            <p:cNvSpPr/>
            <p:nvPr/>
          </p:nvSpPr>
          <p:spPr>
            <a:xfrm>
              <a:off x="7720499" y="435946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935B1E-CAA5-5A47-9A91-E2E7EBEB9294}"/>
                </a:ext>
              </a:extLst>
            </p:cNvPr>
            <p:cNvSpPr/>
            <p:nvPr/>
          </p:nvSpPr>
          <p:spPr>
            <a:xfrm>
              <a:off x="6945730" y="435163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65308D-78F0-8547-ADC9-EAC0BD7113D7}"/>
                </a:ext>
              </a:extLst>
            </p:cNvPr>
            <p:cNvSpPr/>
            <p:nvPr/>
          </p:nvSpPr>
          <p:spPr>
            <a:xfrm>
              <a:off x="7295426" y="435163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022612-5697-D040-8F6A-2BE8BB4BCD96}"/>
                </a:ext>
              </a:extLst>
            </p:cNvPr>
            <p:cNvCxnSpPr>
              <a:cxnSpLocks/>
              <a:stCxn id="2" idx="4"/>
              <a:endCxn id="3" idx="7"/>
            </p:cNvCxnSpPr>
            <p:nvPr/>
          </p:nvCxnSpPr>
          <p:spPr>
            <a:xfrm flipH="1">
              <a:off x="7384996" y="3503142"/>
              <a:ext cx="247771" cy="330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1FB70A-E218-9842-8F8A-C5F92BCB0B1B}"/>
                </a:ext>
              </a:extLst>
            </p:cNvPr>
            <p:cNvCxnSpPr>
              <a:cxnSpLocks/>
              <a:stCxn id="2" idx="4"/>
              <a:endCxn id="4" idx="1"/>
            </p:cNvCxnSpPr>
            <p:nvPr/>
          </p:nvCxnSpPr>
          <p:spPr>
            <a:xfrm>
              <a:off x="7632767" y="3503142"/>
              <a:ext cx="265065" cy="330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6795B9-F429-014F-B99C-66E69C6788CC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H="1" flipV="1">
              <a:off x="7288009" y="4068253"/>
              <a:ext cx="144577" cy="2833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6C6953-5277-CC43-A744-FEF1FF37E485}"/>
                </a:ext>
              </a:extLst>
            </p:cNvPr>
            <p:cNvCxnSpPr>
              <a:cxnSpLocks/>
              <a:stCxn id="3" idx="4"/>
              <a:endCxn id="7" idx="0"/>
            </p:cNvCxnSpPr>
            <p:nvPr/>
          </p:nvCxnSpPr>
          <p:spPr>
            <a:xfrm flipH="1">
              <a:off x="7082890" y="4068253"/>
              <a:ext cx="205119" cy="2833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357E9B-510E-4E47-A0D0-5DC4FF17C43E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7857659" y="4068253"/>
              <a:ext cx="137160" cy="291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E4B424-37E2-E546-A85B-62A028A3FB5F}"/>
                </a:ext>
              </a:extLst>
            </p:cNvPr>
            <p:cNvCxnSpPr>
              <a:cxnSpLocks/>
              <a:stCxn id="5" idx="0"/>
              <a:endCxn id="4" idx="4"/>
            </p:cNvCxnSpPr>
            <p:nvPr/>
          </p:nvCxnSpPr>
          <p:spPr>
            <a:xfrm flipH="1" flipV="1">
              <a:off x="7994819" y="4068253"/>
              <a:ext cx="212536" cy="291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phic 37" descr="Single gear">
            <a:extLst>
              <a:ext uri="{FF2B5EF4-FFF2-40B4-BE49-F238E27FC236}">
                <a16:creationId xmlns:a16="http://schemas.microsoft.com/office/drawing/2014/main" id="{AF4059E2-74CB-6747-AF5D-BD73D4DFA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835" y="729738"/>
            <a:ext cx="1371600" cy="1371600"/>
          </a:xfrm>
          <a:prstGeom prst="rect">
            <a:avLst/>
          </a:prstGeom>
        </p:spPr>
      </p:pic>
      <p:grpSp>
        <p:nvGrpSpPr>
          <p:cNvPr id="276" name="Group 275">
            <a:extLst>
              <a:ext uri="{FF2B5EF4-FFF2-40B4-BE49-F238E27FC236}">
                <a16:creationId xmlns:a16="http://schemas.microsoft.com/office/drawing/2014/main" id="{F99721D4-4E30-6548-B5E6-26901643D94A}"/>
              </a:ext>
            </a:extLst>
          </p:cNvPr>
          <p:cNvGrpSpPr/>
          <p:nvPr/>
        </p:nvGrpSpPr>
        <p:grpSpPr>
          <a:xfrm>
            <a:off x="1188578" y="466438"/>
            <a:ext cx="1828800" cy="1828800"/>
            <a:chOff x="1188578" y="466438"/>
            <a:chExt cx="2758739" cy="2749912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F7F6F68-7E18-5D48-8277-D549454844C4}"/>
                </a:ext>
              </a:extLst>
            </p:cNvPr>
            <p:cNvSpPr/>
            <p:nvPr/>
          </p:nvSpPr>
          <p:spPr>
            <a:xfrm>
              <a:off x="1948038" y="473150"/>
              <a:ext cx="1999279" cy="274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EC3524B-2F1D-A244-BD6A-E383E16DBCAA}"/>
                </a:ext>
              </a:extLst>
            </p:cNvPr>
            <p:cNvSpPr/>
            <p:nvPr/>
          </p:nvSpPr>
          <p:spPr>
            <a:xfrm>
              <a:off x="1188923" y="469151"/>
              <a:ext cx="724795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738709-BEA6-4741-81BD-6CC388D888EC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78" y="466438"/>
              <a:ext cx="3757" cy="27459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891BB21-0F2F-C741-ABF0-D26AF5A8F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2335" y="3202707"/>
              <a:ext cx="2743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BA6BE88-B63E-1541-AB1F-4A7E6B5C9EBE}"/>
                </a:ext>
              </a:extLst>
            </p:cNvPr>
            <p:cNvSpPr/>
            <p:nvPr/>
          </p:nvSpPr>
          <p:spPr>
            <a:xfrm>
              <a:off x="1725733" y="632502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41C351-9539-2549-A2B5-8B1477D20A89}"/>
                </a:ext>
              </a:extLst>
            </p:cNvPr>
            <p:cNvSpPr/>
            <p:nvPr/>
          </p:nvSpPr>
          <p:spPr>
            <a:xfrm>
              <a:off x="2637464" y="1271449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C985031-A626-8647-8FD6-E21A4BB1D649}"/>
                </a:ext>
              </a:extLst>
            </p:cNvPr>
            <p:cNvSpPr/>
            <p:nvPr/>
          </p:nvSpPr>
          <p:spPr>
            <a:xfrm>
              <a:off x="2779567" y="2043952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12BF416-7032-9645-99D5-7522D49D58F8}"/>
                </a:ext>
              </a:extLst>
            </p:cNvPr>
            <p:cNvSpPr/>
            <p:nvPr/>
          </p:nvSpPr>
          <p:spPr>
            <a:xfrm>
              <a:off x="1925500" y="1328885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D86AB8A-E59E-D44A-81F5-9A872402F64C}"/>
                </a:ext>
              </a:extLst>
            </p:cNvPr>
            <p:cNvSpPr/>
            <p:nvPr/>
          </p:nvSpPr>
          <p:spPr>
            <a:xfrm>
              <a:off x="2395057" y="1870236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48BC7FB-D41D-904B-9312-DD5BABB81510}"/>
                </a:ext>
              </a:extLst>
            </p:cNvPr>
            <p:cNvSpPr/>
            <p:nvPr/>
          </p:nvSpPr>
          <p:spPr>
            <a:xfrm>
              <a:off x="2678652" y="919385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7C9CF53-80D4-FC4B-A1E7-A16F4C32D458}"/>
                </a:ext>
              </a:extLst>
            </p:cNvPr>
            <p:cNvSpPr/>
            <p:nvPr/>
          </p:nvSpPr>
          <p:spPr>
            <a:xfrm>
              <a:off x="1414754" y="1346516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3D06A7-F2FE-CF4F-A5DB-37CA1028BB67}"/>
                </a:ext>
              </a:extLst>
            </p:cNvPr>
            <p:cNvSpPr/>
            <p:nvPr/>
          </p:nvSpPr>
          <p:spPr>
            <a:xfrm>
              <a:off x="3066441" y="260126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502C80-90F2-7747-97A2-21BB31617D94}"/>
                </a:ext>
              </a:extLst>
            </p:cNvPr>
            <p:cNvSpPr/>
            <p:nvPr/>
          </p:nvSpPr>
          <p:spPr>
            <a:xfrm>
              <a:off x="1993463" y="2488360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FF96021-B733-FF43-A284-86B66A0B9758}"/>
                </a:ext>
              </a:extLst>
            </p:cNvPr>
            <p:cNvSpPr/>
            <p:nvPr/>
          </p:nvSpPr>
          <p:spPr>
            <a:xfrm>
              <a:off x="1544501" y="1997924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E0857C7-3604-1443-9A55-585E918C1406}"/>
                </a:ext>
              </a:extLst>
            </p:cNvPr>
            <p:cNvSpPr/>
            <p:nvPr/>
          </p:nvSpPr>
          <p:spPr>
            <a:xfrm>
              <a:off x="2145863" y="773059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2E71BDC-BE7A-AD4D-8FAA-82C5398CA099}"/>
                </a:ext>
              </a:extLst>
            </p:cNvPr>
            <p:cNvSpPr/>
            <p:nvPr/>
          </p:nvSpPr>
          <p:spPr>
            <a:xfrm>
              <a:off x="3070557" y="1693947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18C9FFF-A7AE-7A4B-874F-2F4644E6569C}"/>
                </a:ext>
              </a:extLst>
            </p:cNvPr>
            <p:cNvSpPr/>
            <p:nvPr/>
          </p:nvSpPr>
          <p:spPr>
            <a:xfrm>
              <a:off x="2014054" y="1817822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98C638E-4916-B34C-B7DA-0D1053DD643C}"/>
                </a:ext>
              </a:extLst>
            </p:cNvPr>
            <p:cNvSpPr/>
            <p:nvPr/>
          </p:nvSpPr>
          <p:spPr>
            <a:xfrm>
              <a:off x="2426790" y="2386026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9799962-F745-9543-8A3A-2F12F974D98A}"/>
                </a:ext>
              </a:extLst>
            </p:cNvPr>
            <p:cNvSpPr/>
            <p:nvPr/>
          </p:nvSpPr>
          <p:spPr>
            <a:xfrm>
              <a:off x="3202366" y="1165721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453B23B-F76C-FD4F-A673-4C9FC8FF1C3E}"/>
                </a:ext>
              </a:extLst>
            </p:cNvPr>
            <p:cNvSpPr/>
            <p:nvPr/>
          </p:nvSpPr>
          <p:spPr>
            <a:xfrm>
              <a:off x="3342407" y="1991858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4374EE-CD8E-9547-B3A5-7A6BE5FB8D32}"/>
                </a:ext>
              </a:extLst>
            </p:cNvPr>
            <p:cNvSpPr/>
            <p:nvPr/>
          </p:nvSpPr>
          <p:spPr>
            <a:xfrm>
              <a:off x="3070557" y="632502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53DB74F-B61F-C24D-9A05-BFE3B9101F1A}"/>
                </a:ext>
              </a:extLst>
            </p:cNvPr>
            <p:cNvSpPr/>
            <p:nvPr/>
          </p:nvSpPr>
          <p:spPr>
            <a:xfrm>
              <a:off x="3574274" y="63250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4902433-87F3-8646-BB9F-4573B6905E84}"/>
                </a:ext>
              </a:extLst>
            </p:cNvPr>
            <p:cNvSpPr/>
            <p:nvPr/>
          </p:nvSpPr>
          <p:spPr>
            <a:xfrm>
              <a:off x="3589543" y="2350272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72D2301-D908-674E-ACAA-41524268857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500" y="466438"/>
              <a:ext cx="0" cy="273898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C6B01F6-95EC-FF46-8007-09BECAE5013F}"/>
              </a:ext>
            </a:extLst>
          </p:cNvPr>
          <p:cNvGrpSpPr/>
          <p:nvPr/>
        </p:nvGrpSpPr>
        <p:grpSpPr>
          <a:xfrm>
            <a:off x="5013266" y="3009740"/>
            <a:ext cx="1097280" cy="1097280"/>
            <a:chOff x="6945730" y="3228822"/>
            <a:chExt cx="1398785" cy="1404963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594C50D-407F-E444-9981-F30183F64E67}"/>
                </a:ext>
              </a:extLst>
            </p:cNvPr>
            <p:cNvSpPr/>
            <p:nvPr/>
          </p:nvSpPr>
          <p:spPr>
            <a:xfrm>
              <a:off x="7495607" y="32288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D8EFFB2-D8C8-A840-9D40-5A9EFAC6F0A9}"/>
                </a:ext>
              </a:extLst>
            </p:cNvPr>
            <p:cNvSpPr/>
            <p:nvPr/>
          </p:nvSpPr>
          <p:spPr>
            <a:xfrm>
              <a:off x="7150849" y="379393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F75C0679-49B8-014A-AEF6-2AE599C298B8}"/>
                </a:ext>
              </a:extLst>
            </p:cNvPr>
            <p:cNvSpPr/>
            <p:nvPr/>
          </p:nvSpPr>
          <p:spPr>
            <a:xfrm>
              <a:off x="7857659" y="379393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D77E20EE-A4B5-6441-93B8-DCF410107FF9}"/>
                </a:ext>
              </a:extLst>
            </p:cNvPr>
            <p:cNvSpPr/>
            <p:nvPr/>
          </p:nvSpPr>
          <p:spPr>
            <a:xfrm>
              <a:off x="8070195" y="435946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3D5170-CAAD-5042-9811-08250E64AF5A}"/>
                </a:ext>
              </a:extLst>
            </p:cNvPr>
            <p:cNvSpPr/>
            <p:nvPr/>
          </p:nvSpPr>
          <p:spPr>
            <a:xfrm>
              <a:off x="7720499" y="435946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3ECA56A-9871-0541-B493-4FBC314FA01C}"/>
                </a:ext>
              </a:extLst>
            </p:cNvPr>
            <p:cNvSpPr/>
            <p:nvPr/>
          </p:nvSpPr>
          <p:spPr>
            <a:xfrm>
              <a:off x="6945730" y="435163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A6F34DF-94DF-2C48-BF9F-EEDC318FCB89}"/>
                </a:ext>
              </a:extLst>
            </p:cNvPr>
            <p:cNvSpPr/>
            <p:nvPr/>
          </p:nvSpPr>
          <p:spPr>
            <a:xfrm>
              <a:off x="7295426" y="435163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F8A9C91-8814-FC40-93F3-9C075A796672}"/>
                </a:ext>
              </a:extLst>
            </p:cNvPr>
            <p:cNvCxnSpPr>
              <a:cxnSpLocks/>
              <a:stCxn id="135" idx="4"/>
              <a:endCxn id="136" idx="7"/>
            </p:cNvCxnSpPr>
            <p:nvPr/>
          </p:nvCxnSpPr>
          <p:spPr>
            <a:xfrm flipH="1">
              <a:off x="7384996" y="3503142"/>
              <a:ext cx="247771" cy="330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68E4C83-9D84-A64A-8A0B-224703FBEEC5}"/>
                </a:ext>
              </a:extLst>
            </p:cNvPr>
            <p:cNvCxnSpPr>
              <a:cxnSpLocks/>
              <a:stCxn id="135" idx="4"/>
              <a:endCxn id="137" idx="1"/>
            </p:cNvCxnSpPr>
            <p:nvPr/>
          </p:nvCxnSpPr>
          <p:spPr>
            <a:xfrm>
              <a:off x="7632767" y="3503142"/>
              <a:ext cx="265065" cy="330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CD64FFE-1D6F-484D-9990-81C6E22581DD}"/>
                </a:ext>
              </a:extLst>
            </p:cNvPr>
            <p:cNvCxnSpPr>
              <a:cxnSpLocks/>
              <a:stCxn id="141" idx="0"/>
              <a:endCxn id="136" idx="4"/>
            </p:cNvCxnSpPr>
            <p:nvPr/>
          </p:nvCxnSpPr>
          <p:spPr>
            <a:xfrm flipH="1" flipV="1">
              <a:off x="7288009" y="4068253"/>
              <a:ext cx="144577" cy="2833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F1AC22F-95CF-A647-9D9E-D8248CFCE762}"/>
                </a:ext>
              </a:extLst>
            </p:cNvPr>
            <p:cNvCxnSpPr>
              <a:cxnSpLocks/>
              <a:stCxn id="136" idx="4"/>
              <a:endCxn id="140" idx="0"/>
            </p:cNvCxnSpPr>
            <p:nvPr/>
          </p:nvCxnSpPr>
          <p:spPr>
            <a:xfrm flipH="1">
              <a:off x="7082890" y="4068253"/>
              <a:ext cx="205119" cy="2833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D519C3F-F7AA-1047-8BFB-95CF29E7E758}"/>
                </a:ext>
              </a:extLst>
            </p:cNvPr>
            <p:cNvCxnSpPr>
              <a:cxnSpLocks/>
              <a:stCxn id="139" idx="0"/>
              <a:endCxn id="137" idx="4"/>
            </p:cNvCxnSpPr>
            <p:nvPr/>
          </p:nvCxnSpPr>
          <p:spPr>
            <a:xfrm flipV="1">
              <a:off x="7857659" y="4068253"/>
              <a:ext cx="137160" cy="291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048DCA8-EA29-224C-9C49-2E378FC33AED}"/>
                </a:ext>
              </a:extLst>
            </p:cNvPr>
            <p:cNvCxnSpPr>
              <a:cxnSpLocks/>
              <a:stCxn id="138" idx="0"/>
              <a:endCxn id="137" idx="4"/>
            </p:cNvCxnSpPr>
            <p:nvPr/>
          </p:nvCxnSpPr>
          <p:spPr>
            <a:xfrm flipH="1" flipV="1">
              <a:off x="7994819" y="4068253"/>
              <a:ext cx="212536" cy="291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8" name="Graphic 147" descr="Single gear">
            <a:extLst>
              <a:ext uri="{FF2B5EF4-FFF2-40B4-BE49-F238E27FC236}">
                <a16:creationId xmlns:a16="http://schemas.microsoft.com/office/drawing/2014/main" id="{1081DDDB-12C0-1143-8C48-BDD4BCBB9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835" y="2891481"/>
            <a:ext cx="1371600" cy="1371600"/>
          </a:xfrm>
          <a:prstGeom prst="rect">
            <a:avLst/>
          </a:prstGeom>
        </p:spPr>
      </p:pic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11FB714-AAA7-1447-9A4A-A9C13B311E95}"/>
              </a:ext>
            </a:extLst>
          </p:cNvPr>
          <p:cNvGrpSpPr/>
          <p:nvPr/>
        </p:nvGrpSpPr>
        <p:grpSpPr>
          <a:xfrm>
            <a:off x="1188578" y="2635107"/>
            <a:ext cx="1828800" cy="1828800"/>
            <a:chOff x="1139292" y="3648581"/>
            <a:chExt cx="2758739" cy="275133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489EB08-47C5-1746-8C6F-E5B15A32D19F}"/>
                </a:ext>
              </a:extLst>
            </p:cNvPr>
            <p:cNvSpPr/>
            <p:nvPr/>
          </p:nvSpPr>
          <p:spPr>
            <a:xfrm>
              <a:off x="3519169" y="3655293"/>
              <a:ext cx="378862" cy="2743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0DC5054-6D59-1C49-833C-08F9A90D86CA}"/>
                </a:ext>
              </a:extLst>
            </p:cNvPr>
            <p:cNvSpPr/>
            <p:nvPr/>
          </p:nvSpPr>
          <p:spPr>
            <a:xfrm>
              <a:off x="1139637" y="3651294"/>
              <a:ext cx="2346249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1D66ADB-002B-0746-8C0B-B47CE01E9C65}"/>
                </a:ext>
              </a:extLst>
            </p:cNvPr>
            <p:cNvCxnSpPr>
              <a:cxnSpLocks/>
            </p:cNvCxnSpPr>
            <p:nvPr/>
          </p:nvCxnSpPr>
          <p:spPr>
            <a:xfrm>
              <a:off x="1139292" y="3648581"/>
              <a:ext cx="3757" cy="27459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7B57E14-BA7C-B943-A4CB-5213B6790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3049" y="6384850"/>
              <a:ext cx="2743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E7CC588-FD2B-3F4A-9AB4-971C9E4EDA54}"/>
                </a:ext>
              </a:extLst>
            </p:cNvPr>
            <p:cNvSpPr/>
            <p:nvPr/>
          </p:nvSpPr>
          <p:spPr>
            <a:xfrm>
              <a:off x="1676447" y="3814645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D006FD8-2300-5345-97DE-F14E9C0CE1C6}"/>
                </a:ext>
              </a:extLst>
            </p:cNvPr>
            <p:cNvSpPr/>
            <p:nvPr/>
          </p:nvSpPr>
          <p:spPr>
            <a:xfrm>
              <a:off x="2588178" y="4453592"/>
              <a:ext cx="274320" cy="274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A68E2D9D-149D-834C-B8AD-538647E3EFD3}"/>
                </a:ext>
              </a:extLst>
            </p:cNvPr>
            <p:cNvSpPr/>
            <p:nvPr/>
          </p:nvSpPr>
          <p:spPr>
            <a:xfrm>
              <a:off x="2730281" y="5226095"/>
              <a:ext cx="91440" cy="914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BD88322-CCE9-DB40-9532-C62584E38E29}"/>
                </a:ext>
              </a:extLst>
            </p:cNvPr>
            <p:cNvSpPr/>
            <p:nvPr/>
          </p:nvSpPr>
          <p:spPr>
            <a:xfrm>
              <a:off x="1876214" y="4511028"/>
              <a:ext cx="274320" cy="274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C6BCE18-C19C-1745-846B-C6BD7C9A448A}"/>
                </a:ext>
              </a:extLst>
            </p:cNvPr>
            <p:cNvSpPr/>
            <p:nvPr/>
          </p:nvSpPr>
          <p:spPr>
            <a:xfrm>
              <a:off x="2345771" y="5052379"/>
              <a:ext cx="91440" cy="914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59F0B3F8-00AB-7D46-BAFE-089E5ABE714C}"/>
                </a:ext>
              </a:extLst>
            </p:cNvPr>
            <p:cNvSpPr/>
            <p:nvPr/>
          </p:nvSpPr>
          <p:spPr>
            <a:xfrm>
              <a:off x="2629366" y="4101528"/>
              <a:ext cx="274320" cy="274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6B0D5B02-D3F2-BF4F-ADD9-99680C340C86}"/>
                </a:ext>
              </a:extLst>
            </p:cNvPr>
            <p:cNvSpPr/>
            <p:nvPr/>
          </p:nvSpPr>
          <p:spPr>
            <a:xfrm>
              <a:off x="1365468" y="4528659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7A7F10-6609-F849-9127-52D2C5800F93}"/>
                </a:ext>
              </a:extLst>
            </p:cNvPr>
            <p:cNvSpPr/>
            <p:nvPr/>
          </p:nvSpPr>
          <p:spPr>
            <a:xfrm>
              <a:off x="3017155" y="578341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CA13629F-9ED6-DB4D-8B81-CB8452064143}"/>
                </a:ext>
              </a:extLst>
            </p:cNvPr>
            <p:cNvSpPr/>
            <p:nvPr/>
          </p:nvSpPr>
          <p:spPr>
            <a:xfrm>
              <a:off x="1944177" y="5670503"/>
              <a:ext cx="91440" cy="914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1227056-11E3-CE4A-8ACA-5F9B4FC74EB0}"/>
                </a:ext>
              </a:extLst>
            </p:cNvPr>
            <p:cNvSpPr/>
            <p:nvPr/>
          </p:nvSpPr>
          <p:spPr>
            <a:xfrm>
              <a:off x="1495215" y="5180067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8EA9D4B-C46A-F148-8F74-F2A94542C904}"/>
                </a:ext>
              </a:extLst>
            </p:cNvPr>
            <p:cNvSpPr/>
            <p:nvPr/>
          </p:nvSpPr>
          <p:spPr>
            <a:xfrm>
              <a:off x="2096577" y="3955202"/>
              <a:ext cx="274320" cy="274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64F41C4-DA24-9B4B-85D2-ED3C689A32C4}"/>
                </a:ext>
              </a:extLst>
            </p:cNvPr>
            <p:cNvSpPr/>
            <p:nvPr/>
          </p:nvSpPr>
          <p:spPr>
            <a:xfrm>
              <a:off x="3021271" y="487609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3AFF6BA-7BBC-FD41-B1E3-656ED03DDCF3}"/>
                </a:ext>
              </a:extLst>
            </p:cNvPr>
            <p:cNvSpPr/>
            <p:nvPr/>
          </p:nvSpPr>
          <p:spPr>
            <a:xfrm>
              <a:off x="1964768" y="4999965"/>
              <a:ext cx="91440" cy="914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FDF0252E-E357-2940-908D-7E9D63221DE5}"/>
                </a:ext>
              </a:extLst>
            </p:cNvPr>
            <p:cNvSpPr/>
            <p:nvPr/>
          </p:nvSpPr>
          <p:spPr>
            <a:xfrm>
              <a:off x="2377504" y="5568169"/>
              <a:ext cx="91440" cy="9144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2F2B2DEE-482A-9D4C-9CAF-9C433A3D0608}"/>
                </a:ext>
              </a:extLst>
            </p:cNvPr>
            <p:cNvSpPr/>
            <p:nvPr/>
          </p:nvSpPr>
          <p:spPr>
            <a:xfrm>
              <a:off x="3153080" y="4347864"/>
              <a:ext cx="274320" cy="274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C6AB4EA-2724-3447-B73A-C37F31819C0D}"/>
                </a:ext>
              </a:extLst>
            </p:cNvPr>
            <p:cNvSpPr/>
            <p:nvPr/>
          </p:nvSpPr>
          <p:spPr>
            <a:xfrm>
              <a:off x="3293121" y="517400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F969047-A7DE-7D41-964B-73FB7455383B}"/>
                </a:ext>
              </a:extLst>
            </p:cNvPr>
            <p:cNvSpPr/>
            <p:nvPr/>
          </p:nvSpPr>
          <p:spPr>
            <a:xfrm>
              <a:off x="3021271" y="3814645"/>
              <a:ext cx="274320" cy="274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65295D25-677D-E042-8DB2-6F24E846D426}"/>
                </a:ext>
              </a:extLst>
            </p:cNvPr>
            <p:cNvSpPr/>
            <p:nvPr/>
          </p:nvSpPr>
          <p:spPr>
            <a:xfrm>
              <a:off x="3524988" y="381464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5E140AC-4CCB-9D44-BB39-28CB14309FCE}"/>
                </a:ext>
              </a:extLst>
            </p:cNvPr>
            <p:cNvSpPr/>
            <p:nvPr/>
          </p:nvSpPr>
          <p:spPr>
            <a:xfrm>
              <a:off x="3540257" y="553241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50BDF2C-E0E3-174E-BF93-BC9C3AF3ED09}"/>
                </a:ext>
              </a:extLst>
            </p:cNvPr>
            <p:cNvCxnSpPr>
              <a:cxnSpLocks/>
            </p:cNvCxnSpPr>
            <p:nvPr/>
          </p:nvCxnSpPr>
          <p:spPr>
            <a:xfrm>
              <a:off x="3500715" y="3660938"/>
              <a:ext cx="0" cy="273898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1391926-C860-B445-9ACB-D0DD9837845F}"/>
              </a:ext>
            </a:extLst>
          </p:cNvPr>
          <p:cNvGrpSpPr/>
          <p:nvPr/>
        </p:nvGrpSpPr>
        <p:grpSpPr>
          <a:xfrm>
            <a:off x="1180768" y="4775561"/>
            <a:ext cx="1828800" cy="1828800"/>
            <a:chOff x="7855153" y="463725"/>
            <a:chExt cx="2771096" cy="2745913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D035428-18D3-E44E-86D8-B55132AAB949}"/>
                </a:ext>
              </a:extLst>
            </p:cNvPr>
            <p:cNvSpPr/>
            <p:nvPr/>
          </p:nvSpPr>
          <p:spPr>
            <a:xfrm>
              <a:off x="7879293" y="470437"/>
              <a:ext cx="2746956" cy="1149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0F5803FC-29C5-AB44-BB62-2A911BA7BB39}"/>
                </a:ext>
              </a:extLst>
            </p:cNvPr>
            <p:cNvSpPr/>
            <p:nvPr/>
          </p:nvSpPr>
          <p:spPr>
            <a:xfrm>
              <a:off x="7867855" y="1645797"/>
              <a:ext cx="2754637" cy="15638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6866FF7-40EF-444A-885C-8A1E1F58D3C3}"/>
                </a:ext>
              </a:extLst>
            </p:cNvPr>
            <p:cNvCxnSpPr>
              <a:cxnSpLocks/>
            </p:cNvCxnSpPr>
            <p:nvPr/>
          </p:nvCxnSpPr>
          <p:spPr>
            <a:xfrm>
              <a:off x="7867510" y="463725"/>
              <a:ext cx="3757" cy="27459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321EED6-6F5A-2943-B978-9D7641921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1267" y="3199994"/>
              <a:ext cx="2743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EDA826A-4140-CE42-B97A-BEBEAFB01C80}"/>
                </a:ext>
              </a:extLst>
            </p:cNvPr>
            <p:cNvSpPr/>
            <p:nvPr/>
          </p:nvSpPr>
          <p:spPr>
            <a:xfrm>
              <a:off x="8404665" y="629789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6BD4188D-CC6E-4C4A-8361-0B12AE39B825}"/>
                </a:ext>
              </a:extLst>
            </p:cNvPr>
            <p:cNvSpPr/>
            <p:nvPr/>
          </p:nvSpPr>
          <p:spPr>
            <a:xfrm>
              <a:off x="9316396" y="1268736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64AD1C9-B4B0-9B41-92E3-94353304579F}"/>
                </a:ext>
              </a:extLst>
            </p:cNvPr>
            <p:cNvSpPr/>
            <p:nvPr/>
          </p:nvSpPr>
          <p:spPr>
            <a:xfrm>
              <a:off x="9458499" y="2041239"/>
              <a:ext cx="274320" cy="27432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5FCF9336-D807-9E4C-9605-1B05141AB0AB}"/>
                </a:ext>
              </a:extLst>
            </p:cNvPr>
            <p:cNvSpPr/>
            <p:nvPr/>
          </p:nvSpPr>
          <p:spPr>
            <a:xfrm>
              <a:off x="8604432" y="1326172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E001D11-E9BB-5B4A-B556-AFF928F93982}"/>
                </a:ext>
              </a:extLst>
            </p:cNvPr>
            <p:cNvSpPr/>
            <p:nvPr/>
          </p:nvSpPr>
          <p:spPr>
            <a:xfrm>
              <a:off x="9073989" y="1867523"/>
              <a:ext cx="274320" cy="27432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E4E4BCED-2FB7-1141-B31D-3939B0D27097}"/>
                </a:ext>
              </a:extLst>
            </p:cNvPr>
            <p:cNvSpPr/>
            <p:nvPr/>
          </p:nvSpPr>
          <p:spPr>
            <a:xfrm>
              <a:off x="9357584" y="916672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0C722E91-7AF6-6044-9609-9C4513B74EDA}"/>
                </a:ext>
              </a:extLst>
            </p:cNvPr>
            <p:cNvSpPr/>
            <p:nvPr/>
          </p:nvSpPr>
          <p:spPr>
            <a:xfrm>
              <a:off x="8093686" y="1343803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48A473B-BA7D-1D46-8163-D6116D42611B}"/>
                </a:ext>
              </a:extLst>
            </p:cNvPr>
            <p:cNvSpPr/>
            <p:nvPr/>
          </p:nvSpPr>
          <p:spPr>
            <a:xfrm>
              <a:off x="9745373" y="259855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684D44EF-3969-C740-BE62-CF3B61CE44F8}"/>
                </a:ext>
              </a:extLst>
            </p:cNvPr>
            <p:cNvSpPr/>
            <p:nvPr/>
          </p:nvSpPr>
          <p:spPr>
            <a:xfrm>
              <a:off x="8672395" y="2485647"/>
              <a:ext cx="274320" cy="27432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6EC7D39-8DC6-BE4A-B8E0-0DB1C47F70F9}"/>
                </a:ext>
              </a:extLst>
            </p:cNvPr>
            <p:cNvSpPr/>
            <p:nvPr/>
          </p:nvSpPr>
          <p:spPr>
            <a:xfrm>
              <a:off x="8223433" y="1995211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6DF8E7B-65BA-8541-BBFB-4AA4BF0C83F1}"/>
                </a:ext>
              </a:extLst>
            </p:cNvPr>
            <p:cNvSpPr/>
            <p:nvPr/>
          </p:nvSpPr>
          <p:spPr>
            <a:xfrm>
              <a:off x="8824795" y="770346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A881F4B7-AA27-2048-B945-99577F7F768D}"/>
                </a:ext>
              </a:extLst>
            </p:cNvPr>
            <p:cNvSpPr/>
            <p:nvPr/>
          </p:nvSpPr>
          <p:spPr>
            <a:xfrm>
              <a:off x="9749489" y="1691234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C4DE2C57-AFB2-2146-8E8A-DF3F833790C4}"/>
                </a:ext>
              </a:extLst>
            </p:cNvPr>
            <p:cNvSpPr/>
            <p:nvPr/>
          </p:nvSpPr>
          <p:spPr>
            <a:xfrm>
              <a:off x="8692986" y="1815109"/>
              <a:ext cx="274320" cy="27432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66737452-4AE6-D24A-A09F-B1902A9A16E3}"/>
                </a:ext>
              </a:extLst>
            </p:cNvPr>
            <p:cNvSpPr/>
            <p:nvPr/>
          </p:nvSpPr>
          <p:spPr>
            <a:xfrm>
              <a:off x="9105722" y="2383313"/>
              <a:ext cx="274320" cy="27432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4E6CC6C-57CF-6140-9048-C746B8F06035}"/>
                </a:ext>
              </a:extLst>
            </p:cNvPr>
            <p:cNvSpPr/>
            <p:nvPr/>
          </p:nvSpPr>
          <p:spPr>
            <a:xfrm>
              <a:off x="9881298" y="1163008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8C68AEE8-439F-E240-8D0A-094B4C764D65}"/>
                </a:ext>
              </a:extLst>
            </p:cNvPr>
            <p:cNvSpPr/>
            <p:nvPr/>
          </p:nvSpPr>
          <p:spPr>
            <a:xfrm>
              <a:off x="10021339" y="198914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07980F97-0E2A-7D4E-8A7F-1AF442B86851}"/>
                </a:ext>
              </a:extLst>
            </p:cNvPr>
            <p:cNvSpPr/>
            <p:nvPr/>
          </p:nvSpPr>
          <p:spPr>
            <a:xfrm>
              <a:off x="9749489" y="629789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02A21FE9-FE05-F741-A2F4-DED280AF457B}"/>
                </a:ext>
              </a:extLst>
            </p:cNvPr>
            <p:cNvSpPr/>
            <p:nvPr/>
          </p:nvSpPr>
          <p:spPr>
            <a:xfrm>
              <a:off x="10253206" y="62978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4CFD3D98-7AB4-7645-B72B-05263FF22986}"/>
                </a:ext>
              </a:extLst>
            </p:cNvPr>
            <p:cNvSpPr/>
            <p:nvPr/>
          </p:nvSpPr>
          <p:spPr>
            <a:xfrm>
              <a:off x="10268475" y="234755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32AA86B-87BA-3443-956C-FBD6D3FDE315}"/>
                </a:ext>
              </a:extLst>
            </p:cNvPr>
            <p:cNvCxnSpPr>
              <a:cxnSpLocks/>
            </p:cNvCxnSpPr>
            <p:nvPr/>
          </p:nvCxnSpPr>
          <p:spPr>
            <a:xfrm>
              <a:off x="7855153" y="1629449"/>
              <a:ext cx="275873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EFC4525-0578-FF42-8539-D50F4644EA69}"/>
              </a:ext>
            </a:extLst>
          </p:cNvPr>
          <p:cNvGrpSpPr/>
          <p:nvPr/>
        </p:nvGrpSpPr>
        <p:grpSpPr>
          <a:xfrm>
            <a:off x="9856053" y="3045110"/>
            <a:ext cx="1828800" cy="1828800"/>
            <a:chOff x="7877350" y="3565122"/>
            <a:chExt cx="2761393" cy="2754991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5870A10-4F5F-C84C-8044-73E6093DAD98}"/>
                </a:ext>
              </a:extLst>
            </p:cNvPr>
            <p:cNvSpPr/>
            <p:nvPr/>
          </p:nvSpPr>
          <p:spPr>
            <a:xfrm>
              <a:off x="10285430" y="3574548"/>
              <a:ext cx="353313" cy="1142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EC07F834-3D27-F748-8E94-27F11CA34463}"/>
                </a:ext>
              </a:extLst>
            </p:cNvPr>
            <p:cNvSpPr/>
            <p:nvPr/>
          </p:nvSpPr>
          <p:spPr>
            <a:xfrm>
              <a:off x="7901069" y="4748575"/>
              <a:ext cx="722609" cy="15638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AA47245-022C-4A4D-94CF-859D57B4E4B5}"/>
                </a:ext>
              </a:extLst>
            </p:cNvPr>
            <p:cNvSpPr/>
            <p:nvPr/>
          </p:nvSpPr>
          <p:spPr>
            <a:xfrm>
              <a:off x="10282776" y="4756272"/>
              <a:ext cx="353313" cy="15638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51498D0F-E24B-1349-9435-22DADA3E77CD}"/>
                </a:ext>
              </a:extLst>
            </p:cNvPr>
            <p:cNvSpPr/>
            <p:nvPr/>
          </p:nvSpPr>
          <p:spPr>
            <a:xfrm>
              <a:off x="8647596" y="3566129"/>
              <a:ext cx="1599778" cy="1149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97DE8AF9-C8A7-A340-BBAC-0653857B8FEF}"/>
                </a:ext>
              </a:extLst>
            </p:cNvPr>
            <p:cNvSpPr/>
            <p:nvPr/>
          </p:nvSpPr>
          <p:spPr>
            <a:xfrm>
              <a:off x="7901490" y="3574547"/>
              <a:ext cx="708252" cy="1149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3207783E-220F-9D44-8990-66818F300B64}"/>
                </a:ext>
              </a:extLst>
            </p:cNvPr>
            <p:cNvSpPr/>
            <p:nvPr/>
          </p:nvSpPr>
          <p:spPr>
            <a:xfrm>
              <a:off x="8647447" y="4749907"/>
              <a:ext cx="1599927" cy="15638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045F8D6B-A8A4-004F-965E-5270711F86FA}"/>
                </a:ext>
              </a:extLst>
            </p:cNvPr>
            <p:cNvCxnSpPr>
              <a:cxnSpLocks/>
            </p:cNvCxnSpPr>
            <p:nvPr/>
          </p:nvCxnSpPr>
          <p:spPr>
            <a:xfrm>
              <a:off x="7889707" y="3567835"/>
              <a:ext cx="3757" cy="27459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9A0DC06-6589-1C4C-BF7F-0E74B7316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3464" y="6304104"/>
              <a:ext cx="2743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1DF3BD8-1E69-F948-B2FA-AC03E49E6D22}"/>
                </a:ext>
              </a:extLst>
            </p:cNvPr>
            <p:cNvSpPr/>
            <p:nvPr/>
          </p:nvSpPr>
          <p:spPr>
            <a:xfrm>
              <a:off x="8426862" y="3733899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B5FC727A-E443-8B47-A5A3-4500521115AD}"/>
                </a:ext>
              </a:extLst>
            </p:cNvPr>
            <p:cNvSpPr/>
            <p:nvPr/>
          </p:nvSpPr>
          <p:spPr>
            <a:xfrm>
              <a:off x="9338593" y="4372846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2BB3DE4D-D429-8942-AF4B-534224A2AB1C}"/>
                </a:ext>
              </a:extLst>
            </p:cNvPr>
            <p:cNvSpPr/>
            <p:nvPr/>
          </p:nvSpPr>
          <p:spPr>
            <a:xfrm>
              <a:off x="9480696" y="5145349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BF701055-B1F5-914C-85E1-B41BB1F55785}"/>
                </a:ext>
              </a:extLst>
            </p:cNvPr>
            <p:cNvSpPr/>
            <p:nvPr/>
          </p:nvSpPr>
          <p:spPr>
            <a:xfrm>
              <a:off x="8626629" y="4430282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D0284D4-43CC-8C40-AC4C-F9D26A05D01B}"/>
                </a:ext>
              </a:extLst>
            </p:cNvPr>
            <p:cNvSpPr/>
            <p:nvPr/>
          </p:nvSpPr>
          <p:spPr>
            <a:xfrm>
              <a:off x="9096186" y="4971633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9E5FCF-02E7-0B40-B41E-D0036508893A}"/>
                </a:ext>
              </a:extLst>
            </p:cNvPr>
            <p:cNvSpPr/>
            <p:nvPr/>
          </p:nvSpPr>
          <p:spPr>
            <a:xfrm>
              <a:off x="9379781" y="4020782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4ED08D9-F71A-2344-93E0-2ABFC09BEED8}"/>
                </a:ext>
              </a:extLst>
            </p:cNvPr>
            <p:cNvSpPr/>
            <p:nvPr/>
          </p:nvSpPr>
          <p:spPr>
            <a:xfrm>
              <a:off x="8115883" y="4447913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1646F0EE-E449-C549-A27C-49581E4A736C}"/>
                </a:ext>
              </a:extLst>
            </p:cNvPr>
            <p:cNvSpPr/>
            <p:nvPr/>
          </p:nvSpPr>
          <p:spPr>
            <a:xfrm>
              <a:off x="9767570" y="570266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B2D4A101-C24A-0143-A8FD-D84672ECF550}"/>
                </a:ext>
              </a:extLst>
            </p:cNvPr>
            <p:cNvSpPr/>
            <p:nvPr/>
          </p:nvSpPr>
          <p:spPr>
            <a:xfrm>
              <a:off x="8694592" y="5589757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67DA7877-1920-554C-A840-04D6B812C969}"/>
                </a:ext>
              </a:extLst>
            </p:cNvPr>
            <p:cNvSpPr/>
            <p:nvPr/>
          </p:nvSpPr>
          <p:spPr>
            <a:xfrm>
              <a:off x="8245630" y="5099321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F3F3885-4F67-174A-9517-B1D974610F38}"/>
                </a:ext>
              </a:extLst>
            </p:cNvPr>
            <p:cNvSpPr/>
            <p:nvPr/>
          </p:nvSpPr>
          <p:spPr>
            <a:xfrm>
              <a:off x="8846992" y="3874456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395F0126-158D-0043-AB27-641AB9CA6166}"/>
                </a:ext>
              </a:extLst>
            </p:cNvPr>
            <p:cNvSpPr/>
            <p:nvPr/>
          </p:nvSpPr>
          <p:spPr>
            <a:xfrm>
              <a:off x="9771686" y="4795344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5DCBFA81-995B-B84A-9A15-ADAEF570FB71}"/>
                </a:ext>
              </a:extLst>
            </p:cNvPr>
            <p:cNvSpPr/>
            <p:nvPr/>
          </p:nvSpPr>
          <p:spPr>
            <a:xfrm>
              <a:off x="8715183" y="4919219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46EE873-D83E-6B4F-B752-B9BA08DEAC8C}"/>
                </a:ext>
              </a:extLst>
            </p:cNvPr>
            <p:cNvSpPr/>
            <p:nvPr/>
          </p:nvSpPr>
          <p:spPr>
            <a:xfrm>
              <a:off x="9127919" y="5487423"/>
              <a:ext cx="182880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D24A208F-59F8-5E43-8EB3-DB56A917D219}"/>
                </a:ext>
              </a:extLst>
            </p:cNvPr>
            <p:cNvSpPr/>
            <p:nvPr/>
          </p:nvSpPr>
          <p:spPr>
            <a:xfrm>
              <a:off x="9903495" y="4267118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A44C4645-809C-F243-A375-1F2D8588FD3B}"/>
                </a:ext>
              </a:extLst>
            </p:cNvPr>
            <p:cNvSpPr/>
            <p:nvPr/>
          </p:nvSpPr>
          <p:spPr>
            <a:xfrm>
              <a:off x="10043536" y="509325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68FF9254-123A-5D40-8856-9BCC9E7E23E7}"/>
                </a:ext>
              </a:extLst>
            </p:cNvPr>
            <p:cNvSpPr/>
            <p:nvPr/>
          </p:nvSpPr>
          <p:spPr>
            <a:xfrm>
              <a:off x="9771686" y="3733899"/>
              <a:ext cx="182880" cy="1828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1495E8B5-BF1E-1A45-9E03-224CD89061F8}"/>
                </a:ext>
              </a:extLst>
            </p:cNvPr>
            <p:cNvSpPr/>
            <p:nvPr/>
          </p:nvSpPr>
          <p:spPr>
            <a:xfrm>
              <a:off x="10275403" y="373389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4D0E6497-AD8F-FF4C-A2B2-2B2CF35EB3F6}"/>
                </a:ext>
              </a:extLst>
            </p:cNvPr>
            <p:cNvSpPr/>
            <p:nvPr/>
          </p:nvSpPr>
          <p:spPr>
            <a:xfrm>
              <a:off x="10290672" y="5451669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2435AE4-3D06-CB47-8146-B25DC419695D}"/>
                </a:ext>
              </a:extLst>
            </p:cNvPr>
            <p:cNvCxnSpPr>
              <a:cxnSpLocks/>
            </p:cNvCxnSpPr>
            <p:nvPr/>
          </p:nvCxnSpPr>
          <p:spPr>
            <a:xfrm>
              <a:off x="7877350" y="4733559"/>
              <a:ext cx="275873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2C8C19E-C78D-9E48-BDA4-4B649C03549B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94" y="3570775"/>
              <a:ext cx="0" cy="273898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F0F487F-A18A-8340-AF8C-C38E519319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51633" y="3565122"/>
              <a:ext cx="0" cy="2738982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374BBECE-37E5-5444-A3D9-FDE8F3D57547}"/>
              </a:ext>
            </a:extLst>
          </p:cNvPr>
          <p:cNvGrpSpPr/>
          <p:nvPr/>
        </p:nvGrpSpPr>
        <p:grpSpPr>
          <a:xfrm>
            <a:off x="5013266" y="5134412"/>
            <a:ext cx="1097280" cy="1097280"/>
            <a:chOff x="6945730" y="3228822"/>
            <a:chExt cx="1398785" cy="1404963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0E14C81-A933-6344-BD5A-5D9F6368A7DF}"/>
                </a:ext>
              </a:extLst>
            </p:cNvPr>
            <p:cNvSpPr/>
            <p:nvPr/>
          </p:nvSpPr>
          <p:spPr>
            <a:xfrm>
              <a:off x="7495607" y="3228822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E3D3932-F21E-D84F-8E27-A3C22E4BF30C}"/>
                </a:ext>
              </a:extLst>
            </p:cNvPr>
            <p:cNvSpPr/>
            <p:nvPr/>
          </p:nvSpPr>
          <p:spPr>
            <a:xfrm>
              <a:off x="7150849" y="379393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14879819-226C-DE4D-8C04-5A550FCB43A8}"/>
                </a:ext>
              </a:extLst>
            </p:cNvPr>
            <p:cNvSpPr/>
            <p:nvPr/>
          </p:nvSpPr>
          <p:spPr>
            <a:xfrm>
              <a:off x="7857659" y="3793933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8EB1E2C-0847-094A-8CC3-0EA16888B8CF}"/>
                </a:ext>
              </a:extLst>
            </p:cNvPr>
            <p:cNvSpPr/>
            <p:nvPr/>
          </p:nvSpPr>
          <p:spPr>
            <a:xfrm>
              <a:off x="8070195" y="435946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5F5025C4-05E8-A948-A8D7-F49F67CBC873}"/>
                </a:ext>
              </a:extLst>
            </p:cNvPr>
            <p:cNvSpPr/>
            <p:nvPr/>
          </p:nvSpPr>
          <p:spPr>
            <a:xfrm>
              <a:off x="7720499" y="4359465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15BA14D-0539-3E4F-9B3F-FF1519BA2C77}"/>
                </a:ext>
              </a:extLst>
            </p:cNvPr>
            <p:cNvSpPr/>
            <p:nvPr/>
          </p:nvSpPr>
          <p:spPr>
            <a:xfrm>
              <a:off x="6945730" y="435163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A80BA41-A8DE-4B42-ADA5-E264CB2B8645}"/>
                </a:ext>
              </a:extLst>
            </p:cNvPr>
            <p:cNvSpPr/>
            <p:nvPr/>
          </p:nvSpPr>
          <p:spPr>
            <a:xfrm>
              <a:off x="7295426" y="435163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0C8D301-282D-3341-AC92-0B62368080B9}"/>
                </a:ext>
              </a:extLst>
            </p:cNvPr>
            <p:cNvCxnSpPr>
              <a:cxnSpLocks/>
              <a:stCxn id="281" idx="4"/>
              <a:endCxn id="282" idx="7"/>
            </p:cNvCxnSpPr>
            <p:nvPr/>
          </p:nvCxnSpPr>
          <p:spPr>
            <a:xfrm flipH="1">
              <a:off x="7384996" y="3503142"/>
              <a:ext cx="247771" cy="330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AF9B191-210D-3146-A540-EAEEBFDEED44}"/>
                </a:ext>
              </a:extLst>
            </p:cNvPr>
            <p:cNvCxnSpPr>
              <a:cxnSpLocks/>
              <a:stCxn id="281" idx="4"/>
              <a:endCxn id="283" idx="1"/>
            </p:cNvCxnSpPr>
            <p:nvPr/>
          </p:nvCxnSpPr>
          <p:spPr>
            <a:xfrm>
              <a:off x="7632767" y="3503142"/>
              <a:ext cx="265065" cy="3309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3BAE061-3909-0142-862A-4F742E2AF442}"/>
                </a:ext>
              </a:extLst>
            </p:cNvPr>
            <p:cNvCxnSpPr>
              <a:cxnSpLocks/>
              <a:stCxn id="287" idx="0"/>
              <a:endCxn id="282" idx="4"/>
            </p:cNvCxnSpPr>
            <p:nvPr/>
          </p:nvCxnSpPr>
          <p:spPr>
            <a:xfrm flipH="1" flipV="1">
              <a:off x="7288009" y="4068253"/>
              <a:ext cx="144577" cy="2833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F837287-2E34-2F4F-8405-EA5533144FC5}"/>
                </a:ext>
              </a:extLst>
            </p:cNvPr>
            <p:cNvCxnSpPr>
              <a:cxnSpLocks/>
              <a:stCxn id="282" idx="4"/>
              <a:endCxn id="286" idx="0"/>
            </p:cNvCxnSpPr>
            <p:nvPr/>
          </p:nvCxnSpPr>
          <p:spPr>
            <a:xfrm flipH="1">
              <a:off x="7082890" y="4068253"/>
              <a:ext cx="205119" cy="28338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07EA4C9-F034-D646-9F19-CED9597D0C1B}"/>
                </a:ext>
              </a:extLst>
            </p:cNvPr>
            <p:cNvCxnSpPr>
              <a:cxnSpLocks/>
              <a:stCxn id="285" idx="0"/>
              <a:endCxn id="283" idx="4"/>
            </p:cNvCxnSpPr>
            <p:nvPr/>
          </p:nvCxnSpPr>
          <p:spPr>
            <a:xfrm flipV="1">
              <a:off x="7857659" y="4068253"/>
              <a:ext cx="137160" cy="291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F0509CF-26F1-274D-9B61-0812EF001634}"/>
                </a:ext>
              </a:extLst>
            </p:cNvPr>
            <p:cNvCxnSpPr>
              <a:cxnSpLocks/>
              <a:stCxn id="284" idx="0"/>
              <a:endCxn id="283" idx="4"/>
            </p:cNvCxnSpPr>
            <p:nvPr/>
          </p:nvCxnSpPr>
          <p:spPr>
            <a:xfrm flipH="1" flipV="1">
              <a:off x="7994819" y="4068253"/>
              <a:ext cx="212536" cy="291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4" name="Graphic 293" descr="Single gear">
            <a:extLst>
              <a:ext uri="{FF2B5EF4-FFF2-40B4-BE49-F238E27FC236}">
                <a16:creationId xmlns:a16="http://schemas.microsoft.com/office/drawing/2014/main" id="{02715E39-CF02-A346-88B1-AEC82CD6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835" y="5016153"/>
            <a:ext cx="1371600" cy="1371600"/>
          </a:xfrm>
          <a:prstGeom prst="rect">
            <a:avLst/>
          </a:prstGeom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6AB281F-1DFB-7946-AF07-895B9B72061F}"/>
              </a:ext>
            </a:extLst>
          </p:cNvPr>
          <p:cNvGrpSpPr/>
          <p:nvPr/>
        </p:nvGrpSpPr>
        <p:grpSpPr>
          <a:xfrm>
            <a:off x="7035615" y="2061920"/>
            <a:ext cx="1384226" cy="1367080"/>
            <a:chOff x="2693504" y="5217348"/>
            <a:chExt cx="1384226" cy="1367080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BE45D8A-ED5C-624F-BA7F-884799B38F38}"/>
                </a:ext>
              </a:extLst>
            </p:cNvPr>
            <p:cNvSpPr/>
            <p:nvPr/>
          </p:nvSpPr>
          <p:spPr>
            <a:xfrm>
              <a:off x="2718486" y="5226909"/>
              <a:ext cx="1359244" cy="13524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5E87A56F-892C-1B49-92AA-8E25D702266F}"/>
                </a:ext>
              </a:extLst>
            </p:cNvPr>
            <p:cNvSpPr/>
            <p:nvPr/>
          </p:nvSpPr>
          <p:spPr>
            <a:xfrm>
              <a:off x="2718486" y="5226909"/>
              <a:ext cx="1198606" cy="963826"/>
            </a:xfrm>
            <a:custGeom>
              <a:avLst/>
              <a:gdLst>
                <a:gd name="connsiteX0" fmla="*/ 12357 w 1198606"/>
                <a:gd name="connsiteY0" fmla="*/ 902043 h 963827"/>
                <a:gd name="connsiteX1" fmla="*/ 160638 w 1198606"/>
                <a:gd name="connsiteY1" fmla="*/ 963827 h 963827"/>
                <a:gd name="connsiteX2" fmla="*/ 197709 w 1198606"/>
                <a:gd name="connsiteY2" fmla="*/ 963827 h 963827"/>
                <a:gd name="connsiteX3" fmla="*/ 234779 w 1198606"/>
                <a:gd name="connsiteY3" fmla="*/ 963827 h 963827"/>
                <a:gd name="connsiteX4" fmla="*/ 284206 w 1198606"/>
                <a:gd name="connsiteY4" fmla="*/ 939114 h 963827"/>
                <a:gd name="connsiteX5" fmla="*/ 296563 w 1198606"/>
                <a:gd name="connsiteY5" fmla="*/ 877330 h 963827"/>
                <a:gd name="connsiteX6" fmla="*/ 308919 w 1198606"/>
                <a:gd name="connsiteY6" fmla="*/ 815546 h 963827"/>
                <a:gd name="connsiteX7" fmla="*/ 308919 w 1198606"/>
                <a:gd name="connsiteY7" fmla="*/ 778476 h 963827"/>
                <a:gd name="connsiteX8" fmla="*/ 308919 w 1198606"/>
                <a:gd name="connsiteY8" fmla="*/ 766119 h 963827"/>
                <a:gd name="connsiteX9" fmla="*/ 308919 w 1198606"/>
                <a:gd name="connsiteY9" fmla="*/ 716692 h 963827"/>
                <a:gd name="connsiteX10" fmla="*/ 308919 w 1198606"/>
                <a:gd name="connsiteY10" fmla="*/ 716692 h 963827"/>
                <a:gd name="connsiteX11" fmla="*/ 358346 w 1198606"/>
                <a:gd name="connsiteY11" fmla="*/ 593124 h 963827"/>
                <a:gd name="connsiteX12" fmla="*/ 407773 w 1198606"/>
                <a:gd name="connsiteY12" fmla="*/ 580768 h 963827"/>
                <a:gd name="connsiteX13" fmla="*/ 432487 w 1198606"/>
                <a:gd name="connsiteY13" fmla="*/ 580768 h 963827"/>
                <a:gd name="connsiteX14" fmla="*/ 481914 w 1198606"/>
                <a:gd name="connsiteY14" fmla="*/ 593124 h 963827"/>
                <a:gd name="connsiteX15" fmla="*/ 506628 w 1198606"/>
                <a:gd name="connsiteY15" fmla="*/ 617838 h 963827"/>
                <a:gd name="connsiteX16" fmla="*/ 506628 w 1198606"/>
                <a:gd name="connsiteY16" fmla="*/ 617838 h 963827"/>
                <a:gd name="connsiteX17" fmla="*/ 654909 w 1198606"/>
                <a:gd name="connsiteY17" fmla="*/ 630195 h 963827"/>
                <a:gd name="connsiteX18" fmla="*/ 716692 w 1198606"/>
                <a:gd name="connsiteY18" fmla="*/ 617838 h 963827"/>
                <a:gd name="connsiteX19" fmla="*/ 766119 w 1198606"/>
                <a:gd name="connsiteY19" fmla="*/ 605481 h 963827"/>
                <a:gd name="connsiteX20" fmla="*/ 803190 w 1198606"/>
                <a:gd name="connsiteY20" fmla="*/ 593124 h 963827"/>
                <a:gd name="connsiteX21" fmla="*/ 803190 w 1198606"/>
                <a:gd name="connsiteY21" fmla="*/ 593124 h 963827"/>
                <a:gd name="connsiteX22" fmla="*/ 914400 w 1198606"/>
                <a:gd name="connsiteY22" fmla="*/ 580768 h 963827"/>
                <a:gd name="connsiteX23" fmla="*/ 951471 w 1198606"/>
                <a:gd name="connsiteY23" fmla="*/ 580768 h 963827"/>
                <a:gd name="connsiteX24" fmla="*/ 988541 w 1198606"/>
                <a:gd name="connsiteY24" fmla="*/ 531341 h 963827"/>
                <a:gd name="connsiteX25" fmla="*/ 1050325 w 1198606"/>
                <a:gd name="connsiteY25" fmla="*/ 518984 h 963827"/>
                <a:gd name="connsiteX26" fmla="*/ 1099752 w 1198606"/>
                <a:gd name="connsiteY26" fmla="*/ 494270 h 963827"/>
                <a:gd name="connsiteX27" fmla="*/ 1136822 w 1198606"/>
                <a:gd name="connsiteY27" fmla="*/ 457200 h 963827"/>
                <a:gd name="connsiteX28" fmla="*/ 1198606 w 1198606"/>
                <a:gd name="connsiteY28" fmla="*/ 432487 h 963827"/>
                <a:gd name="connsiteX29" fmla="*/ 1198606 w 1198606"/>
                <a:gd name="connsiteY29" fmla="*/ 383060 h 963827"/>
                <a:gd name="connsiteX30" fmla="*/ 1198606 w 1198606"/>
                <a:gd name="connsiteY30" fmla="*/ 370703 h 963827"/>
                <a:gd name="connsiteX31" fmla="*/ 1173892 w 1198606"/>
                <a:gd name="connsiteY31" fmla="*/ 321276 h 963827"/>
                <a:gd name="connsiteX32" fmla="*/ 1136822 w 1198606"/>
                <a:gd name="connsiteY32" fmla="*/ 247135 h 963827"/>
                <a:gd name="connsiteX33" fmla="*/ 1124465 w 1198606"/>
                <a:gd name="connsiteY33" fmla="*/ 234778 h 963827"/>
                <a:gd name="connsiteX34" fmla="*/ 1124465 w 1198606"/>
                <a:gd name="connsiteY34" fmla="*/ 172995 h 963827"/>
                <a:gd name="connsiteX35" fmla="*/ 1087395 w 1198606"/>
                <a:gd name="connsiteY35" fmla="*/ 135924 h 963827"/>
                <a:gd name="connsiteX36" fmla="*/ 1087395 w 1198606"/>
                <a:gd name="connsiteY36" fmla="*/ 135924 h 963827"/>
                <a:gd name="connsiteX37" fmla="*/ 1099752 w 1198606"/>
                <a:gd name="connsiteY37" fmla="*/ 12357 h 963827"/>
                <a:gd name="connsiteX38" fmla="*/ 1136822 w 1198606"/>
                <a:gd name="connsiteY38" fmla="*/ 0 h 963827"/>
                <a:gd name="connsiteX39" fmla="*/ 0 w 1198606"/>
                <a:gd name="connsiteY39" fmla="*/ 24714 h 963827"/>
                <a:gd name="connsiteX40" fmla="*/ 12357 w 1198606"/>
                <a:gd name="connsiteY40" fmla="*/ 902043 h 96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198606" h="963827">
                  <a:moveTo>
                    <a:pt x="12357" y="902043"/>
                  </a:moveTo>
                  <a:lnTo>
                    <a:pt x="160638" y="963827"/>
                  </a:lnTo>
                  <a:lnTo>
                    <a:pt x="197709" y="963827"/>
                  </a:lnTo>
                  <a:lnTo>
                    <a:pt x="234779" y="963827"/>
                  </a:lnTo>
                  <a:lnTo>
                    <a:pt x="284206" y="939114"/>
                  </a:lnTo>
                  <a:lnTo>
                    <a:pt x="296563" y="877330"/>
                  </a:lnTo>
                  <a:lnTo>
                    <a:pt x="308919" y="815546"/>
                  </a:lnTo>
                  <a:lnTo>
                    <a:pt x="308919" y="778476"/>
                  </a:lnTo>
                  <a:lnTo>
                    <a:pt x="308919" y="766119"/>
                  </a:lnTo>
                  <a:lnTo>
                    <a:pt x="308919" y="716692"/>
                  </a:lnTo>
                  <a:lnTo>
                    <a:pt x="308919" y="716692"/>
                  </a:lnTo>
                  <a:lnTo>
                    <a:pt x="358346" y="593124"/>
                  </a:lnTo>
                  <a:lnTo>
                    <a:pt x="407773" y="580768"/>
                  </a:lnTo>
                  <a:lnTo>
                    <a:pt x="432487" y="580768"/>
                  </a:lnTo>
                  <a:lnTo>
                    <a:pt x="481914" y="593124"/>
                  </a:lnTo>
                  <a:lnTo>
                    <a:pt x="506628" y="617838"/>
                  </a:lnTo>
                  <a:lnTo>
                    <a:pt x="506628" y="617838"/>
                  </a:lnTo>
                  <a:lnTo>
                    <a:pt x="654909" y="630195"/>
                  </a:lnTo>
                  <a:lnTo>
                    <a:pt x="716692" y="617838"/>
                  </a:lnTo>
                  <a:lnTo>
                    <a:pt x="766119" y="605481"/>
                  </a:lnTo>
                  <a:lnTo>
                    <a:pt x="803190" y="593124"/>
                  </a:lnTo>
                  <a:lnTo>
                    <a:pt x="803190" y="593124"/>
                  </a:lnTo>
                  <a:lnTo>
                    <a:pt x="914400" y="580768"/>
                  </a:lnTo>
                  <a:lnTo>
                    <a:pt x="951471" y="580768"/>
                  </a:lnTo>
                  <a:lnTo>
                    <a:pt x="988541" y="531341"/>
                  </a:lnTo>
                  <a:lnTo>
                    <a:pt x="1050325" y="518984"/>
                  </a:lnTo>
                  <a:lnTo>
                    <a:pt x="1099752" y="494270"/>
                  </a:lnTo>
                  <a:lnTo>
                    <a:pt x="1136822" y="457200"/>
                  </a:lnTo>
                  <a:lnTo>
                    <a:pt x="1198606" y="432487"/>
                  </a:lnTo>
                  <a:lnTo>
                    <a:pt x="1198606" y="383060"/>
                  </a:lnTo>
                  <a:lnTo>
                    <a:pt x="1198606" y="370703"/>
                  </a:lnTo>
                  <a:lnTo>
                    <a:pt x="1173892" y="321276"/>
                  </a:lnTo>
                  <a:lnTo>
                    <a:pt x="1136822" y="247135"/>
                  </a:lnTo>
                  <a:lnTo>
                    <a:pt x="1124465" y="234778"/>
                  </a:lnTo>
                  <a:lnTo>
                    <a:pt x="1124465" y="172995"/>
                  </a:lnTo>
                  <a:lnTo>
                    <a:pt x="1087395" y="135924"/>
                  </a:lnTo>
                  <a:lnTo>
                    <a:pt x="1087395" y="135924"/>
                  </a:lnTo>
                  <a:lnTo>
                    <a:pt x="1099752" y="12357"/>
                  </a:lnTo>
                  <a:lnTo>
                    <a:pt x="1136822" y="0"/>
                  </a:lnTo>
                  <a:lnTo>
                    <a:pt x="0" y="24714"/>
                  </a:lnTo>
                  <a:lnTo>
                    <a:pt x="12357" y="902043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B19C177-C704-5640-B2D6-9EA3C6E4395E}"/>
                </a:ext>
              </a:extLst>
            </p:cNvPr>
            <p:cNvGrpSpPr/>
            <p:nvPr/>
          </p:nvGrpSpPr>
          <p:grpSpPr>
            <a:xfrm>
              <a:off x="2693504" y="5217348"/>
              <a:ext cx="1371604" cy="1367080"/>
              <a:chOff x="2693504" y="5217348"/>
              <a:chExt cx="1371604" cy="1367080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3396751-8094-6848-A26C-5795DDBE1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02545" y="6579627"/>
                <a:ext cx="13625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A6506DC-6B57-4743-A875-72587CBA3FF1}"/>
                  </a:ext>
                </a:extLst>
              </p:cNvPr>
              <p:cNvSpPr/>
              <p:nvPr/>
            </p:nvSpPr>
            <p:spPr>
              <a:xfrm>
                <a:off x="2967487" y="5300024"/>
                <a:ext cx="90838" cy="91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307AF11-50EB-B648-B520-D86E69BB7A23}"/>
                  </a:ext>
                </a:extLst>
              </p:cNvPr>
              <p:cNvSpPr/>
              <p:nvPr/>
            </p:nvSpPr>
            <p:spPr>
              <a:xfrm>
                <a:off x="3420349" y="5618131"/>
                <a:ext cx="90838" cy="91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5AB27F7-FDF8-6A45-8513-EF9A0E155126}"/>
                  </a:ext>
                </a:extLst>
              </p:cNvPr>
              <p:cNvSpPr/>
              <p:nvPr/>
            </p:nvSpPr>
            <p:spPr>
              <a:xfrm>
                <a:off x="3490932" y="6002729"/>
                <a:ext cx="90838" cy="91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7BDB403-2A0A-8542-A50F-9AEDE86ECD9F}"/>
                  </a:ext>
                </a:extLst>
              </p:cNvPr>
              <p:cNvSpPr/>
              <p:nvPr/>
            </p:nvSpPr>
            <p:spPr>
              <a:xfrm>
                <a:off x="3066712" y="5646726"/>
                <a:ext cx="90838" cy="91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7745C3D5-449A-C144-9D01-68F2A5E4BED1}"/>
                  </a:ext>
                </a:extLst>
              </p:cNvPr>
              <p:cNvSpPr/>
              <p:nvPr/>
            </p:nvSpPr>
            <p:spPr>
              <a:xfrm>
                <a:off x="3299944" y="5916243"/>
                <a:ext cx="90838" cy="91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5AF3304A-EF59-504D-93A4-2691F19BB062}"/>
                  </a:ext>
                </a:extLst>
              </p:cNvPr>
              <p:cNvSpPr/>
              <p:nvPr/>
            </p:nvSpPr>
            <p:spPr>
              <a:xfrm>
                <a:off x="3440807" y="5442852"/>
                <a:ext cx="90838" cy="91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EC0506D1-D856-2545-9256-89068A09157D}"/>
                  </a:ext>
                </a:extLst>
              </p:cNvPr>
              <p:cNvSpPr/>
              <p:nvPr/>
            </p:nvSpPr>
            <p:spPr>
              <a:xfrm>
                <a:off x="2813022" y="5655503"/>
                <a:ext cx="90838" cy="91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E591B76-CF8C-BA4E-B167-37C8CF3789B1}"/>
                  </a:ext>
                </a:extLst>
              </p:cNvPr>
              <p:cNvSpPr/>
              <p:nvPr/>
            </p:nvSpPr>
            <p:spPr>
              <a:xfrm>
                <a:off x="3633424" y="6280194"/>
                <a:ext cx="90838" cy="91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38062B5-FE8C-8C49-A79E-26498B9DC731}"/>
                  </a:ext>
                </a:extLst>
              </p:cNvPr>
              <p:cNvSpPr/>
              <p:nvPr/>
            </p:nvSpPr>
            <p:spPr>
              <a:xfrm>
                <a:off x="3100470" y="6223982"/>
                <a:ext cx="90838" cy="91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B096F374-89B3-5A45-BD32-E30A6E439EA1}"/>
                  </a:ext>
                </a:extLst>
              </p:cNvPr>
              <p:cNvSpPr/>
              <p:nvPr/>
            </p:nvSpPr>
            <p:spPr>
              <a:xfrm>
                <a:off x="2877468" y="5979813"/>
                <a:ext cx="90838" cy="91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5C24D21-D3C4-2F4E-BC2A-8388EB9B9F87}"/>
                  </a:ext>
                </a:extLst>
              </p:cNvPr>
              <p:cNvSpPr/>
              <p:nvPr/>
            </p:nvSpPr>
            <p:spPr>
              <a:xfrm>
                <a:off x="3176168" y="5370002"/>
                <a:ext cx="90838" cy="91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6B4A821-9F31-4443-AFED-625571A66F54}"/>
                  </a:ext>
                </a:extLst>
              </p:cNvPr>
              <p:cNvSpPr/>
              <p:nvPr/>
            </p:nvSpPr>
            <p:spPr>
              <a:xfrm>
                <a:off x="3635469" y="5828475"/>
                <a:ext cx="90838" cy="91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EB3B1CBA-4FE0-8C4A-93AC-183675D6CC74}"/>
                  </a:ext>
                </a:extLst>
              </p:cNvPr>
              <p:cNvSpPr/>
              <p:nvPr/>
            </p:nvSpPr>
            <p:spPr>
              <a:xfrm>
                <a:off x="3110698" y="5890148"/>
                <a:ext cx="90838" cy="91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B91A421-F4CF-0248-81F2-518F358BEB74}"/>
                  </a:ext>
                </a:extLst>
              </p:cNvPr>
              <p:cNvSpPr/>
              <p:nvPr/>
            </p:nvSpPr>
            <p:spPr>
              <a:xfrm>
                <a:off x="3315706" y="6173034"/>
                <a:ext cx="90838" cy="9104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4FC28AA-F190-B34A-B963-5A5D65663917}"/>
                  </a:ext>
                </a:extLst>
              </p:cNvPr>
              <p:cNvSpPr/>
              <p:nvPr/>
            </p:nvSpPr>
            <p:spPr>
              <a:xfrm>
                <a:off x="3700939" y="5565493"/>
                <a:ext cx="90838" cy="91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88D02A9-5FEB-5643-9110-1135E574AD6F}"/>
                  </a:ext>
                </a:extLst>
              </p:cNvPr>
              <p:cNvSpPr/>
              <p:nvPr/>
            </p:nvSpPr>
            <p:spPr>
              <a:xfrm>
                <a:off x="3770498" y="5976793"/>
                <a:ext cx="90838" cy="91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6251DC9-58FC-E748-B6C6-44CC11BA2B7D}"/>
                  </a:ext>
                </a:extLst>
              </p:cNvPr>
              <p:cNvSpPr/>
              <p:nvPr/>
            </p:nvSpPr>
            <p:spPr>
              <a:xfrm>
                <a:off x="3635469" y="5300024"/>
                <a:ext cx="90838" cy="9104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41F8808-8500-A242-A35B-8ED1AB91B6BD}"/>
                  </a:ext>
                </a:extLst>
              </p:cNvPr>
              <p:cNvSpPr/>
              <p:nvPr/>
            </p:nvSpPr>
            <p:spPr>
              <a:xfrm>
                <a:off x="3885668" y="5300024"/>
                <a:ext cx="90838" cy="91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43A6576-4381-524F-9BD7-AF52A614AA00}"/>
                  </a:ext>
                </a:extLst>
              </p:cNvPr>
              <p:cNvSpPr/>
              <p:nvPr/>
            </p:nvSpPr>
            <p:spPr>
              <a:xfrm>
                <a:off x="3893252" y="6155233"/>
                <a:ext cx="90838" cy="9104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0D9992DB-FEA5-2647-B907-15D6FE560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0679" y="5217348"/>
                <a:ext cx="1866" cy="13670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A33F352B-07DF-D345-97A5-065EE2CCE421}"/>
                  </a:ext>
                </a:extLst>
              </p:cNvPr>
              <p:cNvSpPr/>
              <p:nvPr/>
            </p:nvSpPr>
            <p:spPr>
              <a:xfrm>
                <a:off x="2693504" y="5218043"/>
                <a:ext cx="1242392" cy="965127"/>
              </a:xfrm>
              <a:custGeom>
                <a:avLst/>
                <a:gdLst>
                  <a:gd name="connsiteX0" fmla="*/ 0 w 1242392"/>
                  <a:gd name="connsiteY0" fmla="*/ 904461 h 965127"/>
                  <a:gd name="connsiteX1" fmla="*/ 288235 w 1242392"/>
                  <a:gd name="connsiteY1" fmla="*/ 944218 h 965127"/>
                  <a:gd name="connsiteX2" fmla="*/ 357809 w 1242392"/>
                  <a:gd name="connsiteY2" fmla="*/ 616227 h 965127"/>
                  <a:gd name="connsiteX3" fmla="*/ 685800 w 1242392"/>
                  <a:gd name="connsiteY3" fmla="*/ 616227 h 965127"/>
                  <a:gd name="connsiteX4" fmla="*/ 1192696 w 1242392"/>
                  <a:gd name="connsiteY4" fmla="*/ 477079 h 965127"/>
                  <a:gd name="connsiteX5" fmla="*/ 1123122 w 1242392"/>
                  <a:gd name="connsiteY5" fmla="*/ 129209 h 965127"/>
                  <a:gd name="connsiteX6" fmla="*/ 1152939 w 1242392"/>
                  <a:gd name="connsiteY6" fmla="*/ 29818 h 965127"/>
                  <a:gd name="connsiteX7" fmla="*/ 1242392 w 1242392"/>
                  <a:gd name="connsiteY7" fmla="*/ 0 h 965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42392" h="965127">
                    <a:moveTo>
                      <a:pt x="0" y="904461"/>
                    </a:moveTo>
                    <a:cubicBezTo>
                      <a:pt x="114300" y="948359"/>
                      <a:pt x="228600" y="992257"/>
                      <a:pt x="288235" y="944218"/>
                    </a:cubicBezTo>
                    <a:cubicBezTo>
                      <a:pt x="347870" y="896179"/>
                      <a:pt x="291548" y="670892"/>
                      <a:pt x="357809" y="616227"/>
                    </a:cubicBezTo>
                    <a:cubicBezTo>
                      <a:pt x="424070" y="561562"/>
                      <a:pt x="546652" y="639418"/>
                      <a:pt x="685800" y="616227"/>
                    </a:cubicBezTo>
                    <a:cubicBezTo>
                      <a:pt x="824948" y="593036"/>
                      <a:pt x="1119809" y="558249"/>
                      <a:pt x="1192696" y="477079"/>
                    </a:cubicBezTo>
                    <a:cubicBezTo>
                      <a:pt x="1265583" y="395909"/>
                      <a:pt x="1129748" y="203752"/>
                      <a:pt x="1123122" y="129209"/>
                    </a:cubicBezTo>
                    <a:cubicBezTo>
                      <a:pt x="1116496" y="54666"/>
                      <a:pt x="1133061" y="51353"/>
                      <a:pt x="1152939" y="29818"/>
                    </a:cubicBezTo>
                    <a:cubicBezTo>
                      <a:pt x="1172817" y="8283"/>
                      <a:pt x="1242392" y="0"/>
                      <a:pt x="1242392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A26011E-1CF9-BB44-BDB7-F48757E2E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486" y="5252713"/>
              <a:ext cx="1099752" cy="0"/>
            </a:xfrm>
            <a:prstGeom prst="line">
              <a:avLst/>
            </a:prstGeom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23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4830</TotalTime>
  <Words>136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39</cp:revision>
  <dcterms:created xsi:type="dcterms:W3CDTF">2020-09-07T22:55:32Z</dcterms:created>
  <dcterms:modified xsi:type="dcterms:W3CDTF">2020-09-12T01:26:28Z</dcterms:modified>
</cp:coreProperties>
</file>