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51"/>
    <p:restoredTop sz="94659"/>
  </p:normalViewPr>
  <p:slideViewPr>
    <p:cSldViewPr snapToGrid="0" snapToObjects="1">
      <p:cViewPr varScale="1">
        <p:scale>
          <a:sx n="169" d="100"/>
          <a:sy n="169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82E9-7A8F-C54B-AF33-AFFA0E58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8A7C0-8046-3247-B1CD-59A3CCA12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D796-EBDC-4A4E-8AEE-F3EEC136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E92C-DF49-6844-8C83-636487D9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ADE6-4B44-7E41-A0C8-BF147F16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43F9-7DA0-7C43-8B8F-FC2E3B49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5E673-25F1-9448-83A5-D91321C0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175A-9F58-9C47-9179-DC6A679E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9CB47-0F5E-CD4D-9A24-4C7F2C38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3B793-D815-B847-BD99-1FDCB3AE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1471A-B3C2-2F48-9D7E-B43E89384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5B9B4-055A-DD48-B118-D74049C66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224B-40C5-BC4C-9293-D432B4CE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7859-FD4E-C741-A241-DD35AB07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0DE4-0FAF-1E45-BDB6-BD674114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722B-A3BC-E246-A446-545C2399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1D27-A33B-AF4A-942C-8CE55537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E50FC-5B40-844A-96EA-F30F964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2BEB-A740-3D4F-B834-E6043EB4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8FE3-6E31-4443-B31A-F3E58484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8EE6-6D72-E24E-8DA0-69EBE53B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D260A-B8E8-B148-85BD-5034FE9A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725D-35A1-E345-8AE0-A7A99DF8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020D-DF2D-CA41-81D6-ABA038F9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9BCD-1A9E-DD43-872C-8BA30EFD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71BE-76C5-A148-8252-F2D8F5A1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B917-21F8-514F-8D55-DAB57D0CC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00CD-F0F3-A94D-AAD8-0CFF680F5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44B0A-23F2-ED41-93F0-274C1000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562C6-CE5B-3C46-8D5E-9501D83D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FDCD-1650-0940-9AD5-48669C06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5A0B-2F55-F94D-BFB4-DB1B8AEC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1F16F-9AFF-D349-8AE3-D47CCF57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8964F-DAC5-014D-A422-5551DA832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73C83-56B4-4949-AE1A-1ED42CBC0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A07DA-83BB-D54F-ADFB-3F529960E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14427-303E-5846-8517-DB9C34E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D3A33-0443-944C-BD83-FCF231D4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657F6-C6E6-8942-B7DB-0F192D2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1FA7-2FFF-CA4B-A950-C6E68723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84353-C1E7-944D-9ACE-0DFE4449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DFA47-A7B5-A44C-9357-F212DA5A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79B47-5728-FB42-BB86-3F02D6F5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154B-7424-1247-9F85-4DDD59D6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04B4F-B0E4-B041-A9E1-E8F46ECC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55F7E-E75D-2349-ABD3-3E98232B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ED95-3A26-0147-B9CC-A35B17E0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5E15-FE64-9E47-8626-0EE8D227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15BB-A055-5C47-883E-F689AF95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1627D-85B3-0440-99E7-BE8AC34A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5D754-E431-E443-BBB1-0B306471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BBB70-9E6F-CB41-A2BC-909B6DA3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3D51-E9FA-1040-A5FD-39F8889A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C60CD-35E5-6C4F-9293-B01153B23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914E7-7ACD-6C4E-BCC1-C0F1B386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3E0A6-4B85-2841-AE02-D5B94B3D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98B14-BEED-8045-823E-E1113A69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E121-EF7C-4D4D-8326-65DC482B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DF8C1-48B9-2D45-9719-9D3C3FBB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F91D4-3F95-A448-BF1A-96E3CD83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AB0E-CC09-0546-9CB5-1284E7145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2175-A8A3-2846-9710-A8D470AD6FEC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D0CB-EC52-4D4E-8338-1F70EA57F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37437-E958-4940-BA5C-A43BB2B3F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9C3F-07AD-7546-BEF4-19EB0CE6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ED833-053D-2341-9501-8F24AE35BE3F}"/>
              </a:ext>
            </a:extLst>
          </p:cNvPr>
          <p:cNvSpPr/>
          <p:nvPr/>
        </p:nvSpPr>
        <p:spPr>
          <a:xfrm>
            <a:off x="838200" y="1495009"/>
            <a:ext cx="1139191" cy="504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6E815-04D4-8E41-9395-6BD1F3394502}"/>
              </a:ext>
            </a:extLst>
          </p:cNvPr>
          <p:cNvSpPr/>
          <p:nvPr/>
        </p:nvSpPr>
        <p:spPr>
          <a:xfrm>
            <a:off x="822959" y="4456652"/>
            <a:ext cx="1139191" cy="504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EE91B-DB0E-7447-9C59-F3A1D025FA00}"/>
              </a:ext>
            </a:extLst>
          </p:cNvPr>
          <p:cNvSpPr/>
          <p:nvPr/>
        </p:nvSpPr>
        <p:spPr>
          <a:xfrm>
            <a:off x="2636520" y="5467894"/>
            <a:ext cx="2194560" cy="67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sz="1200" dirty="0"/>
            </a:br>
            <a:r>
              <a:rPr lang="en-US" sz="1200" dirty="0"/>
              <a:t>returns data (JSON)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0DCC9-D2F3-004A-BDD3-A53CA256BA4C}"/>
              </a:ext>
            </a:extLst>
          </p:cNvPr>
          <p:cNvSpPr/>
          <p:nvPr/>
        </p:nvSpPr>
        <p:spPr>
          <a:xfrm>
            <a:off x="2636520" y="3241901"/>
            <a:ext cx="2194560" cy="67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  <a:br>
              <a:rPr lang="en-US" sz="1200" dirty="0"/>
            </a:br>
            <a:r>
              <a:rPr lang="en-US" sz="1200" dirty="0"/>
              <a:t>renders </a:t>
            </a:r>
            <a:r>
              <a:rPr lang="en-US" sz="1200" dirty="0" err="1"/>
              <a:t>index.html</a:t>
            </a:r>
            <a:endParaRPr lang="en-US" sz="1200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6563BA7-CE2A-8446-96E6-5B9B31EDBCE5}"/>
              </a:ext>
            </a:extLst>
          </p:cNvPr>
          <p:cNvSpPr/>
          <p:nvPr/>
        </p:nvSpPr>
        <p:spPr>
          <a:xfrm>
            <a:off x="1996440" y="3621234"/>
            <a:ext cx="320040" cy="21750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CB15F-196C-F341-BEEB-B22AAE98A31B}"/>
              </a:ext>
            </a:extLst>
          </p:cNvPr>
          <p:cNvSpPr/>
          <p:nvPr/>
        </p:nvSpPr>
        <p:spPr>
          <a:xfrm>
            <a:off x="2636520" y="4354898"/>
            <a:ext cx="2194560" cy="67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  <a:br>
              <a:rPr lang="en-US" sz="1200" dirty="0"/>
            </a:br>
            <a:r>
              <a:rPr lang="en-US" sz="1200" dirty="0"/>
              <a:t>takes request w/ input returns prediction (JSON)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D3344-77FC-EE49-BEBE-A680F86E9331}"/>
              </a:ext>
            </a:extLst>
          </p:cNvPr>
          <p:cNvSpPr/>
          <p:nvPr/>
        </p:nvSpPr>
        <p:spPr>
          <a:xfrm>
            <a:off x="6350860" y="1495009"/>
            <a:ext cx="4892040" cy="2621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32617-A3D2-2641-B5C9-E5340D3762A4}"/>
              </a:ext>
            </a:extLst>
          </p:cNvPr>
          <p:cNvSpPr/>
          <p:nvPr/>
        </p:nvSpPr>
        <p:spPr>
          <a:xfrm>
            <a:off x="6564220" y="2820572"/>
            <a:ext cx="4358640" cy="457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BF46B-A32A-1441-8A58-52A2D11BECA1}"/>
              </a:ext>
            </a:extLst>
          </p:cNvPr>
          <p:cNvSpPr txBox="1"/>
          <p:nvPr/>
        </p:nvSpPr>
        <p:spPr>
          <a:xfrm>
            <a:off x="6472780" y="2449175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0BEEAE-68DC-F44C-9759-5CA6FC5B76F7}"/>
              </a:ext>
            </a:extLst>
          </p:cNvPr>
          <p:cNvSpPr/>
          <p:nvPr/>
        </p:nvSpPr>
        <p:spPr>
          <a:xfrm>
            <a:off x="8084410" y="3396437"/>
            <a:ext cx="1146810" cy="3314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predict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784535-B3DC-AC4F-8A44-22D7EF14AE4E}"/>
              </a:ext>
            </a:extLst>
          </p:cNvPr>
          <p:cNvCxnSpPr>
            <a:cxnSpLocks/>
          </p:cNvCxnSpPr>
          <p:nvPr/>
        </p:nvCxnSpPr>
        <p:spPr>
          <a:xfrm>
            <a:off x="6350860" y="1864817"/>
            <a:ext cx="4892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>
            <a:extLst>
              <a:ext uri="{FF2B5EF4-FFF2-40B4-BE49-F238E27FC236}">
                <a16:creationId xmlns:a16="http://schemas.microsoft.com/office/drawing/2014/main" id="{2D4EC096-DA57-834B-AE5B-54226D798DFA}"/>
              </a:ext>
            </a:extLst>
          </p:cNvPr>
          <p:cNvSpPr/>
          <p:nvPr/>
        </p:nvSpPr>
        <p:spPr>
          <a:xfrm>
            <a:off x="6335620" y="4814707"/>
            <a:ext cx="1463040" cy="3657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Make request to prediction endpoint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A6E4CDC9-4A2D-9245-9F85-39FC0619940C}"/>
              </a:ext>
            </a:extLst>
          </p:cNvPr>
          <p:cNvSpPr/>
          <p:nvPr/>
        </p:nvSpPr>
        <p:spPr>
          <a:xfrm>
            <a:off x="8008210" y="4815419"/>
            <a:ext cx="1463040" cy="3657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Prediction endpoint returns JSON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98DC9AF4-AEA1-2844-A8BE-BE83D433787B}"/>
              </a:ext>
            </a:extLst>
          </p:cNvPr>
          <p:cNvSpPr/>
          <p:nvPr/>
        </p:nvSpPr>
        <p:spPr>
          <a:xfrm>
            <a:off x="9673180" y="4478041"/>
            <a:ext cx="1463040" cy="4709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Redirect to new HTML, parse JSON, and display output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2F11929-0A5F-004E-9B15-CF3B7D572783}"/>
              </a:ext>
            </a:extLst>
          </p:cNvPr>
          <p:cNvCxnSpPr>
            <a:cxnSpLocks/>
            <a:stCxn id="13" idx="1"/>
            <a:endCxn id="20" idx="1"/>
          </p:cNvCxnSpPr>
          <p:nvPr/>
        </p:nvCxnSpPr>
        <p:spPr>
          <a:xfrm rot="10800000" flipV="1">
            <a:off x="6335620" y="3562171"/>
            <a:ext cx="1748790" cy="1435415"/>
          </a:xfrm>
          <a:prstGeom prst="bentConnector3">
            <a:avLst>
              <a:gd name="adj1" fmla="val 113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entagon 31">
            <a:extLst>
              <a:ext uri="{FF2B5EF4-FFF2-40B4-BE49-F238E27FC236}">
                <a16:creationId xmlns:a16="http://schemas.microsoft.com/office/drawing/2014/main" id="{8AF0DD52-6599-0B44-AD38-2E01B920071B}"/>
              </a:ext>
            </a:extLst>
          </p:cNvPr>
          <p:cNvSpPr/>
          <p:nvPr/>
        </p:nvSpPr>
        <p:spPr>
          <a:xfrm>
            <a:off x="9673180" y="5092163"/>
            <a:ext cx="1463040" cy="47093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Stay on current HTML, parse JSON, and display 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95BBF5-8DF7-E94C-B3CF-A6CF2FA9B742}"/>
              </a:ext>
            </a:extLst>
          </p:cNvPr>
          <p:cNvCxnSpPr>
            <a:stCxn id="4" idx="3"/>
          </p:cNvCxnSpPr>
          <p:nvPr/>
        </p:nvCxnSpPr>
        <p:spPr>
          <a:xfrm flipV="1">
            <a:off x="1977391" y="1313262"/>
            <a:ext cx="674370" cy="43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293B83-80E5-7045-957E-5A9712AF28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77391" y="1747184"/>
            <a:ext cx="674370" cy="43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Document">
            <a:extLst>
              <a:ext uri="{FF2B5EF4-FFF2-40B4-BE49-F238E27FC236}">
                <a16:creationId xmlns:a16="http://schemas.microsoft.com/office/drawing/2014/main" id="{E0979D5C-D96F-8240-90B2-953CC2B7D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7894" y="974648"/>
            <a:ext cx="677228" cy="677228"/>
          </a:xfrm>
          <a:prstGeom prst="rect">
            <a:avLst/>
          </a:prstGeom>
        </p:spPr>
      </p:pic>
      <p:pic>
        <p:nvPicPr>
          <p:cNvPr id="42" name="Graphic 41" descr="Document">
            <a:extLst>
              <a:ext uri="{FF2B5EF4-FFF2-40B4-BE49-F238E27FC236}">
                <a16:creationId xmlns:a16="http://schemas.microsoft.com/office/drawing/2014/main" id="{F354AA62-D947-E044-9DDA-8F1C98FB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7894" y="1842491"/>
            <a:ext cx="677228" cy="6772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665260C-F996-F641-B639-96BD5DD53F94}"/>
              </a:ext>
            </a:extLst>
          </p:cNvPr>
          <p:cNvSpPr txBox="1"/>
          <p:nvPr/>
        </p:nvSpPr>
        <p:spPr>
          <a:xfrm>
            <a:off x="3395122" y="1128596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C64A6B-F03B-3549-97EA-EB8ED08AC69E}"/>
              </a:ext>
            </a:extLst>
          </p:cNvPr>
          <p:cNvSpPr txBox="1"/>
          <p:nvPr/>
        </p:nvSpPr>
        <p:spPr>
          <a:xfrm>
            <a:off x="3395122" y="1999358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Helper Tools</a:t>
            </a:r>
          </a:p>
        </p:txBody>
      </p:sp>
    </p:spTree>
    <p:extLst>
      <p:ext uri="{BB962C8B-B14F-4D97-AF65-F5344CB8AC3E}">
        <p14:creationId xmlns:p14="http://schemas.microsoft.com/office/powerpoint/2010/main" val="329729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ED833-053D-2341-9501-8F24AE35BE3F}"/>
              </a:ext>
            </a:extLst>
          </p:cNvPr>
          <p:cNvSpPr/>
          <p:nvPr/>
        </p:nvSpPr>
        <p:spPr>
          <a:xfrm>
            <a:off x="818740" y="900114"/>
            <a:ext cx="1139191" cy="504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6E815-04D4-8E41-9395-6BD1F3394502}"/>
              </a:ext>
            </a:extLst>
          </p:cNvPr>
          <p:cNvSpPr/>
          <p:nvPr/>
        </p:nvSpPr>
        <p:spPr>
          <a:xfrm>
            <a:off x="818740" y="4148005"/>
            <a:ext cx="1139191" cy="504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EE91B-DB0E-7447-9C59-F3A1D025FA00}"/>
              </a:ext>
            </a:extLst>
          </p:cNvPr>
          <p:cNvSpPr/>
          <p:nvPr/>
        </p:nvSpPr>
        <p:spPr>
          <a:xfrm>
            <a:off x="2632301" y="4594563"/>
            <a:ext cx="2194560" cy="67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sz="1200" dirty="0"/>
            </a:br>
            <a:r>
              <a:rPr lang="en-US" sz="1200" dirty="0"/>
              <a:t>returns data (JSON)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0DCC9-D2F3-004A-BDD3-A53CA256BA4C}"/>
              </a:ext>
            </a:extLst>
          </p:cNvPr>
          <p:cNvSpPr/>
          <p:nvPr/>
        </p:nvSpPr>
        <p:spPr>
          <a:xfrm>
            <a:off x="2632301" y="2368570"/>
            <a:ext cx="2194560" cy="67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  <a:br>
              <a:rPr lang="en-US" sz="1200" dirty="0"/>
            </a:br>
            <a:r>
              <a:rPr lang="en-US" sz="1200" dirty="0"/>
              <a:t>renders </a:t>
            </a:r>
            <a:r>
              <a:rPr lang="en-US" sz="1200" dirty="0" err="1"/>
              <a:t>index.html</a:t>
            </a:r>
            <a:endParaRPr lang="en-US" sz="1200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6563BA7-CE2A-8446-96E6-5B9B31EDBCE5}"/>
              </a:ext>
            </a:extLst>
          </p:cNvPr>
          <p:cNvSpPr/>
          <p:nvPr/>
        </p:nvSpPr>
        <p:spPr>
          <a:xfrm>
            <a:off x="1992221" y="2747903"/>
            <a:ext cx="320040" cy="33045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CB15F-196C-F341-BEEB-B22AAE98A31B}"/>
              </a:ext>
            </a:extLst>
          </p:cNvPr>
          <p:cNvSpPr/>
          <p:nvPr/>
        </p:nvSpPr>
        <p:spPr>
          <a:xfrm>
            <a:off x="2632301" y="3481567"/>
            <a:ext cx="2194560" cy="67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  <a:br>
              <a:rPr lang="en-US" sz="1200" dirty="0"/>
            </a:br>
            <a:r>
              <a:rPr lang="en-US" sz="1200" dirty="0"/>
              <a:t>takes request w/ input returns prediction (JSON)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D3344-77FC-EE49-BEBE-A680F86E9331}"/>
              </a:ext>
            </a:extLst>
          </p:cNvPr>
          <p:cNvSpPr/>
          <p:nvPr/>
        </p:nvSpPr>
        <p:spPr>
          <a:xfrm>
            <a:off x="6350860" y="1495009"/>
            <a:ext cx="4892040" cy="2621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32617-A3D2-2641-B5C9-E5340D3762A4}"/>
              </a:ext>
            </a:extLst>
          </p:cNvPr>
          <p:cNvSpPr/>
          <p:nvPr/>
        </p:nvSpPr>
        <p:spPr>
          <a:xfrm>
            <a:off x="6564220" y="2820572"/>
            <a:ext cx="4358640" cy="457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BF46B-A32A-1441-8A58-52A2D11BECA1}"/>
              </a:ext>
            </a:extLst>
          </p:cNvPr>
          <p:cNvSpPr txBox="1"/>
          <p:nvPr/>
        </p:nvSpPr>
        <p:spPr>
          <a:xfrm>
            <a:off x="6472780" y="2449175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0BEEAE-68DC-F44C-9759-5CA6FC5B76F7}"/>
              </a:ext>
            </a:extLst>
          </p:cNvPr>
          <p:cNvSpPr/>
          <p:nvPr/>
        </p:nvSpPr>
        <p:spPr>
          <a:xfrm>
            <a:off x="8084410" y="3396437"/>
            <a:ext cx="1146810" cy="3314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predict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784535-B3DC-AC4F-8A44-22D7EF14AE4E}"/>
              </a:ext>
            </a:extLst>
          </p:cNvPr>
          <p:cNvCxnSpPr>
            <a:cxnSpLocks/>
          </p:cNvCxnSpPr>
          <p:nvPr/>
        </p:nvCxnSpPr>
        <p:spPr>
          <a:xfrm>
            <a:off x="6350860" y="1864817"/>
            <a:ext cx="4892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>
            <a:extLst>
              <a:ext uri="{FF2B5EF4-FFF2-40B4-BE49-F238E27FC236}">
                <a16:creationId xmlns:a16="http://schemas.microsoft.com/office/drawing/2014/main" id="{2D4EC096-DA57-834B-AE5B-54226D798DFA}"/>
              </a:ext>
            </a:extLst>
          </p:cNvPr>
          <p:cNvSpPr/>
          <p:nvPr/>
        </p:nvSpPr>
        <p:spPr>
          <a:xfrm>
            <a:off x="6335620" y="4814707"/>
            <a:ext cx="1463040" cy="3657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Make request to prediction endpoint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A6E4CDC9-4A2D-9245-9F85-39FC0619940C}"/>
              </a:ext>
            </a:extLst>
          </p:cNvPr>
          <p:cNvSpPr/>
          <p:nvPr/>
        </p:nvSpPr>
        <p:spPr>
          <a:xfrm>
            <a:off x="8008210" y="4815419"/>
            <a:ext cx="1463040" cy="3657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Prediction endpoint returns JSON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98DC9AF4-AEA1-2844-A8BE-BE83D433787B}"/>
              </a:ext>
            </a:extLst>
          </p:cNvPr>
          <p:cNvSpPr/>
          <p:nvPr/>
        </p:nvSpPr>
        <p:spPr>
          <a:xfrm>
            <a:off x="9673180" y="4478041"/>
            <a:ext cx="1463040" cy="47093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Redirect to new HTML, parse JSON, and display output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2F11929-0A5F-004E-9B15-CF3B7D572783}"/>
              </a:ext>
            </a:extLst>
          </p:cNvPr>
          <p:cNvCxnSpPr>
            <a:cxnSpLocks/>
            <a:stCxn id="13" idx="1"/>
            <a:endCxn id="20" idx="1"/>
          </p:cNvCxnSpPr>
          <p:nvPr/>
        </p:nvCxnSpPr>
        <p:spPr>
          <a:xfrm rot="10800000" flipV="1">
            <a:off x="6335620" y="3562171"/>
            <a:ext cx="1748790" cy="1435415"/>
          </a:xfrm>
          <a:prstGeom prst="bentConnector3">
            <a:avLst>
              <a:gd name="adj1" fmla="val 113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entagon 31">
            <a:extLst>
              <a:ext uri="{FF2B5EF4-FFF2-40B4-BE49-F238E27FC236}">
                <a16:creationId xmlns:a16="http://schemas.microsoft.com/office/drawing/2014/main" id="{8AF0DD52-6599-0B44-AD38-2E01B920071B}"/>
              </a:ext>
            </a:extLst>
          </p:cNvPr>
          <p:cNvSpPr/>
          <p:nvPr/>
        </p:nvSpPr>
        <p:spPr>
          <a:xfrm>
            <a:off x="9673180" y="5092163"/>
            <a:ext cx="1463040" cy="4709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Stay on current HTML, parse JSON, and display 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95BBF5-8DF7-E94C-B3CF-A6CF2FA9B742}"/>
              </a:ext>
            </a:extLst>
          </p:cNvPr>
          <p:cNvCxnSpPr>
            <a:stCxn id="4" idx="3"/>
          </p:cNvCxnSpPr>
          <p:nvPr/>
        </p:nvCxnSpPr>
        <p:spPr>
          <a:xfrm flipV="1">
            <a:off x="1957931" y="718367"/>
            <a:ext cx="674370" cy="43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293B83-80E5-7045-957E-5A9712AF28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57931" y="1152289"/>
            <a:ext cx="674370" cy="43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Document">
            <a:extLst>
              <a:ext uri="{FF2B5EF4-FFF2-40B4-BE49-F238E27FC236}">
                <a16:creationId xmlns:a16="http://schemas.microsoft.com/office/drawing/2014/main" id="{E0979D5C-D96F-8240-90B2-953CC2B7D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8434" y="379753"/>
            <a:ext cx="677228" cy="677228"/>
          </a:xfrm>
          <a:prstGeom prst="rect">
            <a:avLst/>
          </a:prstGeom>
        </p:spPr>
      </p:pic>
      <p:pic>
        <p:nvPicPr>
          <p:cNvPr id="42" name="Graphic 41" descr="Document">
            <a:extLst>
              <a:ext uri="{FF2B5EF4-FFF2-40B4-BE49-F238E27FC236}">
                <a16:creationId xmlns:a16="http://schemas.microsoft.com/office/drawing/2014/main" id="{F354AA62-D947-E044-9DDA-8F1C98FB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8434" y="1247596"/>
            <a:ext cx="677228" cy="6772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665260C-F996-F641-B639-96BD5DD53F94}"/>
              </a:ext>
            </a:extLst>
          </p:cNvPr>
          <p:cNvSpPr txBox="1"/>
          <p:nvPr/>
        </p:nvSpPr>
        <p:spPr>
          <a:xfrm>
            <a:off x="3375662" y="533701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C64A6B-F03B-3549-97EA-EB8ED08AC69E}"/>
              </a:ext>
            </a:extLst>
          </p:cNvPr>
          <p:cNvSpPr txBox="1"/>
          <p:nvPr/>
        </p:nvSpPr>
        <p:spPr>
          <a:xfrm>
            <a:off x="3375662" y="1404463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Helper Tools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7C827F-4D6C-B746-814C-E6A6BB360990}"/>
              </a:ext>
            </a:extLst>
          </p:cNvPr>
          <p:cNvSpPr/>
          <p:nvPr/>
        </p:nvSpPr>
        <p:spPr>
          <a:xfrm>
            <a:off x="2632301" y="5712180"/>
            <a:ext cx="2194560" cy="67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br>
              <a:rPr lang="en-US" sz="1200" dirty="0"/>
            </a:br>
            <a:r>
              <a:rPr lang="en-US" sz="1200" dirty="0"/>
              <a:t>takes request w/ input and renders html</a:t>
            </a:r>
          </a:p>
        </p:txBody>
      </p:sp>
    </p:spTree>
    <p:extLst>
      <p:ext uri="{BB962C8B-B14F-4D97-AF65-F5344CB8AC3E}">
        <p14:creationId xmlns:p14="http://schemas.microsoft.com/office/powerpoint/2010/main" val="181470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140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2</cp:revision>
  <dcterms:created xsi:type="dcterms:W3CDTF">2021-10-23T16:52:10Z</dcterms:created>
  <dcterms:modified xsi:type="dcterms:W3CDTF">2021-10-26T00:05:48Z</dcterms:modified>
</cp:coreProperties>
</file>