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C431-0B4A-4174-8348-3648184E3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AC6BC1-6DAD-45FA-9113-06BEC2C11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01D3A-47C6-435A-86FA-925D574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888-94F4-4B2A-8381-0E3BEB4FA3B3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A7A12-BDC5-422A-AABA-20D70DA0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18032D-EBF1-4AA0-97BA-9BE52A69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ED54-4E97-44DD-9B3F-9CDB0DF7D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02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48BC4-9921-413F-949E-4C329039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1C1964-8979-4364-89B5-1A6AC5CF4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1E60F1-6D81-45E7-AB2C-0234E54D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888-94F4-4B2A-8381-0E3BEB4FA3B3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A3AF2-61B5-4485-88A4-3185A376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BBB04-2D19-4A1A-85F7-E2FB91A1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ED54-4E97-44DD-9B3F-9CDB0DF7D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70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D966A1-D3A5-41F9-88C4-3C4E6289B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6C4F03-71EB-4BE7-B3CB-1FD9DF0A6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E364E-5073-47EA-8534-43DDE4DB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888-94F4-4B2A-8381-0E3BEB4FA3B3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13306-33FD-43E2-BBF9-F7655785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C3C46-57E0-4AF8-9AAD-AFD5C5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ED54-4E97-44DD-9B3F-9CDB0DF7D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96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16045-0751-4DE0-BCCB-2C4C60E8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78248-4EFA-454C-AA7B-F4957A9F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E90AF2-B684-4F21-AEAD-E8FCF92D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888-94F4-4B2A-8381-0E3BEB4FA3B3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B1A89-EE6C-4B05-8E97-C216CEF2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D9566D-31FA-43A4-A2D4-4E6402FC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ED54-4E97-44DD-9B3F-9CDB0DF7D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7D863-4425-499E-B38B-BAA20CFA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397E90-4EC3-445C-A37C-B1C405C90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6BEF25-ADE2-4618-8C73-44D9EE0E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888-94F4-4B2A-8381-0E3BEB4FA3B3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14D69-044A-4B51-9AB6-F195BFA3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D144FE-BF0E-4209-9931-16B3C0C7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ED54-4E97-44DD-9B3F-9CDB0DF7D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6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EACC9-F848-4DB2-ACAD-4C42601D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F987B-EB08-4C28-A1A0-D48DE95DE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D1750E-77AF-43CD-A42F-E34016607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338ACF-0CF2-4AFE-B5E9-F1128BBB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888-94F4-4B2A-8381-0E3BEB4FA3B3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D9A6FB-A604-4871-8BA2-CF5B733A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8C46F8-7926-4EC9-9A28-43FD4F20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ED54-4E97-44DD-9B3F-9CDB0DF7D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09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3F379-37ED-40A2-A7DA-65889149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68364-2D17-4DD0-9C25-7D10CAFD3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58CBF8-224A-4A86-8C50-714B2B97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C59351-7AA4-47E4-AA34-5853ED020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5C2D01-B4B5-4B69-8ED3-317DB4291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45D06B-C4EA-497B-99CF-65E77B36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888-94F4-4B2A-8381-0E3BEB4FA3B3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6D75A6-59D8-4206-95D0-04656BA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310355-FA27-4E41-B060-2A2A35C5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ED54-4E97-44DD-9B3F-9CDB0DF7D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9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A0E7C-4CDA-44F9-BF25-FA0AFFC3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AC193-6228-4DF3-81CB-9AE9510B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888-94F4-4B2A-8381-0E3BEB4FA3B3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D42CA4-A902-4F43-92BE-BB245B0C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4A7998-76EC-4237-8B47-A4A96034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ED54-4E97-44DD-9B3F-9CDB0DF7D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89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6F1E5A-FDAB-4066-96C3-09572343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888-94F4-4B2A-8381-0E3BEB4FA3B3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7DD446-B49E-4BD8-A54C-42B79B0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996878-FF2D-4214-8066-150B0A3A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ED54-4E97-44DD-9B3F-9CDB0DF7D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45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E9927-4399-4C31-8D07-05982C0A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602F2-3134-4504-9FA3-9749D3A8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817A9A-8457-4CF9-8A1A-5053D87B5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72C440-5B64-4E72-92A6-A6FE484F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888-94F4-4B2A-8381-0E3BEB4FA3B3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5BB03-7CAD-4E16-B962-1C05184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05785A-6552-4F32-BD63-8BEC884E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ED54-4E97-44DD-9B3F-9CDB0DF7D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072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609E1-F8DE-4479-82E7-F9B8CAFB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6680A5-04AF-41BE-BE8B-0A4B7B258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A49B5-1F09-4335-A996-783CCA46C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FF2155-D310-4E29-8FC6-904A34F9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888-94F4-4B2A-8381-0E3BEB4FA3B3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C119A5-7A8D-41CB-8F19-796CC42C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73EBB3-2F19-42F9-9A14-AC3C8544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ED54-4E97-44DD-9B3F-9CDB0DF7D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5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0220C5-323D-4015-A49E-E20D8200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3A801-674C-41A4-B025-C0A55274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6329-AE43-4B02-8827-7F74E9866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C888-94F4-4B2A-8381-0E3BEB4FA3B3}" type="datetimeFigureOut">
              <a:rPr lang="es-CO" smtClean="0"/>
              <a:t>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499BB-F24E-4E66-A6EF-E402DAEE2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BAEBB-8C60-4F8D-BDCE-374D8E565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0ED54-4E97-44DD-9B3F-9CDB0DF7D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0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12F67-09FD-45A7-AA9A-AFAD5E2BC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EJEMPLO HACKATON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C3B6A-DB48-4B50-AA55-33D63D3D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153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EJEMPLO HACKATON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HACKATON</dc:title>
  <dc:creator>Kevin Stefan Cortes Ceron</dc:creator>
  <cp:lastModifiedBy>Kevin Stefan Cortes Ceron</cp:lastModifiedBy>
  <cp:revision>1</cp:revision>
  <dcterms:created xsi:type="dcterms:W3CDTF">2022-04-01T21:18:16Z</dcterms:created>
  <dcterms:modified xsi:type="dcterms:W3CDTF">2022-04-01T21:18:31Z</dcterms:modified>
</cp:coreProperties>
</file>