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sldIdLst>
    <p:sldId id="256" r:id="rId3"/>
    <p:sldId id="258" r:id="rId4"/>
    <p:sldId id="259" r:id="rId5"/>
    <p:sldId id="261" r:id="rId6"/>
    <p:sldId id="267" r:id="rId7"/>
    <p:sldId id="264" r:id="rId8"/>
    <p:sldId id="263" r:id="rId9"/>
    <p:sldId id="265" r:id="rId10"/>
    <p:sldId id="262" r:id="rId11"/>
    <p:sldId id="26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74" d="100"/>
          <a:sy n="74" d="100"/>
        </p:scale>
        <p:origin x="123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F2A01-C964-47EA-875D-A6AB1689E6A4}" type="datetimeFigureOut">
              <a:rPr lang="en-US" smtClean="0"/>
              <a:t>5/8/2019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9DB65-FFFE-400D-8A63-2D8AAAB054DC}" type="slidenum">
              <a:rPr lang="en-US" smtClean="0"/>
              <a:t>‹#›</a:t>
            </a:fld>
            <a:endParaRPr lang="en-US"/>
          </a:p>
        </p:txBody>
      </p:sp>
    </p:spTree>
    <p:extLst>
      <p:ext uri="{BB962C8B-B14F-4D97-AF65-F5344CB8AC3E}">
        <p14:creationId xmlns:p14="http://schemas.microsoft.com/office/powerpoint/2010/main" val="1192035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7B2BB8-527D-374A-8E7B-A5534A2C1514}" type="slidenum">
              <a:rPr lang="en-US" smtClean="0"/>
              <a:t>4</a:t>
            </a:fld>
            <a:endParaRPr lang="en-US"/>
          </a:p>
        </p:txBody>
      </p:sp>
    </p:spTree>
    <p:extLst>
      <p:ext uri="{BB962C8B-B14F-4D97-AF65-F5344CB8AC3E}">
        <p14:creationId xmlns:p14="http://schemas.microsoft.com/office/powerpoint/2010/main" val="2443362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1" descr="rover-self.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2" y="0"/>
            <a:ext cx="9163051" cy="687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9"/>
          <p:cNvGrpSpPr>
            <a:grpSpLocks/>
          </p:cNvGrpSpPr>
          <p:nvPr/>
        </p:nvGrpSpPr>
        <p:grpSpPr bwMode="auto">
          <a:xfrm>
            <a:off x="228601" y="228600"/>
            <a:ext cx="958850" cy="869950"/>
            <a:chOff x="114" y="162"/>
            <a:chExt cx="604" cy="548"/>
          </a:xfrm>
        </p:grpSpPr>
        <p:sp>
          <p:nvSpPr>
            <p:cNvPr id="7" name="Oval 10"/>
            <p:cNvSpPr>
              <a:spLocks noChangeArrowheads="1"/>
            </p:cNvSpPr>
            <p:nvPr/>
          </p:nvSpPr>
          <p:spPr bwMode="auto">
            <a:xfrm>
              <a:off x="114" y="162"/>
              <a:ext cx="565" cy="548"/>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1350" dirty="0">
                <a:latin typeface="Times New Roman"/>
                <a:cs typeface="Times New Roman"/>
              </a:endParaRPr>
            </a:p>
          </p:txBody>
        </p:sp>
        <p:pic>
          <p:nvPicPr>
            <p:cNvPr id="8"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 y="179"/>
              <a:ext cx="602" cy="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10" name="Picture 9"/>
          <p:cNvPicPr>
            <a:picLocks noChangeAspect="1"/>
          </p:cNvPicPr>
          <p:nvPr/>
        </p:nvPicPr>
        <p:blipFill>
          <a:blip r:embed="rId4"/>
          <a:stretch>
            <a:fillRect/>
          </a:stretch>
        </p:blipFill>
        <p:spPr>
          <a:xfrm>
            <a:off x="7334408" y="304599"/>
            <a:ext cx="1422400" cy="1168400"/>
          </a:xfrm>
          <a:prstGeom prst="rect">
            <a:avLst/>
          </a:prstGeom>
        </p:spPr>
      </p:pic>
      <p:sp>
        <p:nvSpPr>
          <p:cNvPr id="2" name="Rectangle 1"/>
          <p:cNvSpPr/>
          <p:nvPr/>
        </p:nvSpPr>
        <p:spPr>
          <a:xfrm>
            <a:off x="93810" y="6242726"/>
            <a:ext cx="2655344" cy="403957"/>
          </a:xfrm>
          <a:prstGeom prst="rect">
            <a:avLst/>
          </a:prstGeom>
        </p:spPr>
        <p:txBody>
          <a:bodyPr wrap="square">
            <a:spAutoFit/>
          </a:bodyPr>
          <a:lstStyle/>
          <a:p>
            <a:pPr algn="l" eaLnBrk="0" hangingPunct="0">
              <a:defRPr/>
            </a:pPr>
            <a:r>
              <a:rPr lang="en-US" sz="675" b="0" dirty="0" smtClean="0">
                <a:solidFill>
                  <a:srgbClr val="FFFFFF"/>
                </a:solidFill>
                <a:latin typeface="Times New Roman"/>
                <a:ea typeface="Lucida Grande"/>
                <a:cs typeface="Times New Roman"/>
              </a:rPr>
              <a:t>The technical data in this document is controlled under the U.S. Export Regulations, release to foreign persons may require an export authorization.</a:t>
            </a:r>
            <a:r>
              <a:rPr lang="en-US" sz="675" b="0" dirty="0" smtClean="0">
                <a:solidFill>
                  <a:srgbClr val="FFFFFF"/>
                </a:solidFill>
                <a:latin typeface="Times New Roman"/>
                <a:cs typeface="Times New Roman"/>
              </a:rPr>
              <a:t> </a:t>
            </a:r>
            <a:endParaRPr lang="en-US" sz="675" b="0" dirty="0">
              <a:solidFill>
                <a:srgbClr val="FFFFFF"/>
              </a:solidFill>
              <a:latin typeface="Times New Roman"/>
              <a:cs typeface="Times New Roman"/>
            </a:endParaRPr>
          </a:p>
        </p:txBody>
      </p:sp>
      <p:sp>
        <p:nvSpPr>
          <p:cNvPr id="46082" name="Rectangle 2"/>
          <p:cNvSpPr>
            <a:spLocks noGrp="1" noChangeArrowheads="1"/>
          </p:cNvSpPr>
          <p:nvPr>
            <p:ph type="ctrTitle"/>
          </p:nvPr>
        </p:nvSpPr>
        <p:spPr>
          <a:xfrm>
            <a:off x="5862599" y="1516909"/>
            <a:ext cx="3281401" cy="1840336"/>
          </a:xfrm>
        </p:spPr>
        <p:txBody>
          <a:bodyPr/>
          <a:lstStyle>
            <a:lvl1pPr>
              <a:defRPr sz="2100">
                <a:latin typeface="Times New Roman"/>
                <a:cs typeface="Times New Roman"/>
              </a:defRPr>
            </a:lvl1pPr>
          </a:lstStyle>
          <a:p>
            <a:r>
              <a:rPr lang="en-US" smtClean="0"/>
              <a:t>Click to edit Master title style</a:t>
            </a:r>
            <a:endParaRPr lang="en-US" dirty="0"/>
          </a:p>
        </p:txBody>
      </p:sp>
      <p:sp>
        <p:nvSpPr>
          <p:cNvPr id="46083" name="Rectangle 3"/>
          <p:cNvSpPr>
            <a:spLocks noGrp="1" noChangeArrowheads="1"/>
          </p:cNvSpPr>
          <p:nvPr>
            <p:ph type="subTitle" idx="1"/>
          </p:nvPr>
        </p:nvSpPr>
        <p:spPr>
          <a:xfrm>
            <a:off x="5511952" y="4602276"/>
            <a:ext cx="3499401" cy="1752600"/>
          </a:xfrm>
        </p:spPr>
        <p:txBody>
          <a:bodyPr/>
          <a:lstStyle>
            <a:lvl1pPr marL="0" indent="0" algn="ctr">
              <a:buFontTx/>
              <a:buNone/>
              <a:defRPr sz="1200">
                <a:latin typeface="Times New Roman"/>
                <a:cs typeface="Times New Roman"/>
              </a:defRPr>
            </a:lvl1pPr>
          </a:lstStyle>
          <a:p>
            <a:r>
              <a:rPr lang="en-US" smtClean="0"/>
              <a:t>Click to edit Master subtitle style</a:t>
            </a:r>
            <a:endParaRPr lang="en-US" dirty="0"/>
          </a:p>
        </p:txBody>
      </p:sp>
    </p:spTree>
    <p:extLst>
      <p:ext uri="{BB962C8B-B14F-4D97-AF65-F5344CB8AC3E}">
        <p14:creationId xmlns:p14="http://schemas.microsoft.com/office/powerpoint/2010/main" val="3291807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fld id="{C771E4F2-64F3-48B7-A4DD-7C9D73633B8C}" type="slidenum">
              <a:rPr lang="en-US" smtClean="0"/>
              <a:t>‹#›</a:t>
            </a:fld>
            <a:endParaRPr lang="en-US"/>
          </a:p>
        </p:txBody>
      </p:sp>
      <p:sp>
        <p:nvSpPr>
          <p:cNvPr id="5" name="Rectangle 17"/>
          <p:cNvSpPr>
            <a:spLocks noGrp="1" noChangeArrowheads="1"/>
          </p:cNvSpPr>
          <p:nvPr>
            <p:ph type="dt" sz="half" idx="11"/>
          </p:nvPr>
        </p:nvSpPr>
        <p:spPr>
          <a:ln/>
        </p:spPr>
        <p:txBody>
          <a:bodyPr/>
          <a:lstStyle>
            <a:lvl1pPr>
              <a:defRPr/>
            </a:lvl1pPr>
          </a:lstStyle>
          <a:p>
            <a:fld id="{6F79DD35-7D0A-4EFD-A254-704139276AB0}" type="datetimeFigureOut">
              <a:rPr lang="en-US" smtClean="0"/>
              <a:t>5/8/2019</a:t>
            </a:fld>
            <a:endParaRPr lang="en-US"/>
          </a:p>
        </p:txBody>
      </p:sp>
    </p:spTree>
    <p:extLst>
      <p:ext uri="{BB962C8B-B14F-4D97-AF65-F5344CB8AC3E}">
        <p14:creationId xmlns:p14="http://schemas.microsoft.com/office/powerpoint/2010/main" val="594193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8750"/>
            <a:ext cx="2057400" cy="6192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8750"/>
            <a:ext cx="6019800" cy="6192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fld id="{C771E4F2-64F3-48B7-A4DD-7C9D73633B8C}" type="slidenum">
              <a:rPr lang="en-US" smtClean="0"/>
              <a:t>‹#›</a:t>
            </a:fld>
            <a:endParaRPr lang="en-US"/>
          </a:p>
        </p:txBody>
      </p:sp>
      <p:sp>
        <p:nvSpPr>
          <p:cNvPr id="5" name="Rectangle 17"/>
          <p:cNvSpPr>
            <a:spLocks noGrp="1" noChangeArrowheads="1"/>
          </p:cNvSpPr>
          <p:nvPr>
            <p:ph type="dt" sz="half" idx="11"/>
          </p:nvPr>
        </p:nvSpPr>
        <p:spPr>
          <a:ln/>
        </p:spPr>
        <p:txBody>
          <a:bodyPr/>
          <a:lstStyle>
            <a:lvl1pPr>
              <a:defRPr/>
            </a:lvl1pPr>
          </a:lstStyle>
          <a:p>
            <a:fld id="{6F79DD35-7D0A-4EFD-A254-704139276AB0}" type="datetimeFigureOut">
              <a:rPr lang="en-US" smtClean="0"/>
              <a:t>5/8/2019</a:t>
            </a:fld>
            <a:endParaRPr lang="en-US"/>
          </a:p>
        </p:txBody>
      </p:sp>
    </p:spTree>
    <p:extLst>
      <p:ext uri="{BB962C8B-B14F-4D97-AF65-F5344CB8AC3E}">
        <p14:creationId xmlns:p14="http://schemas.microsoft.com/office/powerpoint/2010/main" val="1579546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1" descr="rover-self.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2" y="0"/>
            <a:ext cx="9163051" cy="687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8"/>
          <p:cNvSpPr txBox="1">
            <a:spLocks noChangeArrowheads="1"/>
          </p:cNvSpPr>
          <p:nvPr/>
        </p:nvSpPr>
        <p:spPr bwMode="auto">
          <a:xfrm>
            <a:off x="2535239" y="754064"/>
            <a:ext cx="478313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i="1">
                <a:solidFill>
                  <a:schemeClr val="tx1"/>
                </a:solidFill>
                <a:latin typeface="Helvetica" charset="0"/>
                <a:ea typeface="ＭＳ Ｐゴシック" charset="0"/>
                <a:cs typeface="ＭＳ Ｐゴシック" charset="0"/>
              </a:defRPr>
            </a:lvl1pPr>
            <a:lvl2pPr marL="742950" indent="-285750">
              <a:defRPr sz="2400" b="1" i="1">
                <a:solidFill>
                  <a:schemeClr val="tx1"/>
                </a:solidFill>
                <a:latin typeface="Helvetica" charset="0"/>
                <a:ea typeface="ＭＳ Ｐゴシック" charset="0"/>
              </a:defRPr>
            </a:lvl2pPr>
            <a:lvl3pPr marL="1143000" indent="-228600">
              <a:defRPr sz="2400" b="1" i="1">
                <a:solidFill>
                  <a:schemeClr val="tx1"/>
                </a:solidFill>
                <a:latin typeface="Helvetica" charset="0"/>
                <a:ea typeface="ＭＳ Ｐゴシック" charset="0"/>
              </a:defRPr>
            </a:lvl3pPr>
            <a:lvl4pPr marL="1600200" indent="-228600">
              <a:defRPr sz="2400" b="1" i="1">
                <a:solidFill>
                  <a:schemeClr val="tx1"/>
                </a:solidFill>
                <a:latin typeface="Helvetica" charset="0"/>
                <a:ea typeface="ＭＳ Ｐゴシック" charset="0"/>
              </a:defRPr>
            </a:lvl4pPr>
            <a:lvl5pPr marL="2057400" indent="-228600">
              <a:defRPr sz="2400" b="1" i="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i="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i="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i="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i="1">
                <a:solidFill>
                  <a:schemeClr val="tx1"/>
                </a:solidFill>
                <a:latin typeface="Helvetica" charset="0"/>
                <a:ea typeface="ＭＳ Ｐゴシック" charset="0"/>
              </a:defRPr>
            </a:lvl9pPr>
          </a:lstStyle>
          <a:p>
            <a:pPr algn="ctr">
              <a:defRPr/>
            </a:pPr>
            <a:r>
              <a:rPr lang="en-US" sz="600" b="0" dirty="0" smtClean="0">
                <a:solidFill>
                  <a:srgbClr val="000000"/>
                </a:solidFill>
                <a:latin typeface="Times New Roman" charset="0"/>
              </a:rPr>
              <a:t>Information included herein may contain controlled information under the U.S. Government Export Laws. U.S. recipient is responsible for ensuring that no unauthorized export of controlled information takes place. </a:t>
            </a:r>
          </a:p>
        </p:txBody>
      </p:sp>
      <p:grpSp>
        <p:nvGrpSpPr>
          <p:cNvPr id="6" name="Group 9"/>
          <p:cNvGrpSpPr>
            <a:grpSpLocks/>
          </p:cNvGrpSpPr>
          <p:nvPr/>
        </p:nvGrpSpPr>
        <p:grpSpPr bwMode="auto">
          <a:xfrm>
            <a:off x="228601" y="228600"/>
            <a:ext cx="958850" cy="869950"/>
            <a:chOff x="114" y="162"/>
            <a:chExt cx="604" cy="548"/>
          </a:xfrm>
        </p:grpSpPr>
        <p:sp>
          <p:nvSpPr>
            <p:cNvPr id="7" name="Oval 10"/>
            <p:cNvSpPr>
              <a:spLocks noChangeArrowheads="1"/>
            </p:cNvSpPr>
            <p:nvPr/>
          </p:nvSpPr>
          <p:spPr bwMode="auto">
            <a:xfrm>
              <a:off x="114" y="162"/>
              <a:ext cx="565" cy="548"/>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1350"/>
            </a:p>
          </p:txBody>
        </p:sp>
        <p:pic>
          <p:nvPicPr>
            <p:cNvPr id="8"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 y="179"/>
              <a:ext cx="602" cy="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9" name="Text Box 12"/>
          <p:cNvSpPr txBox="1">
            <a:spLocks noChangeArrowheads="1"/>
          </p:cNvSpPr>
          <p:nvPr/>
        </p:nvSpPr>
        <p:spPr bwMode="auto">
          <a:xfrm>
            <a:off x="1682750" y="85727"/>
            <a:ext cx="4301177"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2400" b="1" i="1">
                <a:solidFill>
                  <a:schemeClr val="tx1"/>
                </a:solidFill>
                <a:latin typeface="Helvetica" charset="0"/>
                <a:ea typeface="ＭＳ Ｐゴシック" charset="0"/>
                <a:cs typeface="ＭＳ Ｐゴシック" charset="0"/>
              </a:defRPr>
            </a:lvl1pPr>
            <a:lvl2pPr marL="742950" indent="-285750">
              <a:defRPr sz="2400" b="1" i="1">
                <a:solidFill>
                  <a:schemeClr val="tx1"/>
                </a:solidFill>
                <a:latin typeface="Helvetica" charset="0"/>
                <a:ea typeface="ＭＳ Ｐゴシック" charset="0"/>
              </a:defRPr>
            </a:lvl2pPr>
            <a:lvl3pPr marL="1143000" indent="-228600">
              <a:defRPr sz="2400" b="1" i="1">
                <a:solidFill>
                  <a:schemeClr val="tx1"/>
                </a:solidFill>
                <a:latin typeface="Helvetica" charset="0"/>
                <a:ea typeface="ＭＳ Ｐゴシック" charset="0"/>
              </a:defRPr>
            </a:lvl3pPr>
            <a:lvl4pPr marL="1600200" indent="-228600">
              <a:defRPr sz="2400" b="1" i="1">
                <a:solidFill>
                  <a:schemeClr val="tx1"/>
                </a:solidFill>
                <a:latin typeface="Helvetica" charset="0"/>
                <a:ea typeface="ＭＳ Ｐゴシック" charset="0"/>
              </a:defRPr>
            </a:lvl4pPr>
            <a:lvl5pPr marL="2057400" indent="-228600">
              <a:defRPr sz="2400" b="1" i="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i="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i="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i="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i="1">
                <a:solidFill>
                  <a:schemeClr val="tx1"/>
                </a:solidFill>
                <a:latin typeface="Helvetica" charset="0"/>
                <a:ea typeface="ＭＳ Ｐゴシック" charset="0"/>
              </a:defRPr>
            </a:lvl9pPr>
          </a:lstStyle>
          <a:p>
            <a:pPr>
              <a:defRPr/>
            </a:pPr>
            <a:r>
              <a:rPr lang="en-US" sz="2700" i="0" dirty="0" smtClean="0">
                <a:solidFill>
                  <a:srgbClr val="800000"/>
                </a:solidFill>
                <a:latin typeface="Skia" charset="0"/>
              </a:rPr>
              <a:t>Mars Science Laboratory</a:t>
            </a:r>
          </a:p>
        </p:txBody>
      </p:sp>
      <p:sp>
        <p:nvSpPr>
          <p:cNvPr id="10" name="Line 13"/>
          <p:cNvSpPr>
            <a:spLocks noChangeShapeType="1"/>
          </p:cNvSpPr>
          <p:nvPr/>
        </p:nvSpPr>
        <p:spPr bwMode="auto">
          <a:xfrm>
            <a:off x="1149350" y="695325"/>
            <a:ext cx="7696200" cy="0"/>
          </a:xfrm>
          <a:prstGeom prst="line">
            <a:avLst/>
          </a:prstGeom>
          <a:noFill/>
          <a:ln w="9525">
            <a:solidFill>
              <a:srgbClr val="800000"/>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a:p>
        </p:txBody>
      </p:sp>
      <p:sp>
        <p:nvSpPr>
          <p:cNvPr id="46082" name="Rectangle 2"/>
          <p:cNvSpPr>
            <a:spLocks noGrp="1" noChangeArrowheads="1"/>
          </p:cNvSpPr>
          <p:nvPr>
            <p:ph type="ctrTitle"/>
          </p:nvPr>
        </p:nvSpPr>
        <p:spPr>
          <a:xfrm>
            <a:off x="5578872" y="1362933"/>
            <a:ext cx="3565129" cy="1143000"/>
          </a:xfrm>
        </p:spPr>
        <p:txBody>
          <a:bodyPr/>
          <a:lstStyle>
            <a:lvl1pPr>
              <a:defRPr sz="2100"/>
            </a:lvl1pPr>
          </a:lstStyle>
          <a:p>
            <a:r>
              <a:rPr lang="en-US" smtClean="0"/>
              <a:t>Click to edit Master title style</a:t>
            </a:r>
            <a:endParaRPr lang="en-US" dirty="0"/>
          </a:p>
        </p:txBody>
      </p:sp>
      <p:sp>
        <p:nvSpPr>
          <p:cNvPr id="46083" name="Rectangle 3"/>
          <p:cNvSpPr>
            <a:spLocks noGrp="1" noChangeArrowheads="1"/>
          </p:cNvSpPr>
          <p:nvPr>
            <p:ph type="subTitle" idx="1"/>
          </p:nvPr>
        </p:nvSpPr>
        <p:spPr>
          <a:xfrm>
            <a:off x="5545449" y="4923329"/>
            <a:ext cx="3598552" cy="991457"/>
          </a:xfrm>
        </p:spPr>
        <p:txBody>
          <a:bodyPr/>
          <a:lstStyle>
            <a:lvl1pPr marL="0" indent="0" algn="ctr">
              <a:buFontTx/>
              <a:buNone/>
              <a:defRPr sz="1200"/>
            </a:lvl1pPr>
          </a:lstStyle>
          <a:p>
            <a:r>
              <a:rPr lang="en-US" smtClean="0"/>
              <a:t>Click to edit Master subtitle style</a:t>
            </a:r>
            <a:endParaRPr lang="en-US" dirty="0"/>
          </a:p>
        </p:txBody>
      </p:sp>
    </p:spTree>
    <p:extLst>
      <p:ext uri="{BB962C8B-B14F-4D97-AF65-F5344CB8AC3E}">
        <p14:creationId xmlns:p14="http://schemas.microsoft.com/office/powerpoint/2010/main" val="3859755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fld id="{AEB1C530-C084-9F46-A8F5-FB72284E56EB}" type="slidenum">
              <a:rPr lang="en-US"/>
              <a:pPr>
                <a:defRPr/>
              </a:pPr>
              <a:t>‹#›</a:t>
            </a:fld>
            <a:endParaRPr lang="en-US"/>
          </a:p>
        </p:txBody>
      </p:sp>
      <p:sp>
        <p:nvSpPr>
          <p:cNvPr id="5" name="Rectangle 17"/>
          <p:cNvSpPr>
            <a:spLocks noGrp="1" noChangeArrowheads="1"/>
          </p:cNvSpPr>
          <p:nvPr>
            <p:ph type="dt" sz="half"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56958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fld id="{A63E0064-780E-5747-A794-E3D5E00DD8B4}" type="slidenum">
              <a:rPr lang="en-US"/>
              <a:pPr>
                <a:defRPr/>
              </a:pPr>
              <a:t>‹#›</a:t>
            </a:fld>
            <a:endParaRPr lang="en-US"/>
          </a:p>
        </p:txBody>
      </p:sp>
      <p:sp>
        <p:nvSpPr>
          <p:cNvPr id="5" name="Rectangle 17"/>
          <p:cNvSpPr>
            <a:spLocks noGrp="1" noChangeArrowheads="1"/>
          </p:cNvSpPr>
          <p:nvPr>
            <p:ph type="dt" sz="half"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95610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6500"/>
            <a:ext cx="4038600" cy="51450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6500"/>
            <a:ext cx="4038600" cy="51450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fld id="{783D1BF3-75B3-8547-896F-2F5577F0E143}" type="slidenum">
              <a:rPr lang="en-US"/>
              <a:pPr>
                <a:defRPr/>
              </a:pPr>
              <a:t>‹#›</a:t>
            </a:fld>
            <a:endParaRPr lang="en-US"/>
          </a:p>
        </p:txBody>
      </p:sp>
      <p:sp>
        <p:nvSpPr>
          <p:cNvPr id="6" name="Rectangle 17"/>
          <p:cNvSpPr>
            <a:spLocks noGrp="1" noChangeArrowheads="1"/>
          </p:cNvSpPr>
          <p:nvPr>
            <p:ph type="dt" sz="half"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10888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fld id="{CDCC4625-67EC-3E44-8C07-C1679C5CA790}" type="slidenum">
              <a:rPr lang="en-US"/>
              <a:pPr>
                <a:defRPr/>
              </a:pPr>
              <a:t>‹#›</a:t>
            </a:fld>
            <a:endParaRPr lang="en-US"/>
          </a:p>
        </p:txBody>
      </p:sp>
      <p:sp>
        <p:nvSpPr>
          <p:cNvPr id="8" name="Rectangle 17"/>
          <p:cNvSpPr>
            <a:spLocks noGrp="1" noChangeArrowheads="1"/>
          </p:cNvSpPr>
          <p:nvPr>
            <p:ph type="dt" sz="half"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83992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fld id="{B9894E4A-01BD-1B4F-BDF9-2B3BE9953DA4}" type="slidenum">
              <a:rPr lang="en-US"/>
              <a:pPr>
                <a:defRPr/>
              </a:pPr>
              <a:t>‹#›</a:t>
            </a:fld>
            <a:endParaRPr lang="en-US"/>
          </a:p>
        </p:txBody>
      </p:sp>
      <p:sp>
        <p:nvSpPr>
          <p:cNvPr id="4" name="Rectangle 17"/>
          <p:cNvSpPr>
            <a:spLocks noGrp="1" noChangeArrowheads="1"/>
          </p:cNvSpPr>
          <p:nvPr>
            <p:ph type="dt" sz="half"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97125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fld id="{576D05ED-F7BF-774F-9911-810B564A10F8}" type="slidenum">
              <a:rPr lang="en-US"/>
              <a:pPr>
                <a:defRPr/>
              </a:pPr>
              <a:t>‹#›</a:t>
            </a:fld>
            <a:endParaRPr lang="en-US"/>
          </a:p>
        </p:txBody>
      </p:sp>
      <p:sp>
        <p:nvSpPr>
          <p:cNvPr id="3" name="Rectangle 17"/>
          <p:cNvSpPr>
            <a:spLocks noGrp="1" noChangeArrowheads="1"/>
          </p:cNvSpPr>
          <p:nvPr>
            <p:ph type="dt" sz="half"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03914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fld id="{4A986EF2-E3EF-CF4F-9731-E90A6FF76899}" type="slidenum">
              <a:rPr lang="en-US"/>
              <a:pPr>
                <a:defRPr/>
              </a:pPr>
              <a:t>‹#›</a:t>
            </a:fld>
            <a:endParaRPr lang="en-US"/>
          </a:p>
        </p:txBody>
      </p:sp>
      <p:sp>
        <p:nvSpPr>
          <p:cNvPr id="6" name="Rectangle 17"/>
          <p:cNvSpPr>
            <a:spLocks noGrp="1" noChangeArrowheads="1"/>
          </p:cNvSpPr>
          <p:nvPr>
            <p:ph type="dt" sz="half"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224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a:cs typeface="Times New Roman"/>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atin typeface="Times New Roman"/>
                <a:cs typeface="Times New Roman"/>
              </a:defRPr>
            </a:lvl1pPr>
          </a:lstStyle>
          <a:p>
            <a:fld id="{C771E4F2-64F3-48B7-A4DD-7C9D73633B8C}" type="slidenum">
              <a:rPr lang="en-US" smtClean="0"/>
              <a:t>‹#›</a:t>
            </a:fld>
            <a:endParaRPr lang="en-US"/>
          </a:p>
        </p:txBody>
      </p:sp>
      <p:sp>
        <p:nvSpPr>
          <p:cNvPr id="5" name="Rectangle 17"/>
          <p:cNvSpPr>
            <a:spLocks noGrp="1" noChangeArrowheads="1"/>
          </p:cNvSpPr>
          <p:nvPr>
            <p:ph type="dt" sz="half" idx="11"/>
          </p:nvPr>
        </p:nvSpPr>
        <p:spPr>
          <a:ln/>
        </p:spPr>
        <p:txBody>
          <a:bodyPr/>
          <a:lstStyle>
            <a:lvl1pPr>
              <a:defRPr>
                <a:latin typeface="Times New Roman"/>
                <a:cs typeface="Times New Roman"/>
              </a:defRPr>
            </a:lvl1pPr>
          </a:lstStyle>
          <a:p>
            <a:fld id="{6F79DD35-7D0A-4EFD-A254-704139276AB0}" type="datetimeFigureOut">
              <a:rPr lang="en-US" smtClean="0"/>
              <a:t>5/8/2019</a:t>
            </a:fld>
            <a:endParaRPr lang="en-US"/>
          </a:p>
        </p:txBody>
      </p:sp>
    </p:spTree>
    <p:extLst>
      <p:ext uri="{BB962C8B-B14F-4D97-AF65-F5344CB8AC3E}">
        <p14:creationId xmlns:p14="http://schemas.microsoft.com/office/powerpoint/2010/main" val="20203329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fld id="{520B0157-BD4D-E445-B61F-6341BA636446}" type="slidenum">
              <a:rPr lang="en-US"/>
              <a:pPr>
                <a:defRPr/>
              </a:pPr>
              <a:t>‹#›</a:t>
            </a:fld>
            <a:endParaRPr lang="en-US"/>
          </a:p>
        </p:txBody>
      </p:sp>
      <p:sp>
        <p:nvSpPr>
          <p:cNvPr id="6" name="Rectangle 17"/>
          <p:cNvSpPr>
            <a:spLocks noGrp="1" noChangeArrowheads="1"/>
          </p:cNvSpPr>
          <p:nvPr>
            <p:ph type="dt" sz="half"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86626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fld id="{1D72DEF2-30EE-CB4A-9353-76BC65B96A04}" type="slidenum">
              <a:rPr lang="en-US"/>
              <a:pPr>
                <a:defRPr/>
              </a:pPr>
              <a:t>‹#›</a:t>
            </a:fld>
            <a:endParaRPr lang="en-US"/>
          </a:p>
        </p:txBody>
      </p:sp>
      <p:sp>
        <p:nvSpPr>
          <p:cNvPr id="5" name="Rectangle 17"/>
          <p:cNvSpPr>
            <a:spLocks noGrp="1" noChangeArrowheads="1"/>
          </p:cNvSpPr>
          <p:nvPr>
            <p:ph type="dt" sz="half"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08681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8750"/>
            <a:ext cx="2057400" cy="6192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8750"/>
            <a:ext cx="6019800" cy="6192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fld id="{D2F50B8A-1547-A240-87D6-70A4B55B4965}" type="slidenum">
              <a:rPr lang="en-US"/>
              <a:pPr>
                <a:defRPr/>
              </a:pPr>
              <a:t>‹#›</a:t>
            </a:fld>
            <a:endParaRPr lang="en-US"/>
          </a:p>
        </p:txBody>
      </p:sp>
      <p:sp>
        <p:nvSpPr>
          <p:cNvPr id="5" name="Rectangle 17"/>
          <p:cNvSpPr>
            <a:spLocks noGrp="1" noChangeArrowheads="1"/>
          </p:cNvSpPr>
          <p:nvPr>
            <p:ph type="dt" sz="half"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66897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fld id="{C771E4F2-64F3-48B7-A4DD-7C9D73633B8C}" type="slidenum">
              <a:rPr lang="en-US" smtClean="0"/>
              <a:t>‹#›</a:t>
            </a:fld>
            <a:endParaRPr lang="en-US"/>
          </a:p>
        </p:txBody>
      </p:sp>
      <p:sp>
        <p:nvSpPr>
          <p:cNvPr id="5" name="Rectangle 17"/>
          <p:cNvSpPr>
            <a:spLocks noGrp="1" noChangeArrowheads="1"/>
          </p:cNvSpPr>
          <p:nvPr>
            <p:ph type="dt" sz="half" idx="11"/>
          </p:nvPr>
        </p:nvSpPr>
        <p:spPr>
          <a:ln/>
        </p:spPr>
        <p:txBody>
          <a:bodyPr/>
          <a:lstStyle>
            <a:lvl1pPr>
              <a:defRPr/>
            </a:lvl1pPr>
          </a:lstStyle>
          <a:p>
            <a:fld id="{6F79DD35-7D0A-4EFD-A254-704139276AB0}" type="datetimeFigureOut">
              <a:rPr lang="en-US" smtClean="0"/>
              <a:t>5/8/2019</a:t>
            </a:fld>
            <a:endParaRPr lang="en-US"/>
          </a:p>
        </p:txBody>
      </p:sp>
    </p:spTree>
    <p:extLst>
      <p:ext uri="{BB962C8B-B14F-4D97-AF65-F5344CB8AC3E}">
        <p14:creationId xmlns:p14="http://schemas.microsoft.com/office/powerpoint/2010/main" val="272319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6500"/>
            <a:ext cx="4038600" cy="51450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6500"/>
            <a:ext cx="4038600" cy="51450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fld id="{C771E4F2-64F3-48B7-A4DD-7C9D73633B8C}" type="slidenum">
              <a:rPr lang="en-US" smtClean="0"/>
              <a:t>‹#›</a:t>
            </a:fld>
            <a:endParaRPr lang="en-US"/>
          </a:p>
        </p:txBody>
      </p:sp>
      <p:sp>
        <p:nvSpPr>
          <p:cNvPr id="6" name="Rectangle 17"/>
          <p:cNvSpPr>
            <a:spLocks noGrp="1" noChangeArrowheads="1"/>
          </p:cNvSpPr>
          <p:nvPr>
            <p:ph type="dt" sz="half" idx="11"/>
          </p:nvPr>
        </p:nvSpPr>
        <p:spPr>
          <a:ln/>
        </p:spPr>
        <p:txBody>
          <a:bodyPr/>
          <a:lstStyle>
            <a:lvl1pPr>
              <a:defRPr/>
            </a:lvl1pPr>
          </a:lstStyle>
          <a:p>
            <a:fld id="{6F79DD35-7D0A-4EFD-A254-704139276AB0}" type="datetimeFigureOut">
              <a:rPr lang="en-US" smtClean="0"/>
              <a:t>5/8/2019</a:t>
            </a:fld>
            <a:endParaRPr lang="en-US"/>
          </a:p>
        </p:txBody>
      </p:sp>
    </p:spTree>
    <p:extLst>
      <p:ext uri="{BB962C8B-B14F-4D97-AF65-F5344CB8AC3E}">
        <p14:creationId xmlns:p14="http://schemas.microsoft.com/office/powerpoint/2010/main" val="874897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fld id="{C771E4F2-64F3-48B7-A4DD-7C9D73633B8C}" type="slidenum">
              <a:rPr lang="en-US" smtClean="0"/>
              <a:t>‹#›</a:t>
            </a:fld>
            <a:endParaRPr lang="en-US"/>
          </a:p>
        </p:txBody>
      </p:sp>
      <p:sp>
        <p:nvSpPr>
          <p:cNvPr id="8" name="Rectangle 17"/>
          <p:cNvSpPr>
            <a:spLocks noGrp="1" noChangeArrowheads="1"/>
          </p:cNvSpPr>
          <p:nvPr>
            <p:ph type="dt" sz="half" idx="11"/>
          </p:nvPr>
        </p:nvSpPr>
        <p:spPr>
          <a:ln/>
        </p:spPr>
        <p:txBody>
          <a:bodyPr/>
          <a:lstStyle>
            <a:lvl1pPr>
              <a:defRPr/>
            </a:lvl1pPr>
          </a:lstStyle>
          <a:p>
            <a:fld id="{6F79DD35-7D0A-4EFD-A254-704139276AB0}" type="datetimeFigureOut">
              <a:rPr lang="en-US" smtClean="0"/>
              <a:t>5/8/2019</a:t>
            </a:fld>
            <a:endParaRPr lang="en-US"/>
          </a:p>
        </p:txBody>
      </p:sp>
    </p:spTree>
    <p:extLst>
      <p:ext uri="{BB962C8B-B14F-4D97-AF65-F5344CB8AC3E}">
        <p14:creationId xmlns:p14="http://schemas.microsoft.com/office/powerpoint/2010/main" val="341910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fld id="{C771E4F2-64F3-48B7-A4DD-7C9D73633B8C}" type="slidenum">
              <a:rPr lang="en-US" smtClean="0"/>
              <a:t>‹#›</a:t>
            </a:fld>
            <a:endParaRPr lang="en-US"/>
          </a:p>
        </p:txBody>
      </p:sp>
      <p:sp>
        <p:nvSpPr>
          <p:cNvPr id="4" name="Rectangle 17"/>
          <p:cNvSpPr>
            <a:spLocks noGrp="1" noChangeArrowheads="1"/>
          </p:cNvSpPr>
          <p:nvPr>
            <p:ph type="dt" sz="half" idx="11"/>
          </p:nvPr>
        </p:nvSpPr>
        <p:spPr>
          <a:ln/>
        </p:spPr>
        <p:txBody>
          <a:bodyPr/>
          <a:lstStyle>
            <a:lvl1pPr>
              <a:defRPr/>
            </a:lvl1pPr>
          </a:lstStyle>
          <a:p>
            <a:fld id="{6F79DD35-7D0A-4EFD-A254-704139276AB0}" type="datetimeFigureOut">
              <a:rPr lang="en-US" smtClean="0"/>
              <a:t>5/8/2019</a:t>
            </a:fld>
            <a:endParaRPr lang="en-US"/>
          </a:p>
        </p:txBody>
      </p:sp>
    </p:spTree>
    <p:extLst>
      <p:ext uri="{BB962C8B-B14F-4D97-AF65-F5344CB8AC3E}">
        <p14:creationId xmlns:p14="http://schemas.microsoft.com/office/powerpoint/2010/main" val="311193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fld id="{C771E4F2-64F3-48B7-A4DD-7C9D73633B8C}" type="slidenum">
              <a:rPr lang="en-US" smtClean="0"/>
              <a:t>‹#›</a:t>
            </a:fld>
            <a:endParaRPr lang="en-US"/>
          </a:p>
        </p:txBody>
      </p:sp>
      <p:sp>
        <p:nvSpPr>
          <p:cNvPr id="3" name="Rectangle 17"/>
          <p:cNvSpPr>
            <a:spLocks noGrp="1" noChangeArrowheads="1"/>
          </p:cNvSpPr>
          <p:nvPr>
            <p:ph type="dt" sz="half" idx="11"/>
          </p:nvPr>
        </p:nvSpPr>
        <p:spPr>
          <a:ln/>
        </p:spPr>
        <p:txBody>
          <a:bodyPr/>
          <a:lstStyle>
            <a:lvl1pPr>
              <a:defRPr/>
            </a:lvl1pPr>
          </a:lstStyle>
          <a:p>
            <a:fld id="{6F79DD35-7D0A-4EFD-A254-704139276AB0}" type="datetimeFigureOut">
              <a:rPr lang="en-US" smtClean="0"/>
              <a:t>5/8/2019</a:t>
            </a:fld>
            <a:endParaRPr lang="en-US"/>
          </a:p>
        </p:txBody>
      </p:sp>
    </p:spTree>
    <p:extLst>
      <p:ext uri="{BB962C8B-B14F-4D97-AF65-F5344CB8AC3E}">
        <p14:creationId xmlns:p14="http://schemas.microsoft.com/office/powerpoint/2010/main" val="423336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fld id="{C771E4F2-64F3-48B7-A4DD-7C9D73633B8C}" type="slidenum">
              <a:rPr lang="en-US" smtClean="0"/>
              <a:t>‹#›</a:t>
            </a:fld>
            <a:endParaRPr lang="en-US"/>
          </a:p>
        </p:txBody>
      </p:sp>
      <p:sp>
        <p:nvSpPr>
          <p:cNvPr id="6" name="Rectangle 17"/>
          <p:cNvSpPr>
            <a:spLocks noGrp="1" noChangeArrowheads="1"/>
          </p:cNvSpPr>
          <p:nvPr>
            <p:ph type="dt" sz="half" idx="11"/>
          </p:nvPr>
        </p:nvSpPr>
        <p:spPr>
          <a:ln/>
        </p:spPr>
        <p:txBody>
          <a:bodyPr/>
          <a:lstStyle>
            <a:lvl1pPr>
              <a:defRPr/>
            </a:lvl1pPr>
          </a:lstStyle>
          <a:p>
            <a:fld id="{6F79DD35-7D0A-4EFD-A254-704139276AB0}" type="datetimeFigureOut">
              <a:rPr lang="en-US" smtClean="0"/>
              <a:t>5/8/2019</a:t>
            </a:fld>
            <a:endParaRPr lang="en-US"/>
          </a:p>
        </p:txBody>
      </p:sp>
    </p:spTree>
    <p:extLst>
      <p:ext uri="{BB962C8B-B14F-4D97-AF65-F5344CB8AC3E}">
        <p14:creationId xmlns:p14="http://schemas.microsoft.com/office/powerpoint/2010/main" val="3588360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fld id="{C771E4F2-64F3-48B7-A4DD-7C9D73633B8C}" type="slidenum">
              <a:rPr lang="en-US" smtClean="0"/>
              <a:t>‹#›</a:t>
            </a:fld>
            <a:endParaRPr lang="en-US"/>
          </a:p>
        </p:txBody>
      </p:sp>
      <p:sp>
        <p:nvSpPr>
          <p:cNvPr id="6" name="Rectangle 17"/>
          <p:cNvSpPr>
            <a:spLocks noGrp="1" noChangeArrowheads="1"/>
          </p:cNvSpPr>
          <p:nvPr>
            <p:ph type="dt" sz="half" idx="11"/>
          </p:nvPr>
        </p:nvSpPr>
        <p:spPr>
          <a:ln/>
        </p:spPr>
        <p:txBody>
          <a:bodyPr/>
          <a:lstStyle>
            <a:lvl1pPr>
              <a:defRPr/>
            </a:lvl1pPr>
          </a:lstStyle>
          <a:p>
            <a:fld id="{6F79DD35-7D0A-4EFD-A254-704139276AB0}" type="datetimeFigureOut">
              <a:rPr lang="en-US" smtClean="0"/>
              <a:t>5/8/2019</a:t>
            </a:fld>
            <a:endParaRPr lang="en-US"/>
          </a:p>
        </p:txBody>
      </p:sp>
    </p:spTree>
    <p:extLst>
      <p:ext uri="{BB962C8B-B14F-4D97-AF65-F5344CB8AC3E}">
        <p14:creationId xmlns:p14="http://schemas.microsoft.com/office/powerpoint/2010/main" val="50928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165028"/>
            <a:ext cx="8229600" cy="52160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27"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228602"/>
            <a:ext cx="731838"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8" name="Rectangle 6"/>
          <p:cNvSpPr>
            <a:spLocks noChangeArrowheads="1"/>
          </p:cNvSpPr>
          <p:nvPr/>
        </p:nvSpPr>
        <p:spPr bwMode="auto">
          <a:xfrm>
            <a:off x="457200" y="914400"/>
            <a:ext cx="8229600" cy="228600"/>
          </a:xfrm>
          <a:prstGeom prst="rect">
            <a:avLst/>
          </a:prstGeom>
          <a:gradFill rotWithShape="0">
            <a:gsLst>
              <a:gs pos="0">
                <a:srgbClr val="FF0000"/>
              </a:gs>
              <a:gs pos="100000">
                <a:srgbClr val="760000"/>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r"/>
            <a:endParaRPr lang="en-US" sz="750" dirty="0">
              <a:latin typeface="Times New Roman"/>
              <a:cs typeface="Times New Roman"/>
            </a:endParaRPr>
          </a:p>
        </p:txBody>
      </p:sp>
      <p:sp>
        <p:nvSpPr>
          <p:cNvPr id="1029" name="Rectangle 7"/>
          <p:cNvSpPr>
            <a:spLocks noChangeArrowheads="1"/>
          </p:cNvSpPr>
          <p:nvPr/>
        </p:nvSpPr>
        <p:spPr bwMode="auto">
          <a:xfrm>
            <a:off x="457200" y="6400800"/>
            <a:ext cx="8229600" cy="76200"/>
          </a:xfrm>
          <a:prstGeom prst="rect">
            <a:avLst/>
          </a:prstGeom>
          <a:gradFill rotWithShape="0">
            <a:gsLst>
              <a:gs pos="0">
                <a:srgbClr val="FF0000"/>
              </a:gs>
              <a:gs pos="100000">
                <a:srgbClr val="760000"/>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dirty="0">
              <a:latin typeface="Times New Roman"/>
              <a:cs typeface="Times New Roman"/>
            </a:endParaRPr>
          </a:p>
        </p:txBody>
      </p:sp>
      <p:sp>
        <p:nvSpPr>
          <p:cNvPr id="1030" name="Text Box 11"/>
          <p:cNvSpPr txBox="1">
            <a:spLocks noChangeArrowheads="1"/>
          </p:cNvSpPr>
          <p:nvPr/>
        </p:nvSpPr>
        <p:spPr bwMode="auto">
          <a:xfrm>
            <a:off x="2173289" y="6519863"/>
            <a:ext cx="478313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i="1">
                <a:solidFill>
                  <a:schemeClr val="tx1"/>
                </a:solidFill>
                <a:latin typeface="Helvetica" charset="0"/>
                <a:ea typeface="ＭＳ Ｐゴシック" charset="0"/>
                <a:cs typeface="ＭＳ Ｐゴシック" charset="0"/>
              </a:defRPr>
            </a:lvl1pPr>
            <a:lvl2pPr marL="742950" indent="-285750">
              <a:defRPr sz="2400" b="1" i="1">
                <a:solidFill>
                  <a:schemeClr val="tx1"/>
                </a:solidFill>
                <a:latin typeface="Helvetica" charset="0"/>
                <a:ea typeface="ＭＳ Ｐゴシック" charset="0"/>
              </a:defRPr>
            </a:lvl2pPr>
            <a:lvl3pPr marL="1143000" indent="-228600">
              <a:defRPr sz="2400" b="1" i="1">
                <a:solidFill>
                  <a:schemeClr val="tx1"/>
                </a:solidFill>
                <a:latin typeface="Helvetica" charset="0"/>
                <a:ea typeface="ＭＳ Ｐゴシック" charset="0"/>
              </a:defRPr>
            </a:lvl3pPr>
            <a:lvl4pPr marL="1600200" indent="-228600">
              <a:defRPr sz="2400" b="1" i="1">
                <a:solidFill>
                  <a:schemeClr val="tx1"/>
                </a:solidFill>
                <a:latin typeface="Helvetica" charset="0"/>
                <a:ea typeface="ＭＳ Ｐゴシック" charset="0"/>
              </a:defRPr>
            </a:lvl4pPr>
            <a:lvl5pPr marL="2057400" indent="-228600">
              <a:defRPr sz="2400" b="1" i="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i="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i="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i="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i="1">
                <a:solidFill>
                  <a:schemeClr val="tx1"/>
                </a:solidFill>
                <a:latin typeface="Helvetica" charset="0"/>
                <a:ea typeface="ＭＳ Ｐゴシック" charset="0"/>
              </a:defRPr>
            </a:lvl9pPr>
          </a:lstStyle>
          <a:p>
            <a:pPr algn="ctr">
              <a:defRPr/>
            </a:pPr>
            <a:endParaRPr lang="en-US" sz="600" b="0" dirty="0" smtClean="0">
              <a:solidFill>
                <a:srgbClr val="000000"/>
              </a:solidFill>
              <a:latin typeface="Times New Roman"/>
              <a:cs typeface="Times New Roman"/>
            </a:endParaRPr>
          </a:p>
        </p:txBody>
      </p:sp>
      <p:sp>
        <p:nvSpPr>
          <p:cNvPr id="1031" name="Text Box 14"/>
          <p:cNvSpPr txBox="1">
            <a:spLocks noChangeArrowheads="1"/>
          </p:cNvSpPr>
          <p:nvPr/>
        </p:nvSpPr>
        <p:spPr bwMode="auto">
          <a:xfrm>
            <a:off x="798513" y="227013"/>
            <a:ext cx="7472362"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i="1">
                <a:solidFill>
                  <a:schemeClr val="tx1"/>
                </a:solidFill>
                <a:latin typeface="Helvetica" charset="0"/>
                <a:ea typeface="ＭＳ Ｐゴシック" charset="0"/>
                <a:cs typeface="ＭＳ Ｐゴシック" charset="0"/>
              </a:defRPr>
            </a:lvl1pPr>
            <a:lvl2pPr marL="742950" indent="-285750">
              <a:defRPr sz="2400" b="1" i="1">
                <a:solidFill>
                  <a:schemeClr val="tx1"/>
                </a:solidFill>
                <a:latin typeface="Helvetica" charset="0"/>
                <a:ea typeface="ＭＳ Ｐゴシック" charset="0"/>
              </a:defRPr>
            </a:lvl2pPr>
            <a:lvl3pPr marL="1143000" indent="-228600">
              <a:defRPr sz="2400" b="1" i="1">
                <a:solidFill>
                  <a:schemeClr val="tx1"/>
                </a:solidFill>
                <a:latin typeface="Helvetica" charset="0"/>
                <a:ea typeface="ＭＳ Ｐゴシック" charset="0"/>
              </a:defRPr>
            </a:lvl3pPr>
            <a:lvl4pPr marL="1600200" indent="-228600">
              <a:defRPr sz="2400" b="1" i="1">
                <a:solidFill>
                  <a:schemeClr val="tx1"/>
                </a:solidFill>
                <a:latin typeface="Helvetica" charset="0"/>
                <a:ea typeface="ＭＳ Ｐゴシック" charset="0"/>
              </a:defRPr>
            </a:lvl4pPr>
            <a:lvl5pPr marL="2057400" indent="-228600">
              <a:defRPr sz="2400" b="1" i="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i="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i="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i="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i="1">
                <a:solidFill>
                  <a:schemeClr val="tx1"/>
                </a:solidFill>
                <a:latin typeface="Helvetica" charset="0"/>
                <a:ea typeface="ＭＳ Ｐゴシック" charset="0"/>
              </a:defRPr>
            </a:lvl9pPr>
          </a:lstStyle>
          <a:p>
            <a:pPr algn="ctr">
              <a:spcBef>
                <a:spcPct val="50000"/>
              </a:spcBef>
              <a:defRPr/>
            </a:pPr>
            <a:endParaRPr lang="en-US" sz="1350" dirty="0" smtClean="0">
              <a:latin typeface="Times New Roman"/>
              <a:cs typeface="Times New Roman"/>
            </a:endParaRPr>
          </a:p>
        </p:txBody>
      </p:sp>
      <p:sp>
        <p:nvSpPr>
          <p:cNvPr id="1032" name="Rectangle 15"/>
          <p:cNvSpPr>
            <a:spLocks noGrp="1" noChangeArrowheads="1"/>
          </p:cNvSpPr>
          <p:nvPr>
            <p:ph type="title"/>
          </p:nvPr>
        </p:nvSpPr>
        <p:spPr bwMode="auto">
          <a:xfrm>
            <a:off x="814388" y="158752"/>
            <a:ext cx="7515225" cy="72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45072" name="Rectangle 16"/>
          <p:cNvSpPr>
            <a:spLocks noGrp="1" noChangeArrowheads="1"/>
          </p:cNvSpPr>
          <p:nvPr>
            <p:ph type="sldNum" sz="quarter" idx="4"/>
          </p:nvPr>
        </p:nvSpPr>
        <p:spPr bwMode="auto">
          <a:xfrm>
            <a:off x="6757988" y="64389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latin typeface="Times New Roman"/>
                <a:cs typeface="Times New Roman"/>
              </a:defRPr>
            </a:lvl1pPr>
          </a:lstStyle>
          <a:p>
            <a:fld id="{C771E4F2-64F3-48B7-A4DD-7C9D73633B8C}" type="slidenum">
              <a:rPr lang="en-US" smtClean="0"/>
              <a:t>‹#›</a:t>
            </a:fld>
            <a:endParaRPr lang="en-US"/>
          </a:p>
        </p:txBody>
      </p:sp>
      <p:sp>
        <p:nvSpPr>
          <p:cNvPr id="45073" name="Rectangle 17"/>
          <p:cNvSpPr>
            <a:spLocks noGrp="1" noChangeArrowheads="1"/>
          </p:cNvSpPr>
          <p:nvPr>
            <p:ph type="dt" sz="half" idx="2"/>
          </p:nvPr>
        </p:nvSpPr>
        <p:spPr bwMode="auto">
          <a:xfrm>
            <a:off x="458788"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latin typeface="Times New Roman"/>
                <a:ea typeface="+mn-ea"/>
                <a:cs typeface="Times New Roman"/>
              </a:defRPr>
            </a:lvl1pPr>
          </a:lstStyle>
          <a:p>
            <a:fld id="{6F79DD35-7D0A-4EFD-A254-704139276AB0}" type="datetimeFigureOut">
              <a:rPr lang="en-US" smtClean="0"/>
              <a:t>5/8/2019</a:t>
            </a:fld>
            <a:endParaRPr lang="en-US"/>
          </a:p>
        </p:txBody>
      </p:sp>
      <p:pic>
        <p:nvPicPr>
          <p:cNvPr id="1035" name="Picture 20" descr="msl-patch-s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73964" y="219075"/>
            <a:ext cx="1414462"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11"/>
          <p:cNvSpPr txBox="1">
            <a:spLocks noChangeArrowheads="1"/>
          </p:cNvSpPr>
          <p:nvPr/>
        </p:nvSpPr>
        <p:spPr bwMode="auto">
          <a:xfrm>
            <a:off x="2173289" y="6519864"/>
            <a:ext cx="478313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i="1">
                <a:solidFill>
                  <a:schemeClr val="tx1"/>
                </a:solidFill>
                <a:latin typeface="Helvetica" charset="0"/>
                <a:ea typeface="ＭＳ Ｐゴシック" charset="0"/>
                <a:cs typeface="ＭＳ Ｐゴシック" charset="0"/>
              </a:defRPr>
            </a:lvl1pPr>
            <a:lvl2pPr marL="742950" indent="-285750">
              <a:defRPr sz="2400" b="1" i="1">
                <a:solidFill>
                  <a:schemeClr val="tx1"/>
                </a:solidFill>
                <a:latin typeface="Helvetica" charset="0"/>
                <a:ea typeface="ＭＳ Ｐゴシック" charset="0"/>
              </a:defRPr>
            </a:lvl2pPr>
            <a:lvl3pPr marL="1143000" indent="-228600">
              <a:defRPr sz="2400" b="1" i="1">
                <a:solidFill>
                  <a:schemeClr val="tx1"/>
                </a:solidFill>
                <a:latin typeface="Helvetica" charset="0"/>
                <a:ea typeface="ＭＳ Ｐゴシック" charset="0"/>
              </a:defRPr>
            </a:lvl3pPr>
            <a:lvl4pPr marL="1600200" indent="-228600">
              <a:defRPr sz="2400" b="1" i="1">
                <a:solidFill>
                  <a:schemeClr val="tx1"/>
                </a:solidFill>
                <a:latin typeface="Helvetica" charset="0"/>
                <a:ea typeface="ＭＳ Ｐゴシック" charset="0"/>
              </a:defRPr>
            </a:lvl4pPr>
            <a:lvl5pPr marL="2057400" indent="-228600">
              <a:defRPr sz="2400" b="1" i="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i="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i="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i="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i="1">
                <a:solidFill>
                  <a:schemeClr val="tx1"/>
                </a:solidFill>
                <a:latin typeface="Helvetica" charset="0"/>
                <a:ea typeface="ＭＳ Ｐゴシック" charset="0"/>
              </a:defRPr>
            </a:lvl9pPr>
          </a:lstStyle>
          <a:p>
            <a:pPr algn="ctr" eaLnBrk="0" hangingPunct="0">
              <a:defRPr/>
            </a:pPr>
            <a:r>
              <a:rPr lang="en-US" sz="600" b="0" dirty="0" smtClean="0">
                <a:solidFill>
                  <a:srgbClr val="000000"/>
                </a:solidFill>
                <a:latin typeface="Times New Roman"/>
                <a:ea typeface="Lucida Grande"/>
                <a:cs typeface="Times New Roman"/>
              </a:rPr>
              <a:t>The technical data in this document is controlled under the U.S. Export Regulations, release to foreign persons may require an export authorization.</a:t>
            </a:r>
            <a:endParaRPr lang="en-US" sz="600" b="0" dirty="0">
              <a:solidFill>
                <a:srgbClr val="000000"/>
              </a:solidFill>
              <a:latin typeface="Times New Roman"/>
              <a:cs typeface="Times New Roman"/>
            </a:endParaRPr>
          </a:p>
        </p:txBody>
      </p:sp>
    </p:spTree>
    <p:extLst>
      <p:ext uri="{BB962C8B-B14F-4D97-AF65-F5344CB8AC3E}">
        <p14:creationId xmlns:p14="http://schemas.microsoft.com/office/powerpoint/2010/main" val="4159423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2250" b="1">
          <a:solidFill>
            <a:schemeClr val="tx2"/>
          </a:solidFill>
          <a:latin typeface="Times New Roman"/>
          <a:ea typeface="ＭＳ Ｐゴシック" charset="-128"/>
          <a:cs typeface="Times New Roman"/>
        </a:defRPr>
      </a:lvl1pPr>
      <a:lvl2pPr algn="ctr" rtl="0" eaLnBrk="1" fontAlgn="base" hangingPunct="1">
        <a:spcBef>
          <a:spcPct val="0"/>
        </a:spcBef>
        <a:spcAft>
          <a:spcPct val="0"/>
        </a:spcAft>
        <a:defRPr sz="1800" b="1">
          <a:solidFill>
            <a:schemeClr val="tx2"/>
          </a:solidFill>
          <a:latin typeface="Helvetica" pitchFamily="-108" charset="0"/>
          <a:ea typeface="ＭＳ Ｐゴシック" charset="-128"/>
          <a:cs typeface="ＭＳ Ｐゴシック" charset="-128"/>
        </a:defRPr>
      </a:lvl2pPr>
      <a:lvl3pPr algn="ctr" rtl="0" eaLnBrk="1" fontAlgn="base" hangingPunct="1">
        <a:spcBef>
          <a:spcPct val="0"/>
        </a:spcBef>
        <a:spcAft>
          <a:spcPct val="0"/>
        </a:spcAft>
        <a:defRPr sz="1800" b="1">
          <a:solidFill>
            <a:schemeClr val="tx2"/>
          </a:solidFill>
          <a:latin typeface="Helvetica" pitchFamily="-108" charset="0"/>
          <a:ea typeface="ＭＳ Ｐゴシック" charset="-128"/>
          <a:cs typeface="ＭＳ Ｐゴシック" charset="-128"/>
        </a:defRPr>
      </a:lvl3pPr>
      <a:lvl4pPr algn="ctr" rtl="0" eaLnBrk="1" fontAlgn="base" hangingPunct="1">
        <a:spcBef>
          <a:spcPct val="0"/>
        </a:spcBef>
        <a:spcAft>
          <a:spcPct val="0"/>
        </a:spcAft>
        <a:defRPr sz="1800" b="1">
          <a:solidFill>
            <a:schemeClr val="tx2"/>
          </a:solidFill>
          <a:latin typeface="Helvetica" pitchFamily="-108" charset="0"/>
          <a:ea typeface="ＭＳ Ｐゴシック" charset="-128"/>
          <a:cs typeface="ＭＳ Ｐゴシック" charset="-128"/>
        </a:defRPr>
      </a:lvl4pPr>
      <a:lvl5pPr algn="ctr" rtl="0" eaLnBrk="1" fontAlgn="base" hangingPunct="1">
        <a:spcBef>
          <a:spcPct val="0"/>
        </a:spcBef>
        <a:spcAft>
          <a:spcPct val="0"/>
        </a:spcAft>
        <a:defRPr sz="1800" b="1">
          <a:solidFill>
            <a:schemeClr val="tx2"/>
          </a:solidFill>
          <a:latin typeface="Helvetica" pitchFamily="-108" charset="0"/>
          <a:ea typeface="ＭＳ Ｐゴシック" charset="-128"/>
          <a:cs typeface="ＭＳ Ｐゴシック" charset="-128"/>
        </a:defRPr>
      </a:lvl5pPr>
      <a:lvl6pPr marL="342900" algn="ctr" rtl="0" eaLnBrk="1" fontAlgn="base" hangingPunct="1">
        <a:spcBef>
          <a:spcPct val="0"/>
        </a:spcBef>
        <a:spcAft>
          <a:spcPct val="0"/>
        </a:spcAft>
        <a:defRPr sz="1800" b="1">
          <a:solidFill>
            <a:schemeClr val="tx2"/>
          </a:solidFill>
          <a:latin typeface="Helvetica" pitchFamily="-108" charset="0"/>
        </a:defRPr>
      </a:lvl6pPr>
      <a:lvl7pPr marL="685800" algn="ctr" rtl="0" eaLnBrk="1" fontAlgn="base" hangingPunct="1">
        <a:spcBef>
          <a:spcPct val="0"/>
        </a:spcBef>
        <a:spcAft>
          <a:spcPct val="0"/>
        </a:spcAft>
        <a:defRPr sz="1800" b="1">
          <a:solidFill>
            <a:schemeClr val="tx2"/>
          </a:solidFill>
          <a:latin typeface="Helvetica" pitchFamily="-108" charset="0"/>
        </a:defRPr>
      </a:lvl7pPr>
      <a:lvl8pPr marL="1028700" algn="ctr" rtl="0" eaLnBrk="1" fontAlgn="base" hangingPunct="1">
        <a:spcBef>
          <a:spcPct val="0"/>
        </a:spcBef>
        <a:spcAft>
          <a:spcPct val="0"/>
        </a:spcAft>
        <a:defRPr sz="1800" b="1">
          <a:solidFill>
            <a:schemeClr val="tx2"/>
          </a:solidFill>
          <a:latin typeface="Helvetica" pitchFamily="-108" charset="0"/>
        </a:defRPr>
      </a:lvl8pPr>
      <a:lvl9pPr marL="1371600" algn="ctr" rtl="0" eaLnBrk="1" fontAlgn="base" hangingPunct="1">
        <a:spcBef>
          <a:spcPct val="0"/>
        </a:spcBef>
        <a:spcAft>
          <a:spcPct val="0"/>
        </a:spcAft>
        <a:defRPr sz="1800" b="1">
          <a:solidFill>
            <a:schemeClr val="tx2"/>
          </a:solidFill>
          <a:latin typeface="Helvetica" pitchFamily="-108" charset="0"/>
        </a:defRPr>
      </a:lvl9pPr>
    </p:titleStyle>
    <p:bodyStyle>
      <a:lvl1pPr marL="257175" indent="-257175" algn="l" rtl="0" eaLnBrk="1" fontAlgn="base" hangingPunct="1">
        <a:spcBef>
          <a:spcPct val="20000"/>
        </a:spcBef>
        <a:spcAft>
          <a:spcPct val="0"/>
        </a:spcAft>
        <a:buChar char="•"/>
        <a:defRPr b="1">
          <a:solidFill>
            <a:schemeClr val="tx1"/>
          </a:solidFill>
          <a:latin typeface="Times New Roman"/>
          <a:ea typeface="ＭＳ Ｐゴシック" charset="-128"/>
          <a:cs typeface="Times New Roman"/>
        </a:defRPr>
      </a:lvl1pPr>
      <a:lvl2pPr marL="557213" indent="-214313" algn="l" rtl="0" eaLnBrk="1" fontAlgn="base" hangingPunct="1">
        <a:spcBef>
          <a:spcPct val="20000"/>
        </a:spcBef>
        <a:spcAft>
          <a:spcPct val="0"/>
        </a:spcAft>
        <a:buChar char="–"/>
        <a:defRPr>
          <a:solidFill>
            <a:schemeClr val="tx1"/>
          </a:solidFill>
          <a:latin typeface="Times New Roman"/>
          <a:ea typeface="ＭＳ Ｐゴシック" pitchFamily="-108" charset="-128"/>
          <a:cs typeface="Times New Roman"/>
        </a:defRPr>
      </a:lvl2pPr>
      <a:lvl3pPr marL="814388" indent="-171450" algn="l" rtl="0" eaLnBrk="1" fontAlgn="base" hangingPunct="1">
        <a:spcBef>
          <a:spcPct val="20000"/>
        </a:spcBef>
        <a:spcAft>
          <a:spcPct val="0"/>
        </a:spcAft>
        <a:buChar char="•"/>
        <a:defRPr>
          <a:solidFill>
            <a:schemeClr val="tx1"/>
          </a:solidFill>
          <a:latin typeface="Times New Roman"/>
          <a:ea typeface="ＭＳ Ｐゴシック" pitchFamily="-108" charset="-128"/>
          <a:cs typeface="Times New Roman"/>
        </a:defRPr>
      </a:lvl3pPr>
      <a:lvl4pPr marL="1071563" indent="-171450" algn="l" rtl="0" eaLnBrk="1" fontAlgn="base" hangingPunct="1">
        <a:spcBef>
          <a:spcPct val="20000"/>
        </a:spcBef>
        <a:spcAft>
          <a:spcPct val="0"/>
        </a:spcAft>
        <a:buChar char="–"/>
        <a:defRPr>
          <a:solidFill>
            <a:schemeClr val="tx1"/>
          </a:solidFill>
          <a:latin typeface="Times New Roman"/>
          <a:ea typeface="ＭＳ Ｐゴシック" pitchFamily="-108" charset="-128"/>
          <a:cs typeface="Times New Roman"/>
        </a:defRPr>
      </a:lvl4pPr>
      <a:lvl5pPr marL="1328738" indent="-171450" algn="l" rtl="0" eaLnBrk="1" fontAlgn="base" hangingPunct="1">
        <a:spcBef>
          <a:spcPct val="20000"/>
        </a:spcBef>
        <a:spcAft>
          <a:spcPct val="0"/>
        </a:spcAft>
        <a:buChar char="»"/>
        <a:defRPr>
          <a:solidFill>
            <a:schemeClr val="tx1"/>
          </a:solidFill>
          <a:latin typeface="Times New Roman"/>
          <a:ea typeface="ＭＳ Ｐゴシック" pitchFamily="-108" charset="-128"/>
          <a:cs typeface="Times New Roman"/>
        </a:defRPr>
      </a:lvl5pPr>
      <a:lvl6pPr marL="1671638" indent="-171450" algn="l" rtl="0" eaLnBrk="1" fontAlgn="base" hangingPunct="1">
        <a:spcBef>
          <a:spcPct val="20000"/>
        </a:spcBef>
        <a:spcAft>
          <a:spcPct val="0"/>
        </a:spcAft>
        <a:buChar char="»"/>
        <a:defRPr>
          <a:solidFill>
            <a:schemeClr val="tx1"/>
          </a:solidFill>
          <a:latin typeface="+mn-lt"/>
          <a:ea typeface="ＭＳ Ｐゴシック" pitchFamily="-108" charset="-128"/>
        </a:defRPr>
      </a:lvl6pPr>
      <a:lvl7pPr marL="2014538" indent="-171450" algn="l" rtl="0" eaLnBrk="1" fontAlgn="base" hangingPunct="1">
        <a:spcBef>
          <a:spcPct val="20000"/>
        </a:spcBef>
        <a:spcAft>
          <a:spcPct val="0"/>
        </a:spcAft>
        <a:buChar char="»"/>
        <a:defRPr>
          <a:solidFill>
            <a:schemeClr val="tx1"/>
          </a:solidFill>
          <a:latin typeface="+mn-lt"/>
          <a:ea typeface="ＭＳ Ｐゴシック" pitchFamily="-108" charset="-128"/>
        </a:defRPr>
      </a:lvl7pPr>
      <a:lvl8pPr marL="2357438" indent="-171450" algn="l" rtl="0" eaLnBrk="1" fontAlgn="base" hangingPunct="1">
        <a:spcBef>
          <a:spcPct val="20000"/>
        </a:spcBef>
        <a:spcAft>
          <a:spcPct val="0"/>
        </a:spcAft>
        <a:buChar char="»"/>
        <a:defRPr>
          <a:solidFill>
            <a:schemeClr val="tx1"/>
          </a:solidFill>
          <a:latin typeface="+mn-lt"/>
          <a:ea typeface="ＭＳ Ｐゴシック" pitchFamily="-108" charset="-128"/>
        </a:defRPr>
      </a:lvl8pPr>
      <a:lvl9pPr marL="2700338" indent="-171450" algn="l" rtl="0" eaLnBrk="1" fontAlgn="base" hangingPunct="1">
        <a:spcBef>
          <a:spcPct val="20000"/>
        </a:spcBef>
        <a:spcAft>
          <a:spcPct val="0"/>
        </a:spcAft>
        <a:buChar char="»"/>
        <a:defRPr>
          <a:solidFill>
            <a:schemeClr val="tx1"/>
          </a:solidFill>
          <a:latin typeface="+mn-lt"/>
          <a:ea typeface="ＭＳ Ｐゴシック" pitchFamily="-108"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159847"/>
            <a:ext cx="8229600" cy="52316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27"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228602"/>
            <a:ext cx="731838"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8" name="Rectangle 6"/>
          <p:cNvSpPr>
            <a:spLocks noChangeArrowheads="1"/>
          </p:cNvSpPr>
          <p:nvPr/>
        </p:nvSpPr>
        <p:spPr bwMode="auto">
          <a:xfrm>
            <a:off x="457200" y="914400"/>
            <a:ext cx="8229600" cy="228600"/>
          </a:xfrm>
          <a:prstGeom prst="rect">
            <a:avLst/>
          </a:prstGeom>
          <a:gradFill rotWithShape="0">
            <a:gsLst>
              <a:gs pos="0">
                <a:srgbClr val="FF0000"/>
              </a:gs>
              <a:gs pos="100000">
                <a:srgbClr val="760000"/>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r"/>
            <a:endParaRPr lang="en-US" sz="750">
              <a:latin typeface="Arial" charset="0"/>
            </a:endParaRPr>
          </a:p>
        </p:txBody>
      </p:sp>
      <p:sp>
        <p:nvSpPr>
          <p:cNvPr id="1029" name="Rectangle 7"/>
          <p:cNvSpPr>
            <a:spLocks noChangeArrowheads="1"/>
          </p:cNvSpPr>
          <p:nvPr/>
        </p:nvSpPr>
        <p:spPr bwMode="auto">
          <a:xfrm>
            <a:off x="457200" y="6400800"/>
            <a:ext cx="8229600" cy="76200"/>
          </a:xfrm>
          <a:prstGeom prst="rect">
            <a:avLst/>
          </a:prstGeom>
          <a:gradFill rotWithShape="0">
            <a:gsLst>
              <a:gs pos="0">
                <a:srgbClr val="FF0000"/>
              </a:gs>
              <a:gs pos="100000">
                <a:srgbClr val="760000"/>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p>
        </p:txBody>
      </p:sp>
      <p:sp>
        <p:nvSpPr>
          <p:cNvPr id="1030" name="Text Box 11"/>
          <p:cNvSpPr txBox="1">
            <a:spLocks noChangeArrowheads="1"/>
          </p:cNvSpPr>
          <p:nvPr/>
        </p:nvSpPr>
        <p:spPr bwMode="auto">
          <a:xfrm>
            <a:off x="2173289" y="6519864"/>
            <a:ext cx="478313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i="1">
                <a:solidFill>
                  <a:schemeClr val="tx1"/>
                </a:solidFill>
                <a:latin typeface="Helvetica" charset="0"/>
                <a:ea typeface="ＭＳ Ｐゴシック" charset="0"/>
                <a:cs typeface="ＭＳ Ｐゴシック" charset="0"/>
              </a:defRPr>
            </a:lvl1pPr>
            <a:lvl2pPr marL="742950" indent="-285750">
              <a:defRPr sz="2400" b="1" i="1">
                <a:solidFill>
                  <a:schemeClr val="tx1"/>
                </a:solidFill>
                <a:latin typeface="Helvetica" charset="0"/>
                <a:ea typeface="ＭＳ Ｐゴシック" charset="0"/>
              </a:defRPr>
            </a:lvl2pPr>
            <a:lvl3pPr marL="1143000" indent="-228600">
              <a:defRPr sz="2400" b="1" i="1">
                <a:solidFill>
                  <a:schemeClr val="tx1"/>
                </a:solidFill>
                <a:latin typeface="Helvetica" charset="0"/>
                <a:ea typeface="ＭＳ Ｐゴシック" charset="0"/>
              </a:defRPr>
            </a:lvl3pPr>
            <a:lvl4pPr marL="1600200" indent="-228600">
              <a:defRPr sz="2400" b="1" i="1">
                <a:solidFill>
                  <a:schemeClr val="tx1"/>
                </a:solidFill>
                <a:latin typeface="Helvetica" charset="0"/>
                <a:ea typeface="ＭＳ Ｐゴシック" charset="0"/>
              </a:defRPr>
            </a:lvl4pPr>
            <a:lvl5pPr marL="2057400" indent="-228600">
              <a:defRPr sz="2400" b="1" i="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i="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i="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i="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i="1">
                <a:solidFill>
                  <a:schemeClr val="tx1"/>
                </a:solidFill>
                <a:latin typeface="Helvetica" charset="0"/>
                <a:ea typeface="ＭＳ Ｐゴシック" charset="0"/>
              </a:defRPr>
            </a:lvl9pPr>
          </a:lstStyle>
          <a:p>
            <a:pPr algn="ctr">
              <a:defRPr/>
            </a:pPr>
            <a:r>
              <a:rPr lang="en-US" sz="600" b="0" smtClean="0">
                <a:solidFill>
                  <a:srgbClr val="000000"/>
                </a:solidFill>
                <a:latin typeface="Times New Roman" charset="0"/>
              </a:rPr>
              <a:t>Information included herein may contain controlled information under the U.S. Government Export Laws. U.S. recipient is responsible for ensuring that no unauthorized export of controlled information takes place. </a:t>
            </a:r>
          </a:p>
        </p:txBody>
      </p:sp>
      <p:sp>
        <p:nvSpPr>
          <p:cNvPr id="1031" name="Text Box 14"/>
          <p:cNvSpPr txBox="1">
            <a:spLocks noChangeArrowheads="1"/>
          </p:cNvSpPr>
          <p:nvPr/>
        </p:nvSpPr>
        <p:spPr bwMode="auto">
          <a:xfrm>
            <a:off x="798513" y="227013"/>
            <a:ext cx="7472362"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i="1">
                <a:solidFill>
                  <a:schemeClr val="tx1"/>
                </a:solidFill>
                <a:latin typeface="Helvetica" charset="0"/>
                <a:ea typeface="ＭＳ Ｐゴシック" charset="0"/>
                <a:cs typeface="ＭＳ Ｐゴシック" charset="0"/>
              </a:defRPr>
            </a:lvl1pPr>
            <a:lvl2pPr marL="742950" indent="-285750">
              <a:defRPr sz="2400" b="1" i="1">
                <a:solidFill>
                  <a:schemeClr val="tx1"/>
                </a:solidFill>
                <a:latin typeface="Helvetica" charset="0"/>
                <a:ea typeface="ＭＳ Ｐゴシック" charset="0"/>
              </a:defRPr>
            </a:lvl2pPr>
            <a:lvl3pPr marL="1143000" indent="-228600">
              <a:defRPr sz="2400" b="1" i="1">
                <a:solidFill>
                  <a:schemeClr val="tx1"/>
                </a:solidFill>
                <a:latin typeface="Helvetica" charset="0"/>
                <a:ea typeface="ＭＳ Ｐゴシック" charset="0"/>
              </a:defRPr>
            </a:lvl3pPr>
            <a:lvl4pPr marL="1600200" indent="-228600">
              <a:defRPr sz="2400" b="1" i="1">
                <a:solidFill>
                  <a:schemeClr val="tx1"/>
                </a:solidFill>
                <a:latin typeface="Helvetica" charset="0"/>
                <a:ea typeface="ＭＳ Ｐゴシック" charset="0"/>
              </a:defRPr>
            </a:lvl4pPr>
            <a:lvl5pPr marL="2057400" indent="-228600">
              <a:defRPr sz="2400" b="1" i="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i="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i="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i="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i="1">
                <a:solidFill>
                  <a:schemeClr val="tx1"/>
                </a:solidFill>
                <a:latin typeface="Helvetica" charset="0"/>
                <a:ea typeface="ＭＳ Ｐゴシック" charset="0"/>
              </a:defRPr>
            </a:lvl9pPr>
          </a:lstStyle>
          <a:p>
            <a:pPr algn="ctr">
              <a:spcBef>
                <a:spcPct val="50000"/>
              </a:spcBef>
              <a:defRPr/>
            </a:pPr>
            <a:endParaRPr lang="en-US" sz="1350" smtClean="0"/>
          </a:p>
        </p:txBody>
      </p:sp>
      <p:sp>
        <p:nvSpPr>
          <p:cNvPr id="1032" name="Rectangle 15"/>
          <p:cNvSpPr>
            <a:spLocks noGrp="1" noChangeArrowheads="1"/>
          </p:cNvSpPr>
          <p:nvPr>
            <p:ph type="title"/>
          </p:nvPr>
        </p:nvSpPr>
        <p:spPr bwMode="auto">
          <a:xfrm>
            <a:off x="814388" y="158752"/>
            <a:ext cx="7515225" cy="72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45072" name="Rectangle 16"/>
          <p:cNvSpPr>
            <a:spLocks noGrp="1" noChangeArrowheads="1"/>
          </p:cNvSpPr>
          <p:nvPr>
            <p:ph type="sldNum" sz="quarter" idx="4"/>
          </p:nvPr>
        </p:nvSpPr>
        <p:spPr bwMode="auto">
          <a:xfrm>
            <a:off x="6757988" y="64389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lvl1pPr>
          </a:lstStyle>
          <a:p>
            <a:pPr>
              <a:defRPr/>
            </a:pPr>
            <a:fld id="{D1755BFF-2DE9-FE45-AF46-51CD4C26083C}" type="slidenum">
              <a:rPr lang="en-US"/>
              <a:pPr>
                <a:defRPr/>
              </a:pPr>
              <a:t>‹#›</a:t>
            </a:fld>
            <a:endParaRPr lang="en-US"/>
          </a:p>
        </p:txBody>
      </p:sp>
      <p:sp>
        <p:nvSpPr>
          <p:cNvPr id="45073" name="Rectangle 17"/>
          <p:cNvSpPr>
            <a:spLocks noGrp="1" noChangeArrowheads="1"/>
          </p:cNvSpPr>
          <p:nvPr>
            <p:ph type="dt" sz="half" idx="2"/>
          </p:nvPr>
        </p:nvSpPr>
        <p:spPr bwMode="auto">
          <a:xfrm>
            <a:off x="458788"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ea typeface="+mn-ea"/>
                <a:cs typeface="+mn-cs"/>
              </a:defRPr>
            </a:lvl1pPr>
          </a:lstStyle>
          <a:p>
            <a:pPr>
              <a:defRPr/>
            </a:pPr>
            <a:endParaRPr lang="en-US"/>
          </a:p>
        </p:txBody>
      </p:sp>
      <p:pic>
        <p:nvPicPr>
          <p:cNvPr id="1035" name="Picture 20" descr="msl-patch-s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73964" y="219075"/>
            <a:ext cx="1414462"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534995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fontAlgn="base" hangingPunct="1">
        <a:spcBef>
          <a:spcPct val="0"/>
        </a:spcBef>
        <a:spcAft>
          <a:spcPct val="0"/>
        </a:spcAft>
        <a:defRPr sz="1800" b="1">
          <a:solidFill>
            <a:schemeClr val="tx2"/>
          </a:solidFill>
          <a:latin typeface="+mj-lt"/>
          <a:ea typeface="ＭＳ Ｐゴシック" charset="-128"/>
          <a:cs typeface="ＭＳ Ｐゴシック" charset="-128"/>
        </a:defRPr>
      </a:lvl1pPr>
      <a:lvl2pPr algn="ctr" rtl="0" eaLnBrk="1" fontAlgn="base" hangingPunct="1">
        <a:spcBef>
          <a:spcPct val="0"/>
        </a:spcBef>
        <a:spcAft>
          <a:spcPct val="0"/>
        </a:spcAft>
        <a:defRPr sz="1800" b="1">
          <a:solidFill>
            <a:schemeClr val="tx2"/>
          </a:solidFill>
          <a:latin typeface="Helvetica" pitchFamily="-108" charset="0"/>
          <a:ea typeface="ＭＳ Ｐゴシック" charset="-128"/>
          <a:cs typeface="ＭＳ Ｐゴシック" charset="-128"/>
        </a:defRPr>
      </a:lvl2pPr>
      <a:lvl3pPr algn="ctr" rtl="0" eaLnBrk="1" fontAlgn="base" hangingPunct="1">
        <a:spcBef>
          <a:spcPct val="0"/>
        </a:spcBef>
        <a:spcAft>
          <a:spcPct val="0"/>
        </a:spcAft>
        <a:defRPr sz="1800" b="1">
          <a:solidFill>
            <a:schemeClr val="tx2"/>
          </a:solidFill>
          <a:latin typeface="Helvetica" pitchFamily="-108" charset="0"/>
          <a:ea typeface="ＭＳ Ｐゴシック" charset="-128"/>
          <a:cs typeface="ＭＳ Ｐゴシック" charset="-128"/>
        </a:defRPr>
      </a:lvl3pPr>
      <a:lvl4pPr algn="ctr" rtl="0" eaLnBrk="1" fontAlgn="base" hangingPunct="1">
        <a:spcBef>
          <a:spcPct val="0"/>
        </a:spcBef>
        <a:spcAft>
          <a:spcPct val="0"/>
        </a:spcAft>
        <a:defRPr sz="1800" b="1">
          <a:solidFill>
            <a:schemeClr val="tx2"/>
          </a:solidFill>
          <a:latin typeface="Helvetica" pitchFamily="-108" charset="0"/>
          <a:ea typeface="ＭＳ Ｐゴシック" charset="-128"/>
          <a:cs typeface="ＭＳ Ｐゴシック" charset="-128"/>
        </a:defRPr>
      </a:lvl4pPr>
      <a:lvl5pPr algn="ctr" rtl="0" eaLnBrk="1" fontAlgn="base" hangingPunct="1">
        <a:spcBef>
          <a:spcPct val="0"/>
        </a:spcBef>
        <a:spcAft>
          <a:spcPct val="0"/>
        </a:spcAft>
        <a:defRPr sz="1800" b="1">
          <a:solidFill>
            <a:schemeClr val="tx2"/>
          </a:solidFill>
          <a:latin typeface="Helvetica" pitchFamily="-108" charset="0"/>
          <a:ea typeface="ＭＳ Ｐゴシック" charset="-128"/>
          <a:cs typeface="ＭＳ Ｐゴシック" charset="-128"/>
        </a:defRPr>
      </a:lvl5pPr>
      <a:lvl6pPr marL="342900" algn="ctr" rtl="0" eaLnBrk="1" fontAlgn="base" hangingPunct="1">
        <a:spcBef>
          <a:spcPct val="0"/>
        </a:spcBef>
        <a:spcAft>
          <a:spcPct val="0"/>
        </a:spcAft>
        <a:defRPr sz="1800" b="1">
          <a:solidFill>
            <a:schemeClr val="tx2"/>
          </a:solidFill>
          <a:latin typeface="Helvetica" pitchFamily="-108" charset="0"/>
        </a:defRPr>
      </a:lvl6pPr>
      <a:lvl7pPr marL="685800" algn="ctr" rtl="0" eaLnBrk="1" fontAlgn="base" hangingPunct="1">
        <a:spcBef>
          <a:spcPct val="0"/>
        </a:spcBef>
        <a:spcAft>
          <a:spcPct val="0"/>
        </a:spcAft>
        <a:defRPr sz="1800" b="1">
          <a:solidFill>
            <a:schemeClr val="tx2"/>
          </a:solidFill>
          <a:latin typeface="Helvetica" pitchFamily="-108" charset="0"/>
        </a:defRPr>
      </a:lvl7pPr>
      <a:lvl8pPr marL="1028700" algn="ctr" rtl="0" eaLnBrk="1" fontAlgn="base" hangingPunct="1">
        <a:spcBef>
          <a:spcPct val="0"/>
        </a:spcBef>
        <a:spcAft>
          <a:spcPct val="0"/>
        </a:spcAft>
        <a:defRPr sz="1800" b="1">
          <a:solidFill>
            <a:schemeClr val="tx2"/>
          </a:solidFill>
          <a:latin typeface="Helvetica" pitchFamily="-108" charset="0"/>
        </a:defRPr>
      </a:lvl8pPr>
      <a:lvl9pPr marL="1371600" algn="ctr" rtl="0" eaLnBrk="1" fontAlgn="base" hangingPunct="1">
        <a:spcBef>
          <a:spcPct val="0"/>
        </a:spcBef>
        <a:spcAft>
          <a:spcPct val="0"/>
        </a:spcAft>
        <a:defRPr sz="1800" b="1">
          <a:solidFill>
            <a:schemeClr val="tx2"/>
          </a:solidFill>
          <a:latin typeface="Helvetica" pitchFamily="-108" charset="0"/>
        </a:defRPr>
      </a:lvl9pPr>
    </p:titleStyle>
    <p:bodyStyle>
      <a:lvl1pPr marL="257175" indent="-257175" algn="l" rtl="0" eaLnBrk="1" fontAlgn="base" hangingPunct="1">
        <a:spcBef>
          <a:spcPct val="20000"/>
        </a:spcBef>
        <a:spcAft>
          <a:spcPct val="0"/>
        </a:spcAft>
        <a:buChar char="•"/>
        <a:defRPr b="1">
          <a:solidFill>
            <a:schemeClr val="tx1"/>
          </a:solidFill>
          <a:latin typeface="+mn-lt"/>
          <a:ea typeface="ＭＳ Ｐゴシック" charset="-128"/>
          <a:cs typeface="ＭＳ Ｐゴシック" charset="-128"/>
        </a:defRPr>
      </a:lvl1pPr>
      <a:lvl2pPr marL="557213" indent="-214313" algn="l" rtl="0" eaLnBrk="1" fontAlgn="base" hangingPunct="1">
        <a:spcBef>
          <a:spcPct val="20000"/>
        </a:spcBef>
        <a:spcAft>
          <a:spcPct val="0"/>
        </a:spcAft>
        <a:buChar char="–"/>
        <a:defRPr>
          <a:solidFill>
            <a:schemeClr val="tx1"/>
          </a:solidFill>
          <a:latin typeface="+mn-lt"/>
          <a:ea typeface="ＭＳ Ｐゴシック" pitchFamily="-108" charset="-128"/>
        </a:defRPr>
      </a:lvl2pPr>
      <a:lvl3pPr marL="814388" indent="-171450" algn="l" rtl="0" eaLnBrk="1" fontAlgn="base" hangingPunct="1">
        <a:spcBef>
          <a:spcPct val="20000"/>
        </a:spcBef>
        <a:spcAft>
          <a:spcPct val="0"/>
        </a:spcAft>
        <a:buChar char="•"/>
        <a:defRPr>
          <a:solidFill>
            <a:schemeClr val="tx1"/>
          </a:solidFill>
          <a:latin typeface="+mn-lt"/>
          <a:ea typeface="ＭＳ Ｐゴシック" pitchFamily="-108" charset="-128"/>
        </a:defRPr>
      </a:lvl3pPr>
      <a:lvl4pPr marL="1071563" indent="-171450" algn="l" rtl="0" eaLnBrk="1" fontAlgn="base" hangingPunct="1">
        <a:spcBef>
          <a:spcPct val="20000"/>
        </a:spcBef>
        <a:spcAft>
          <a:spcPct val="0"/>
        </a:spcAft>
        <a:buChar char="–"/>
        <a:defRPr>
          <a:solidFill>
            <a:schemeClr val="tx1"/>
          </a:solidFill>
          <a:latin typeface="+mn-lt"/>
          <a:ea typeface="ＭＳ Ｐゴシック" pitchFamily="-108" charset="-128"/>
        </a:defRPr>
      </a:lvl4pPr>
      <a:lvl5pPr marL="1328738" indent="-171450" algn="l" rtl="0" eaLnBrk="1" fontAlgn="base" hangingPunct="1">
        <a:spcBef>
          <a:spcPct val="20000"/>
        </a:spcBef>
        <a:spcAft>
          <a:spcPct val="0"/>
        </a:spcAft>
        <a:buChar char="»"/>
        <a:defRPr>
          <a:solidFill>
            <a:schemeClr val="tx1"/>
          </a:solidFill>
          <a:latin typeface="+mn-lt"/>
          <a:ea typeface="ＭＳ Ｐゴシック" pitchFamily="-108" charset="-128"/>
        </a:defRPr>
      </a:lvl5pPr>
      <a:lvl6pPr marL="1671638" indent="-171450" algn="l" rtl="0" eaLnBrk="1" fontAlgn="base" hangingPunct="1">
        <a:spcBef>
          <a:spcPct val="20000"/>
        </a:spcBef>
        <a:spcAft>
          <a:spcPct val="0"/>
        </a:spcAft>
        <a:buChar char="»"/>
        <a:defRPr>
          <a:solidFill>
            <a:schemeClr val="tx1"/>
          </a:solidFill>
          <a:latin typeface="+mn-lt"/>
          <a:ea typeface="ＭＳ Ｐゴシック" pitchFamily="-108" charset="-128"/>
        </a:defRPr>
      </a:lvl6pPr>
      <a:lvl7pPr marL="2014538" indent="-171450" algn="l" rtl="0" eaLnBrk="1" fontAlgn="base" hangingPunct="1">
        <a:spcBef>
          <a:spcPct val="20000"/>
        </a:spcBef>
        <a:spcAft>
          <a:spcPct val="0"/>
        </a:spcAft>
        <a:buChar char="»"/>
        <a:defRPr>
          <a:solidFill>
            <a:schemeClr val="tx1"/>
          </a:solidFill>
          <a:latin typeface="+mn-lt"/>
          <a:ea typeface="ＭＳ Ｐゴシック" pitchFamily="-108" charset="-128"/>
        </a:defRPr>
      </a:lvl7pPr>
      <a:lvl8pPr marL="2357438" indent="-171450" algn="l" rtl="0" eaLnBrk="1" fontAlgn="base" hangingPunct="1">
        <a:spcBef>
          <a:spcPct val="20000"/>
        </a:spcBef>
        <a:spcAft>
          <a:spcPct val="0"/>
        </a:spcAft>
        <a:buChar char="»"/>
        <a:defRPr>
          <a:solidFill>
            <a:schemeClr val="tx1"/>
          </a:solidFill>
          <a:latin typeface="+mn-lt"/>
          <a:ea typeface="ＭＳ Ｐゴシック" pitchFamily="-108" charset="-128"/>
        </a:defRPr>
      </a:lvl8pPr>
      <a:lvl9pPr marL="2700338" indent="-171450" algn="l" rtl="0" eaLnBrk="1" fontAlgn="base" hangingPunct="1">
        <a:spcBef>
          <a:spcPct val="20000"/>
        </a:spcBef>
        <a:spcAft>
          <a:spcPct val="0"/>
        </a:spcAft>
        <a:buChar char="»"/>
        <a:defRPr>
          <a:solidFill>
            <a:schemeClr val="tx1"/>
          </a:solidFill>
          <a:latin typeface="+mn-lt"/>
          <a:ea typeface="ＭＳ Ｐゴシック" pitchFamily="-108"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Margin Working Group Updates </a:t>
            </a:r>
            <a:r>
              <a:rPr lang="en-US" dirty="0" err="1" smtClean="0"/>
              <a:t>Outbrief</a:t>
            </a:r>
            <a:endParaRPr lang="en-US" dirty="0"/>
          </a:p>
        </p:txBody>
      </p:sp>
      <p:sp>
        <p:nvSpPr>
          <p:cNvPr id="3" name="Subtitle 2"/>
          <p:cNvSpPr>
            <a:spLocks noGrp="1"/>
          </p:cNvSpPr>
          <p:nvPr>
            <p:ph type="subTitle" idx="1"/>
          </p:nvPr>
        </p:nvSpPr>
        <p:spPr/>
        <p:txBody>
          <a:bodyPr/>
          <a:lstStyle/>
          <a:p>
            <a:r>
              <a:rPr lang="en-US" dirty="0" smtClean="0"/>
              <a:t>Chris Bennett</a:t>
            </a:r>
          </a:p>
          <a:p>
            <a:r>
              <a:rPr lang="en-US" dirty="0" smtClean="0"/>
              <a:t>5/1/2019</a:t>
            </a:r>
            <a:endParaRPr lang="en-US" dirty="0"/>
          </a:p>
        </p:txBody>
      </p:sp>
    </p:spTree>
    <p:extLst>
      <p:ext uri="{BB962C8B-B14F-4D97-AF65-F5344CB8AC3E}">
        <p14:creationId xmlns:p14="http://schemas.microsoft.com/office/powerpoint/2010/main" val="2237812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Post-Update Vehicle Idle Time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18385"/>
            <a:ext cx="8229600" cy="4710204"/>
          </a:xfrm>
        </p:spPr>
      </p:pic>
    </p:spTree>
    <p:extLst>
      <p:ext uri="{BB962C8B-B14F-4D97-AF65-F5344CB8AC3E}">
        <p14:creationId xmlns:p14="http://schemas.microsoft.com/office/powerpoint/2010/main" val="84746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Margin Working Group Brief Overview</a:t>
            </a:r>
          </a:p>
        </p:txBody>
      </p:sp>
      <p:sp>
        <p:nvSpPr>
          <p:cNvPr id="3" name="Content Placeholder 2"/>
          <p:cNvSpPr>
            <a:spLocks noGrp="1"/>
          </p:cNvSpPr>
          <p:nvPr>
            <p:ph idx="1"/>
          </p:nvPr>
        </p:nvSpPr>
        <p:spPr/>
        <p:txBody>
          <a:bodyPr/>
          <a:lstStyle/>
          <a:p>
            <a:r>
              <a:rPr lang="en-US" b="0" dirty="0"/>
              <a:t>The Margin Working Groups (MWG) will be assessing, documenting, and improving how the MSL team uses margins for the various vehicle resources such as energy, downlink data volume, onboard data volume, and activity durations. [Began October 2017]</a:t>
            </a:r>
          </a:p>
          <a:p>
            <a:r>
              <a:rPr lang="en-US" b="0" dirty="0"/>
              <a:t>The goal is to understand the margin practices from an end to end system perspective, thereby reducing the silos, inefficiencies, and inconsistencies that exist between the MSL teams. The margin working group will progress through 4 phases for each resource:</a:t>
            </a:r>
          </a:p>
          <a:p>
            <a:pPr lvl="1"/>
            <a:r>
              <a:rPr lang="en-US" dirty="0"/>
              <a:t>Phase 1: Document Existing Margin Practices</a:t>
            </a:r>
          </a:p>
          <a:p>
            <a:pPr lvl="1"/>
            <a:r>
              <a:rPr lang="en-US" dirty="0"/>
              <a:t>Phase 2: Discuss and Establish Project Risk Stance for Each Resource Margin</a:t>
            </a:r>
          </a:p>
          <a:p>
            <a:pPr lvl="1"/>
            <a:r>
              <a:rPr lang="en-US" dirty="0"/>
              <a:t>Phase 3: Establish and Allocate Margin Best-Practices</a:t>
            </a:r>
          </a:p>
          <a:p>
            <a:pPr lvl="1"/>
            <a:r>
              <a:rPr lang="en-US" dirty="0"/>
              <a:t>Phase 4: Implement Proposed Margining Updates</a:t>
            </a:r>
          </a:p>
        </p:txBody>
      </p:sp>
    </p:spTree>
    <p:extLst>
      <p:ext uri="{BB962C8B-B14F-4D97-AF65-F5344CB8AC3E}">
        <p14:creationId xmlns:p14="http://schemas.microsoft.com/office/powerpoint/2010/main" val="1088446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900" dirty="0"/>
              <a:t>Current Focus: Tactical Activity Plan Explicit Margins</a:t>
            </a:r>
          </a:p>
        </p:txBody>
      </p:sp>
      <p:sp>
        <p:nvSpPr>
          <p:cNvPr id="3" name="Content Placeholder 2"/>
          <p:cNvSpPr>
            <a:spLocks noGrp="1"/>
          </p:cNvSpPr>
          <p:nvPr>
            <p:ph idx="1"/>
          </p:nvPr>
        </p:nvSpPr>
        <p:spPr>
          <a:xfrm>
            <a:off x="457200" y="1288692"/>
            <a:ext cx="8229600" cy="5145088"/>
          </a:xfrm>
        </p:spPr>
        <p:txBody>
          <a:bodyPr/>
          <a:lstStyle/>
          <a:p>
            <a:r>
              <a:rPr lang="en-US" b="0" dirty="0"/>
              <a:t>Currently focused on durations of explicit “Margin” blocks in tactical activity plan on </a:t>
            </a:r>
            <a:r>
              <a:rPr lang="en-US" b="0" dirty="0" err="1"/>
              <a:t>submaster</a:t>
            </a:r>
            <a:r>
              <a:rPr lang="en-US" b="0" dirty="0"/>
              <a:t> blocks: science blocks, arm backbones, and drive backbones</a:t>
            </a:r>
          </a:p>
          <a:p>
            <a:endParaRPr lang="en-US" b="0" dirty="0"/>
          </a:p>
          <a:p>
            <a:endParaRPr lang="en-US" b="0" dirty="0"/>
          </a:p>
          <a:p>
            <a:endParaRPr lang="en-US" b="0" dirty="0"/>
          </a:p>
          <a:p>
            <a:endParaRPr lang="en-US" b="0" dirty="0"/>
          </a:p>
          <a:p>
            <a:endParaRPr lang="en-US" b="0" dirty="0"/>
          </a:p>
          <a:p>
            <a:r>
              <a:rPr lang="en-US" b="0" dirty="0"/>
              <a:t>Assessed tactical activity plans beginning on Sol 1000 through today</a:t>
            </a:r>
          </a:p>
          <a:p>
            <a:pPr lvl="1"/>
            <a:r>
              <a:rPr lang="en-US" dirty="0"/>
              <a:t>Assessment focused on ‘modern’ sols to stay true to current practices</a:t>
            </a:r>
          </a:p>
          <a:p>
            <a:pPr lvl="1"/>
            <a:r>
              <a:rPr lang="en-US" b="0" dirty="0"/>
              <a:t>Some data points were removed from assessment:</a:t>
            </a:r>
          </a:p>
          <a:p>
            <a:pPr lvl="2"/>
            <a:r>
              <a:rPr lang="en-US" dirty="0"/>
              <a:t>Strategic planning sols (long holidays, conjunction)</a:t>
            </a:r>
          </a:p>
          <a:p>
            <a:pPr lvl="2"/>
            <a:r>
              <a:rPr lang="en-US" b="0" dirty="0" err="1"/>
              <a:t>Submasters</a:t>
            </a:r>
            <a:r>
              <a:rPr lang="en-US" b="0" dirty="0"/>
              <a:t> where the associated margin could not be found</a:t>
            </a:r>
          </a:p>
          <a:p>
            <a:pPr lvl="3"/>
            <a:r>
              <a:rPr lang="en-US" dirty="0"/>
              <a:t>Planning data is user-defined and thus not perfect</a:t>
            </a:r>
            <a:endParaRPr lang="en-US" b="0" dirty="0"/>
          </a:p>
          <a:p>
            <a:pPr lvl="2"/>
            <a:r>
              <a:rPr lang="en-US" dirty="0" err="1"/>
              <a:t>Submasters</a:t>
            </a:r>
            <a:r>
              <a:rPr lang="en-US" dirty="0"/>
              <a:t> where no as-runs were found (failed execution, etc</a:t>
            </a:r>
            <a:r>
              <a:rPr lang="en-US" dirty="0" smtClean="0"/>
              <a:t>.)</a:t>
            </a:r>
          </a:p>
          <a:p>
            <a:r>
              <a:rPr lang="en-US" dirty="0" smtClean="0"/>
              <a:t>Implemented a recommended solution on sol 2170</a:t>
            </a:r>
            <a:endParaRPr lang="en-US" dirty="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0633" b="6219"/>
          <a:stretch/>
        </p:blipFill>
        <p:spPr>
          <a:xfrm>
            <a:off x="6069432" y="1928124"/>
            <a:ext cx="2239744" cy="145231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2413" b="7439"/>
          <a:stretch/>
        </p:blipFill>
        <p:spPr>
          <a:xfrm>
            <a:off x="3483520" y="1928124"/>
            <a:ext cx="2314510" cy="141944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951" y="1911690"/>
            <a:ext cx="1990925" cy="1452317"/>
          </a:xfrm>
          <a:prstGeom prst="rect">
            <a:avLst/>
          </a:prstGeom>
        </p:spPr>
      </p:pic>
      <p:cxnSp>
        <p:nvCxnSpPr>
          <p:cNvPr id="8" name="Straight Arrow Connector 7"/>
          <p:cNvCxnSpPr/>
          <p:nvPr/>
        </p:nvCxnSpPr>
        <p:spPr bwMode="auto">
          <a:xfrm flipV="1">
            <a:off x="1741388" y="2844798"/>
            <a:ext cx="453696" cy="482372"/>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11" name="Straight Arrow Connector 10"/>
          <p:cNvCxnSpPr/>
          <p:nvPr/>
        </p:nvCxnSpPr>
        <p:spPr bwMode="auto">
          <a:xfrm flipV="1">
            <a:off x="4774352" y="2653703"/>
            <a:ext cx="453696" cy="482372"/>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12" name="Straight Arrow Connector 11"/>
          <p:cNvCxnSpPr/>
          <p:nvPr/>
        </p:nvCxnSpPr>
        <p:spPr bwMode="auto">
          <a:xfrm flipV="1">
            <a:off x="6988105" y="2777787"/>
            <a:ext cx="453696" cy="482372"/>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13" name="Straight Arrow Connector 12"/>
          <p:cNvCxnSpPr/>
          <p:nvPr/>
        </p:nvCxnSpPr>
        <p:spPr bwMode="auto">
          <a:xfrm flipV="1">
            <a:off x="6988105" y="3018973"/>
            <a:ext cx="977562" cy="241187"/>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17" name="Straight Arrow Connector 16"/>
          <p:cNvCxnSpPr/>
          <p:nvPr/>
        </p:nvCxnSpPr>
        <p:spPr bwMode="auto">
          <a:xfrm flipV="1">
            <a:off x="4774352" y="3018973"/>
            <a:ext cx="678070" cy="117104"/>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18829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srcRect l="68704"/>
          <a:stretch/>
        </p:blipFill>
        <p:spPr>
          <a:xfrm>
            <a:off x="6644917" y="5410702"/>
            <a:ext cx="2234165" cy="964697"/>
          </a:xfrm>
          <a:prstGeom prst="rect">
            <a:avLst/>
          </a:prstGeom>
        </p:spPr>
      </p:pic>
      <p:pic>
        <p:nvPicPr>
          <p:cNvPr id="12" name="Picture 11"/>
          <p:cNvPicPr>
            <a:picLocks noChangeAspect="1"/>
          </p:cNvPicPr>
          <p:nvPr/>
        </p:nvPicPr>
        <p:blipFill rotWithShape="1">
          <a:blip r:embed="rId3"/>
          <a:srcRect r="74815"/>
          <a:stretch/>
        </p:blipFill>
        <p:spPr>
          <a:xfrm>
            <a:off x="4827519" y="5400244"/>
            <a:ext cx="1817398" cy="975155"/>
          </a:xfrm>
          <a:prstGeom prst="rect">
            <a:avLst/>
          </a:prstGeom>
        </p:spPr>
      </p:pic>
      <p:sp>
        <p:nvSpPr>
          <p:cNvPr id="2" name="Title 1"/>
          <p:cNvSpPr>
            <a:spLocks noGrp="1"/>
          </p:cNvSpPr>
          <p:nvPr>
            <p:ph type="title"/>
          </p:nvPr>
        </p:nvSpPr>
        <p:spPr/>
        <p:txBody>
          <a:bodyPr/>
          <a:lstStyle/>
          <a:p>
            <a:r>
              <a:rPr lang="en-US" sz="2000" dirty="0" smtClean="0"/>
              <a:t>Implemented Solution</a:t>
            </a:r>
            <a:endParaRPr lang="en-US" sz="2000" dirty="0"/>
          </a:p>
        </p:txBody>
      </p:sp>
      <p:sp>
        <p:nvSpPr>
          <p:cNvPr id="3" name="Content Placeholder 2"/>
          <p:cNvSpPr>
            <a:spLocks noGrp="1"/>
          </p:cNvSpPr>
          <p:nvPr>
            <p:ph idx="1"/>
          </p:nvPr>
        </p:nvSpPr>
        <p:spPr>
          <a:xfrm>
            <a:off x="457200" y="1206500"/>
            <a:ext cx="8229600" cy="1397711"/>
          </a:xfrm>
        </p:spPr>
        <p:txBody>
          <a:bodyPr/>
          <a:lstStyle/>
          <a:p>
            <a:r>
              <a:rPr lang="en-US" sz="1600" dirty="0"/>
              <a:t>SBs</a:t>
            </a:r>
          </a:p>
          <a:p>
            <a:pPr lvl="1"/>
            <a:r>
              <a:rPr lang="en-US" sz="1400" dirty="0"/>
              <a:t>Propose to cut the rule of thumb in half:</a:t>
            </a:r>
          </a:p>
          <a:p>
            <a:pPr lvl="2"/>
            <a:r>
              <a:rPr lang="en-US" sz="1200" dirty="0"/>
              <a:t>5 min of margin/hour of SB time</a:t>
            </a:r>
          </a:p>
          <a:p>
            <a:pPr lvl="2"/>
            <a:r>
              <a:rPr lang="en-US" sz="1200" dirty="0"/>
              <a:t>No less than </a:t>
            </a:r>
            <a:r>
              <a:rPr lang="en-US" sz="1200" dirty="0" smtClean="0"/>
              <a:t>1 min </a:t>
            </a:r>
            <a:r>
              <a:rPr lang="en-US" sz="1200" dirty="0"/>
              <a:t>for a </a:t>
            </a:r>
            <a:r>
              <a:rPr lang="en-US" sz="1200" dirty="0" smtClean="0"/>
              <a:t>SB</a:t>
            </a:r>
            <a:endParaRPr lang="en-US" sz="1600" dirty="0"/>
          </a:p>
        </p:txBody>
      </p:sp>
      <p:pic>
        <p:nvPicPr>
          <p:cNvPr id="4" name="Picture 3"/>
          <p:cNvPicPr>
            <a:picLocks noChangeAspect="1"/>
          </p:cNvPicPr>
          <p:nvPr/>
        </p:nvPicPr>
        <p:blipFill>
          <a:blip r:embed="rId4"/>
          <a:stretch>
            <a:fillRect/>
          </a:stretch>
        </p:blipFill>
        <p:spPr>
          <a:xfrm>
            <a:off x="340157" y="2372336"/>
            <a:ext cx="4400550" cy="781050"/>
          </a:xfrm>
          <a:prstGeom prst="rect">
            <a:avLst/>
          </a:prstGeom>
        </p:spPr>
      </p:pic>
      <p:pic>
        <p:nvPicPr>
          <p:cNvPr id="5" name="Picture 4"/>
          <p:cNvPicPr>
            <a:picLocks noChangeAspect="1"/>
          </p:cNvPicPr>
          <p:nvPr/>
        </p:nvPicPr>
        <p:blipFill>
          <a:blip r:embed="rId5"/>
          <a:stretch>
            <a:fillRect/>
          </a:stretch>
        </p:blipFill>
        <p:spPr>
          <a:xfrm>
            <a:off x="4857750" y="2362811"/>
            <a:ext cx="4162425" cy="790575"/>
          </a:xfrm>
          <a:prstGeom prst="rect">
            <a:avLst/>
          </a:prstGeom>
        </p:spPr>
      </p:pic>
      <p:sp>
        <p:nvSpPr>
          <p:cNvPr id="6" name="TextBox 5"/>
          <p:cNvSpPr txBox="1"/>
          <p:nvPr/>
        </p:nvSpPr>
        <p:spPr>
          <a:xfrm>
            <a:off x="340157" y="2148167"/>
            <a:ext cx="1466697" cy="307777"/>
          </a:xfrm>
          <a:prstGeom prst="rect">
            <a:avLst/>
          </a:prstGeom>
          <a:noFill/>
        </p:spPr>
        <p:txBody>
          <a:bodyPr wrap="square" rtlCol="0">
            <a:spAutoFit/>
          </a:bodyPr>
          <a:lstStyle/>
          <a:p>
            <a:r>
              <a:rPr lang="en-US" sz="1400" b="1" dirty="0"/>
              <a:t>Was: 10 min/</a:t>
            </a:r>
            <a:r>
              <a:rPr lang="en-US" sz="1400" b="1" dirty="0" err="1"/>
              <a:t>hr</a:t>
            </a:r>
            <a:endParaRPr lang="en-US" sz="1400" b="1" dirty="0"/>
          </a:p>
        </p:txBody>
      </p:sp>
      <p:sp>
        <p:nvSpPr>
          <p:cNvPr id="7" name="TextBox 6"/>
          <p:cNvSpPr txBox="1"/>
          <p:nvPr/>
        </p:nvSpPr>
        <p:spPr>
          <a:xfrm>
            <a:off x="4857750" y="2109476"/>
            <a:ext cx="1140714" cy="307777"/>
          </a:xfrm>
          <a:prstGeom prst="rect">
            <a:avLst/>
          </a:prstGeom>
          <a:noFill/>
        </p:spPr>
        <p:txBody>
          <a:bodyPr wrap="square" rtlCol="0">
            <a:spAutoFit/>
          </a:bodyPr>
          <a:lstStyle/>
          <a:p>
            <a:r>
              <a:rPr lang="en-US" sz="1400" b="1" dirty="0"/>
              <a:t>Is: 5 min/</a:t>
            </a:r>
            <a:r>
              <a:rPr lang="en-US" sz="1400" b="1" dirty="0" err="1"/>
              <a:t>hr</a:t>
            </a:r>
            <a:endParaRPr lang="en-US" sz="1400" b="1" dirty="0"/>
          </a:p>
        </p:txBody>
      </p:sp>
      <p:cxnSp>
        <p:nvCxnSpPr>
          <p:cNvPr id="9" name="Straight Arrow Connector 8"/>
          <p:cNvCxnSpPr>
            <a:stCxn id="7" idx="3"/>
          </p:cNvCxnSpPr>
          <p:nvPr/>
        </p:nvCxnSpPr>
        <p:spPr bwMode="auto">
          <a:xfrm>
            <a:off x="5998464" y="2263365"/>
            <a:ext cx="2494483" cy="534611"/>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13" name="Straight Arrow Connector 12"/>
          <p:cNvCxnSpPr>
            <a:stCxn id="6" idx="3"/>
          </p:cNvCxnSpPr>
          <p:nvPr/>
        </p:nvCxnSpPr>
        <p:spPr bwMode="auto">
          <a:xfrm>
            <a:off x="1806854" y="2302056"/>
            <a:ext cx="2362810" cy="592261"/>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
        <p:nvSpPr>
          <p:cNvPr id="19" name="Content Placeholder 2"/>
          <p:cNvSpPr txBox="1">
            <a:spLocks/>
          </p:cNvSpPr>
          <p:nvPr/>
        </p:nvSpPr>
        <p:spPr bwMode="auto">
          <a:xfrm>
            <a:off x="457199" y="3109716"/>
            <a:ext cx="8350835" cy="2154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b="1">
                <a:solidFill>
                  <a:schemeClr val="tx1"/>
                </a:solidFill>
                <a:latin typeface="+mn-lt"/>
                <a:ea typeface="ＭＳ Ｐゴシック" charset="-128"/>
                <a:cs typeface="ＭＳ Ｐゴシック" charset="-128"/>
              </a:defRPr>
            </a:lvl1pPr>
            <a:lvl2pPr marL="557213" indent="-214313" algn="l" rtl="0" eaLnBrk="1" fontAlgn="base" hangingPunct="1">
              <a:spcBef>
                <a:spcPct val="20000"/>
              </a:spcBef>
              <a:spcAft>
                <a:spcPct val="0"/>
              </a:spcAft>
              <a:buChar char="–"/>
              <a:defRPr>
                <a:solidFill>
                  <a:schemeClr val="tx1"/>
                </a:solidFill>
                <a:latin typeface="+mn-lt"/>
                <a:ea typeface="ＭＳ Ｐゴシック" pitchFamily="-108" charset="-128"/>
              </a:defRPr>
            </a:lvl2pPr>
            <a:lvl3pPr marL="814388" indent="-171450" algn="l" rtl="0" eaLnBrk="1" fontAlgn="base" hangingPunct="1">
              <a:spcBef>
                <a:spcPct val="20000"/>
              </a:spcBef>
              <a:spcAft>
                <a:spcPct val="0"/>
              </a:spcAft>
              <a:buChar char="•"/>
              <a:defRPr>
                <a:solidFill>
                  <a:schemeClr val="tx1"/>
                </a:solidFill>
                <a:latin typeface="+mn-lt"/>
                <a:ea typeface="ＭＳ Ｐゴシック" pitchFamily="-108" charset="-128"/>
              </a:defRPr>
            </a:lvl3pPr>
            <a:lvl4pPr marL="1071563" indent="-171450" algn="l" rtl="0" eaLnBrk="1" fontAlgn="base" hangingPunct="1">
              <a:spcBef>
                <a:spcPct val="20000"/>
              </a:spcBef>
              <a:spcAft>
                <a:spcPct val="0"/>
              </a:spcAft>
              <a:buChar char="–"/>
              <a:defRPr>
                <a:solidFill>
                  <a:schemeClr val="tx1"/>
                </a:solidFill>
                <a:latin typeface="+mn-lt"/>
                <a:ea typeface="ＭＳ Ｐゴシック" pitchFamily="-108" charset="-128"/>
              </a:defRPr>
            </a:lvl4pPr>
            <a:lvl5pPr marL="1328738" indent="-171450" algn="l" rtl="0" eaLnBrk="1" fontAlgn="base" hangingPunct="1">
              <a:spcBef>
                <a:spcPct val="20000"/>
              </a:spcBef>
              <a:spcAft>
                <a:spcPct val="0"/>
              </a:spcAft>
              <a:buChar char="»"/>
              <a:defRPr>
                <a:solidFill>
                  <a:schemeClr val="tx1"/>
                </a:solidFill>
                <a:latin typeface="+mn-lt"/>
                <a:ea typeface="ＭＳ Ｐゴシック" pitchFamily="-108" charset="-128"/>
              </a:defRPr>
            </a:lvl5pPr>
            <a:lvl6pPr marL="1671638" indent="-171450" algn="l" rtl="0" eaLnBrk="1" fontAlgn="base" hangingPunct="1">
              <a:spcBef>
                <a:spcPct val="20000"/>
              </a:spcBef>
              <a:spcAft>
                <a:spcPct val="0"/>
              </a:spcAft>
              <a:buChar char="»"/>
              <a:defRPr>
                <a:solidFill>
                  <a:schemeClr val="tx1"/>
                </a:solidFill>
                <a:latin typeface="+mn-lt"/>
                <a:ea typeface="ＭＳ Ｐゴシック" pitchFamily="-108" charset="-128"/>
              </a:defRPr>
            </a:lvl6pPr>
            <a:lvl7pPr marL="2014538" indent="-171450" algn="l" rtl="0" eaLnBrk="1" fontAlgn="base" hangingPunct="1">
              <a:spcBef>
                <a:spcPct val="20000"/>
              </a:spcBef>
              <a:spcAft>
                <a:spcPct val="0"/>
              </a:spcAft>
              <a:buChar char="»"/>
              <a:defRPr>
                <a:solidFill>
                  <a:schemeClr val="tx1"/>
                </a:solidFill>
                <a:latin typeface="+mn-lt"/>
                <a:ea typeface="ＭＳ Ｐゴシック" pitchFamily="-108" charset="-128"/>
              </a:defRPr>
            </a:lvl7pPr>
            <a:lvl8pPr marL="2357438" indent="-171450" algn="l" rtl="0" eaLnBrk="1" fontAlgn="base" hangingPunct="1">
              <a:spcBef>
                <a:spcPct val="20000"/>
              </a:spcBef>
              <a:spcAft>
                <a:spcPct val="0"/>
              </a:spcAft>
              <a:buChar char="»"/>
              <a:defRPr>
                <a:solidFill>
                  <a:schemeClr val="tx1"/>
                </a:solidFill>
                <a:latin typeface="+mn-lt"/>
                <a:ea typeface="ＭＳ Ｐゴシック" pitchFamily="-108" charset="-128"/>
              </a:defRPr>
            </a:lvl8pPr>
            <a:lvl9pPr marL="2700338" indent="-171450" algn="l" rtl="0" eaLnBrk="1" fontAlgn="base" hangingPunct="1">
              <a:spcBef>
                <a:spcPct val="20000"/>
              </a:spcBef>
              <a:spcAft>
                <a:spcPct val="0"/>
              </a:spcAft>
              <a:buChar char="»"/>
              <a:defRPr>
                <a:solidFill>
                  <a:schemeClr val="tx1"/>
                </a:solidFill>
                <a:latin typeface="+mn-lt"/>
                <a:ea typeface="ＭＳ Ｐゴシック" pitchFamily="-108" charset="-128"/>
              </a:defRPr>
            </a:lvl9pPr>
          </a:lstStyle>
          <a:p>
            <a:r>
              <a:rPr lang="en-US" sz="1600" kern="0" dirty="0"/>
              <a:t>Arm</a:t>
            </a:r>
          </a:p>
          <a:p>
            <a:pPr lvl="1"/>
            <a:r>
              <a:rPr lang="en-US" sz="1400" kern="0" dirty="0"/>
              <a:t>Add a planning margin </a:t>
            </a:r>
            <a:r>
              <a:rPr lang="en-US" sz="1400" kern="0" dirty="0" smtClean="0"/>
              <a:t>(5min/</a:t>
            </a:r>
            <a:r>
              <a:rPr lang="en-US" sz="1400" kern="0" dirty="0" err="1" smtClean="0"/>
              <a:t>hr</a:t>
            </a:r>
            <a:r>
              <a:rPr lang="en-US" sz="1400" kern="0" dirty="0"/>
              <a:t>) that will shrink as the planning day progresses</a:t>
            </a:r>
          </a:p>
          <a:p>
            <a:pPr lvl="2"/>
            <a:r>
              <a:rPr lang="en-US" sz="1200" kern="0" dirty="0"/>
              <a:t>This duration is given to RPs first (</a:t>
            </a:r>
            <a:r>
              <a:rPr lang="en-US" sz="1200" kern="0" dirty="0" err="1"/>
              <a:t>ie</a:t>
            </a:r>
            <a:r>
              <a:rPr lang="en-US" sz="1200" kern="0" dirty="0"/>
              <a:t> not a negotiable in SOWG)</a:t>
            </a:r>
          </a:p>
          <a:p>
            <a:pPr lvl="2"/>
            <a:r>
              <a:rPr lang="en-US" sz="1200" kern="0" dirty="0"/>
              <a:t>As RPs gain confidence in their duration as the day progresses they can reduce this or trade it for backbone duration</a:t>
            </a:r>
          </a:p>
          <a:p>
            <a:pPr lvl="2"/>
            <a:r>
              <a:rPr lang="en-US" sz="1200" kern="0" dirty="0"/>
              <a:t>The intention is that by APAM, the remaining planning margin should either disappear, or become part of the arm bb (if the RPs need it) </a:t>
            </a:r>
          </a:p>
          <a:p>
            <a:pPr lvl="2"/>
            <a:r>
              <a:rPr lang="en-US" sz="1200" kern="0" dirty="0"/>
              <a:t>However, we expect that there will be days RPs will still need to keep that margin through APAM.  This is ok</a:t>
            </a:r>
          </a:p>
          <a:p>
            <a:pPr lvl="1"/>
            <a:r>
              <a:rPr lang="en-US" sz="1400" kern="0" dirty="0"/>
              <a:t>Additionally have an execution margin (static </a:t>
            </a:r>
            <a:r>
              <a:rPr lang="en-US" sz="1400" kern="0" dirty="0" smtClean="0"/>
              <a:t>5min </a:t>
            </a:r>
            <a:r>
              <a:rPr lang="en-US" sz="1400" kern="0" dirty="0"/>
              <a:t>+ </a:t>
            </a:r>
            <a:r>
              <a:rPr lang="en-US" sz="1400" kern="0" dirty="0" smtClean="0"/>
              <a:t>5min/</a:t>
            </a:r>
            <a:r>
              <a:rPr lang="en-US" sz="1400" kern="0" dirty="0" err="1" smtClean="0"/>
              <a:t>hr</a:t>
            </a:r>
            <a:r>
              <a:rPr lang="en-US" sz="1400" kern="0" dirty="0"/>
              <a:t>)</a:t>
            </a:r>
          </a:p>
          <a:p>
            <a:pPr lvl="1"/>
            <a:endParaRPr lang="en-US" sz="1400" kern="0" dirty="0"/>
          </a:p>
        </p:txBody>
      </p:sp>
      <p:pic>
        <p:nvPicPr>
          <p:cNvPr id="20" name="Picture 19"/>
          <p:cNvPicPr>
            <a:picLocks noChangeAspect="1"/>
          </p:cNvPicPr>
          <p:nvPr/>
        </p:nvPicPr>
        <p:blipFill>
          <a:blip r:embed="rId6"/>
          <a:stretch>
            <a:fillRect/>
          </a:stretch>
        </p:blipFill>
        <p:spPr>
          <a:xfrm>
            <a:off x="322841" y="5444570"/>
            <a:ext cx="4047249" cy="896957"/>
          </a:xfrm>
          <a:prstGeom prst="rect">
            <a:avLst/>
          </a:prstGeom>
        </p:spPr>
      </p:pic>
      <p:sp>
        <p:nvSpPr>
          <p:cNvPr id="21" name="Rectangle 20"/>
          <p:cNvSpPr/>
          <p:nvPr/>
        </p:nvSpPr>
        <p:spPr>
          <a:xfrm>
            <a:off x="217055" y="5115513"/>
            <a:ext cx="1452385" cy="307777"/>
          </a:xfrm>
          <a:prstGeom prst="rect">
            <a:avLst/>
          </a:prstGeom>
        </p:spPr>
        <p:txBody>
          <a:bodyPr wrap="none">
            <a:spAutoFit/>
          </a:bodyPr>
          <a:lstStyle/>
          <a:p>
            <a:r>
              <a:rPr lang="en-US" sz="1400" b="1" dirty="0"/>
              <a:t>Was: 15 min/</a:t>
            </a:r>
            <a:r>
              <a:rPr lang="en-US" sz="1400" b="1" dirty="0" err="1"/>
              <a:t>hr</a:t>
            </a:r>
            <a:endParaRPr lang="en-US" sz="1400" b="1" dirty="0"/>
          </a:p>
        </p:txBody>
      </p:sp>
      <p:cxnSp>
        <p:nvCxnSpPr>
          <p:cNvPr id="24" name="Straight Arrow Connector 23"/>
          <p:cNvCxnSpPr/>
          <p:nvPr/>
        </p:nvCxnSpPr>
        <p:spPr bwMode="auto">
          <a:xfrm>
            <a:off x="1669440" y="5269401"/>
            <a:ext cx="2014666" cy="499884"/>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
        <p:nvSpPr>
          <p:cNvPr id="32" name="Rectangle 31"/>
          <p:cNvSpPr/>
          <p:nvPr/>
        </p:nvSpPr>
        <p:spPr>
          <a:xfrm>
            <a:off x="6105644" y="4882253"/>
            <a:ext cx="2581156" cy="523220"/>
          </a:xfrm>
          <a:prstGeom prst="rect">
            <a:avLst/>
          </a:prstGeom>
        </p:spPr>
        <p:txBody>
          <a:bodyPr wrap="none">
            <a:spAutoFit/>
          </a:bodyPr>
          <a:lstStyle/>
          <a:p>
            <a:r>
              <a:rPr lang="en-US" sz="1400" b="1" dirty="0"/>
              <a:t>Is: </a:t>
            </a:r>
            <a:r>
              <a:rPr lang="en-US" sz="1400" b="1" dirty="0" smtClean="0"/>
              <a:t>5 </a:t>
            </a:r>
            <a:r>
              <a:rPr lang="en-US" sz="1400" b="1" dirty="0"/>
              <a:t>min/</a:t>
            </a:r>
            <a:r>
              <a:rPr lang="en-US" sz="1400" b="1" dirty="0" err="1"/>
              <a:t>hr</a:t>
            </a:r>
            <a:r>
              <a:rPr lang="en-US" sz="1400" b="1" dirty="0"/>
              <a:t> </a:t>
            </a:r>
            <a:r>
              <a:rPr lang="en-US" sz="1400" b="1" dirty="0" smtClean="0"/>
              <a:t>Planning Margin</a:t>
            </a:r>
          </a:p>
          <a:p>
            <a:r>
              <a:rPr lang="en-US" sz="1400" b="1" dirty="0" smtClean="0"/>
              <a:t> </a:t>
            </a:r>
            <a:r>
              <a:rPr lang="en-US" sz="1400" b="1" dirty="0"/>
              <a:t>5</a:t>
            </a:r>
            <a:r>
              <a:rPr lang="en-US" sz="1400" b="1" dirty="0" smtClean="0"/>
              <a:t>min/</a:t>
            </a:r>
            <a:r>
              <a:rPr lang="en-US" sz="1400" b="1" dirty="0" err="1" smtClean="0"/>
              <a:t>hr</a:t>
            </a:r>
            <a:r>
              <a:rPr lang="en-US" sz="1400" b="1" dirty="0" smtClean="0"/>
              <a:t> + 5 </a:t>
            </a:r>
            <a:r>
              <a:rPr lang="en-US" sz="1400" b="1" dirty="0"/>
              <a:t>min </a:t>
            </a:r>
            <a:r>
              <a:rPr lang="en-US" sz="1400" b="1" dirty="0" smtClean="0"/>
              <a:t>Ex</a:t>
            </a:r>
            <a:r>
              <a:rPr lang="en-US" sz="1400" b="1" dirty="0"/>
              <a:t>. margin</a:t>
            </a:r>
          </a:p>
        </p:txBody>
      </p:sp>
      <p:cxnSp>
        <p:nvCxnSpPr>
          <p:cNvPr id="33" name="Straight Arrow Connector 32"/>
          <p:cNvCxnSpPr/>
          <p:nvPr/>
        </p:nvCxnSpPr>
        <p:spPr bwMode="auto">
          <a:xfrm>
            <a:off x="7396222" y="5400244"/>
            <a:ext cx="970535" cy="369041"/>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11128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we doing what we said we would?</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8719" t="50505" r="51003" b="6219"/>
          <a:stretch/>
        </p:blipFill>
        <p:spPr>
          <a:xfrm>
            <a:off x="4876800" y="3770311"/>
            <a:ext cx="3314700" cy="2038351"/>
          </a:xfrm>
        </p:spPr>
      </p:pic>
      <p:pic>
        <p:nvPicPr>
          <p:cNvPr id="6"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30710" t="-49" r="32253" b="95062"/>
          <a:stretch/>
        </p:blipFill>
        <p:spPr bwMode="auto">
          <a:xfrm>
            <a:off x="1270000" y="1225551"/>
            <a:ext cx="6178392" cy="47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7"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51159" t="8174" r="8796" b="49494"/>
          <a:stretch/>
        </p:blipFill>
        <p:spPr bwMode="auto">
          <a:xfrm>
            <a:off x="914400" y="3770311"/>
            <a:ext cx="3295650" cy="19939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8"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50771" t="8579" r="8642" b="50168"/>
          <a:stretch/>
        </p:blipFill>
        <p:spPr bwMode="auto">
          <a:xfrm>
            <a:off x="892175" y="1764505"/>
            <a:ext cx="3340100" cy="194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9"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8565" t="50910" r="50694" b="5680"/>
          <a:stretch/>
        </p:blipFill>
        <p:spPr bwMode="auto">
          <a:xfrm>
            <a:off x="4857750" y="1713705"/>
            <a:ext cx="3352800" cy="2044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10" name="Rectangle 9"/>
          <p:cNvSpPr/>
          <p:nvPr/>
        </p:nvSpPr>
        <p:spPr>
          <a:xfrm>
            <a:off x="266700" y="1523682"/>
            <a:ext cx="2390398" cy="369332"/>
          </a:xfrm>
          <a:prstGeom prst="rect">
            <a:avLst/>
          </a:prstGeom>
        </p:spPr>
        <p:txBody>
          <a:bodyPr wrap="none">
            <a:spAutoFit/>
          </a:bodyPr>
          <a:lstStyle/>
          <a:p>
            <a:pPr marL="0" lvl="1"/>
            <a:r>
              <a:rPr lang="en-US" dirty="0"/>
              <a:t>10min/hour = ~16.6%</a:t>
            </a:r>
          </a:p>
        </p:txBody>
      </p:sp>
      <p:sp>
        <p:nvSpPr>
          <p:cNvPr id="11" name="Rectangle 10"/>
          <p:cNvSpPr/>
          <p:nvPr/>
        </p:nvSpPr>
        <p:spPr>
          <a:xfrm>
            <a:off x="59868" y="5749924"/>
            <a:ext cx="2595582" cy="369332"/>
          </a:xfrm>
          <a:prstGeom prst="rect">
            <a:avLst/>
          </a:prstGeom>
        </p:spPr>
        <p:txBody>
          <a:bodyPr wrap="none">
            <a:spAutoFit/>
          </a:bodyPr>
          <a:lstStyle/>
          <a:p>
            <a:pPr lvl="1"/>
            <a:r>
              <a:rPr lang="en-US" dirty="0"/>
              <a:t>5</a:t>
            </a:r>
            <a:r>
              <a:rPr lang="en-US" dirty="0" smtClean="0"/>
              <a:t>min/hour </a:t>
            </a:r>
            <a:r>
              <a:rPr lang="en-US" dirty="0"/>
              <a:t>= </a:t>
            </a:r>
            <a:r>
              <a:rPr lang="en-US" dirty="0" smtClean="0"/>
              <a:t>~8.3%</a:t>
            </a:r>
            <a:endParaRPr lang="en-US" dirty="0"/>
          </a:p>
        </p:txBody>
      </p:sp>
      <p:cxnSp>
        <p:nvCxnSpPr>
          <p:cNvPr id="13" name="Straight Arrow Connector 12"/>
          <p:cNvCxnSpPr/>
          <p:nvPr/>
        </p:nvCxnSpPr>
        <p:spPr bwMode="auto">
          <a:xfrm flipV="1">
            <a:off x="1357659" y="5543550"/>
            <a:ext cx="64741" cy="2063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a:off x="1422400" y="1908174"/>
            <a:ext cx="342900" cy="1936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Rectangle 15"/>
          <p:cNvSpPr/>
          <p:nvPr/>
        </p:nvSpPr>
        <p:spPr>
          <a:xfrm rot="16200000">
            <a:off x="-652383" y="2576194"/>
            <a:ext cx="1992709" cy="369332"/>
          </a:xfrm>
          <a:prstGeom prst="rect">
            <a:avLst/>
          </a:prstGeom>
        </p:spPr>
        <p:txBody>
          <a:bodyPr wrap="square">
            <a:spAutoFit/>
          </a:bodyPr>
          <a:lstStyle/>
          <a:p>
            <a:pPr marL="0" lvl="1" algn="ctr"/>
            <a:r>
              <a:rPr lang="en-US" dirty="0" smtClean="0"/>
              <a:t>Pre-Update</a:t>
            </a:r>
            <a:endParaRPr lang="en-US" dirty="0"/>
          </a:p>
        </p:txBody>
      </p:sp>
      <p:sp>
        <p:nvSpPr>
          <p:cNvPr id="17" name="Rectangle 16"/>
          <p:cNvSpPr/>
          <p:nvPr/>
        </p:nvSpPr>
        <p:spPr>
          <a:xfrm rot="16200000">
            <a:off x="-650280" y="4519294"/>
            <a:ext cx="1992709" cy="369332"/>
          </a:xfrm>
          <a:prstGeom prst="rect">
            <a:avLst/>
          </a:prstGeom>
        </p:spPr>
        <p:txBody>
          <a:bodyPr wrap="square">
            <a:spAutoFit/>
          </a:bodyPr>
          <a:lstStyle/>
          <a:p>
            <a:pPr marL="0" lvl="1" algn="ctr"/>
            <a:r>
              <a:rPr lang="en-US" dirty="0" smtClean="0"/>
              <a:t>Post-Update</a:t>
            </a:r>
            <a:endParaRPr lang="en-US" dirty="0"/>
          </a:p>
        </p:txBody>
      </p:sp>
      <p:cxnSp>
        <p:nvCxnSpPr>
          <p:cNvPr id="19" name="Straight Connector 18"/>
          <p:cNvCxnSpPr/>
          <p:nvPr/>
        </p:nvCxnSpPr>
        <p:spPr bwMode="auto">
          <a:xfrm>
            <a:off x="0" y="3770311"/>
            <a:ext cx="902335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Rectangle 19"/>
          <p:cNvSpPr/>
          <p:nvPr/>
        </p:nvSpPr>
        <p:spPr>
          <a:xfrm>
            <a:off x="6171287" y="1463675"/>
            <a:ext cx="2127505" cy="369332"/>
          </a:xfrm>
          <a:prstGeom prst="rect">
            <a:avLst/>
          </a:prstGeom>
        </p:spPr>
        <p:txBody>
          <a:bodyPr wrap="none">
            <a:spAutoFit/>
          </a:bodyPr>
          <a:lstStyle/>
          <a:p>
            <a:pPr marL="0" lvl="1"/>
            <a:r>
              <a:rPr lang="en-US" dirty="0" smtClean="0"/>
              <a:t>15 min/hour </a:t>
            </a:r>
            <a:r>
              <a:rPr lang="en-US" dirty="0"/>
              <a:t>= </a:t>
            </a:r>
            <a:r>
              <a:rPr lang="en-US" dirty="0" smtClean="0"/>
              <a:t>25%</a:t>
            </a:r>
            <a:endParaRPr lang="en-US" dirty="0"/>
          </a:p>
        </p:txBody>
      </p:sp>
      <p:cxnSp>
        <p:nvCxnSpPr>
          <p:cNvPr id="22" name="Straight Arrow Connector 21"/>
          <p:cNvCxnSpPr/>
          <p:nvPr/>
        </p:nvCxnSpPr>
        <p:spPr bwMode="auto">
          <a:xfrm flipH="1">
            <a:off x="5969000" y="1840308"/>
            <a:ext cx="1479392" cy="42664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Rectangle 22"/>
          <p:cNvSpPr/>
          <p:nvPr/>
        </p:nvSpPr>
        <p:spPr>
          <a:xfrm>
            <a:off x="6317337" y="2322512"/>
            <a:ext cx="1665841" cy="369332"/>
          </a:xfrm>
          <a:prstGeom prst="rect">
            <a:avLst/>
          </a:prstGeom>
        </p:spPr>
        <p:txBody>
          <a:bodyPr wrap="none">
            <a:spAutoFit/>
          </a:bodyPr>
          <a:lstStyle/>
          <a:p>
            <a:pPr marL="0" lvl="1"/>
            <a:r>
              <a:rPr lang="en-US" dirty="0" smtClean="0"/>
              <a:t>Median = 25%</a:t>
            </a:r>
            <a:endParaRPr lang="en-US" dirty="0"/>
          </a:p>
        </p:txBody>
      </p:sp>
      <p:sp>
        <p:nvSpPr>
          <p:cNvPr id="24" name="Rectangle 23"/>
          <p:cNvSpPr/>
          <p:nvPr/>
        </p:nvSpPr>
        <p:spPr>
          <a:xfrm>
            <a:off x="6322288" y="4444482"/>
            <a:ext cx="1858201" cy="369332"/>
          </a:xfrm>
          <a:prstGeom prst="rect">
            <a:avLst/>
          </a:prstGeom>
        </p:spPr>
        <p:txBody>
          <a:bodyPr wrap="none">
            <a:spAutoFit/>
          </a:bodyPr>
          <a:lstStyle/>
          <a:p>
            <a:pPr marL="0" lvl="1"/>
            <a:r>
              <a:rPr lang="en-US" dirty="0" smtClean="0"/>
              <a:t>Median = 23.9%</a:t>
            </a:r>
            <a:endParaRPr lang="en-US" dirty="0"/>
          </a:p>
        </p:txBody>
      </p:sp>
      <p:sp>
        <p:nvSpPr>
          <p:cNvPr id="25" name="Rectangle 24"/>
          <p:cNvSpPr/>
          <p:nvPr/>
        </p:nvSpPr>
        <p:spPr>
          <a:xfrm>
            <a:off x="5279953" y="5695710"/>
            <a:ext cx="3743397" cy="369332"/>
          </a:xfrm>
          <a:prstGeom prst="rect">
            <a:avLst/>
          </a:prstGeom>
        </p:spPr>
        <p:txBody>
          <a:bodyPr wrap="none">
            <a:spAutoFit/>
          </a:bodyPr>
          <a:lstStyle/>
          <a:p>
            <a:pPr marL="0" lvl="1"/>
            <a:r>
              <a:rPr lang="en-US" dirty="0" smtClean="0">
                <a:solidFill>
                  <a:schemeClr val="accent2"/>
                </a:solidFill>
              </a:rPr>
              <a:t>10 min/hour (for 1 </a:t>
            </a:r>
            <a:r>
              <a:rPr lang="en-US" dirty="0" err="1" smtClean="0">
                <a:solidFill>
                  <a:schemeClr val="accent2"/>
                </a:solidFill>
              </a:rPr>
              <a:t>hr</a:t>
            </a:r>
            <a:r>
              <a:rPr lang="en-US" dirty="0" smtClean="0">
                <a:solidFill>
                  <a:schemeClr val="accent2"/>
                </a:solidFill>
              </a:rPr>
              <a:t> Arm) </a:t>
            </a:r>
            <a:r>
              <a:rPr lang="en-US" dirty="0">
                <a:solidFill>
                  <a:schemeClr val="accent2"/>
                </a:solidFill>
              </a:rPr>
              <a:t>= </a:t>
            </a:r>
            <a:r>
              <a:rPr lang="en-US" dirty="0" smtClean="0">
                <a:solidFill>
                  <a:schemeClr val="accent2"/>
                </a:solidFill>
              </a:rPr>
              <a:t>16.6%</a:t>
            </a:r>
            <a:endParaRPr lang="en-US" dirty="0">
              <a:solidFill>
                <a:schemeClr val="accent2"/>
              </a:solidFill>
            </a:endParaRPr>
          </a:p>
        </p:txBody>
      </p:sp>
      <p:sp>
        <p:nvSpPr>
          <p:cNvPr id="26" name="Rectangle 25"/>
          <p:cNvSpPr/>
          <p:nvPr/>
        </p:nvSpPr>
        <p:spPr>
          <a:xfrm>
            <a:off x="5279953" y="6064944"/>
            <a:ext cx="3807517" cy="369332"/>
          </a:xfrm>
          <a:prstGeom prst="rect">
            <a:avLst/>
          </a:prstGeom>
        </p:spPr>
        <p:txBody>
          <a:bodyPr wrap="none">
            <a:spAutoFit/>
          </a:bodyPr>
          <a:lstStyle/>
          <a:p>
            <a:pPr marL="0" lvl="1"/>
            <a:r>
              <a:rPr lang="en-US" dirty="0" smtClean="0"/>
              <a:t>7.5 min/hour (for 2 </a:t>
            </a:r>
            <a:r>
              <a:rPr lang="en-US" dirty="0" err="1" smtClean="0"/>
              <a:t>hr</a:t>
            </a:r>
            <a:r>
              <a:rPr lang="en-US" dirty="0" smtClean="0"/>
              <a:t> Arm) </a:t>
            </a:r>
            <a:r>
              <a:rPr lang="en-US" dirty="0"/>
              <a:t>= </a:t>
            </a:r>
            <a:r>
              <a:rPr lang="en-US" dirty="0" smtClean="0"/>
              <a:t>12.5%</a:t>
            </a:r>
            <a:endParaRPr lang="en-US" dirty="0"/>
          </a:p>
        </p:txBody>
      </p:sp>
      <p:cxnSp>
        <p:nvCxnSpPr>
          <p:cNvPr id="27" name="Straight Arrow Connector 26"/>
          <p:cNvCxnSpPr>
            <a:stCxn id="25" idx="1"/>
          </p:cNvCxnSpPr>
          <p:nvPr/>
        </p:nvCxnSpPr>
        <p:spPr bwMode="auto">
          <a:xfrm flipV="1">
            <a:off x="5279953" y="5003800"/>
            <a:ext cx="375585" cy="876576"/>
          </a:xfrm>
          <a:prstGeom prst="straightConnector1">
            <a:avLst/>
          </a:prstGeom>
          <a:solidFill>
            <a:schemeClr val="accent1"/>
          </a:solidFill>
          <a:ln w="9525" cap="flat" cmpd="sng" algn="ctr">
            <a:solidFill>
              <a:schemeClr val="accent2"/>
            </a:solidFill>
            <a:prstDash val="solid"/>
            <a:round/>
            <a:headEnd type="none" w="med" len="med"/>
            <a:tailEnd type="triangle"/>
          </a:ln>
          <a:effectLst/>
        </p:spPr>
      </p:cxnSp>
      <p:cxnSp>
        <p:nvCxnSpPr>
          <p:cNvPr id="30" name="Straight Arrow Connector 29"/>
          <p:cNvCxnSpPr>
            <a:stCxn id="26" idx="1"/>
          </p:cNvCxnSpPr>
          <p:nvPr/>
        </p:nvCxnSpPr>
        <p:spPr bwMode="auto">
          <a:xfrm flipV="1">
            <a:off x="5279953" y="4629148"/>
            <a:ext cx="250897" cy="16204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4" name="Rectangle 33"/>
          <p:cNvSpPr/>
          <p:nvPr/>
        </p:nvSpPr>
        <p:spPr>
          <a:xfrm>
            <a:off x="6534150" y="3989804"/>
            <a:ext cx="1877437" cy="369332"/>
          </a:xfrm>
          <a:prstGeom prst="rect">
            <a:avLst/>
          </a:prstGeom>
          <a:solidFill>
            <a:srgbClr val="FFFFFF"/>
          </a:solidFill>
        </p:spPr>
        <p:txBody>
          <a:bodyPr wrap="none">
            <a:spAutoFit/>
          </a:bodyPr>
          <a:lstStyle/>
          <a:p>
            <a:pPr marL="0" lvl="1"/>
            <a:r>
              <a:rPr lang="en-US" dirty="0" smtClean="0">
                <a:solidFill>
                  <a:srgbClr val="FF0000"/>
                </a:solidFill>
              </a:rPr>
              <a:t>What are these?</a:t>
            </a:r>
            <a:endParaRPr lang="en-US" dirty="0">
              <a:solidFill>
                <a:srgbClr val="FF0000"/>
              </a:solidFill>
            </a:endParaRPr>
          </a:p>
        </p:txBody>
      </p:sp>
      <p:cxnSp>
        <p:nvCxnSpPr>
          <p:cNvPr id="36" name="Straight Arrow Connector 35"/>
          <p:cNvCxnSpPr/>
          <p:nvPr/>
        </p:nvCxnSpPr>
        <p:spPr bwMode="auto">
          <a:xfrm flipH="1">
            <a:off x="5969000" y="4191000"/>
            <a:ext cx="565150" cy="20320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15611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of Merit Definition – Vehicle Idle Time</a:t>
            </a:r>
            <a:endParaRPr lang="en-US" dirty="0"/>
          </a:p>
        </p:txBody>
      </p:sp>
      <p:sp>
        <p:nvSpPr>
          <p:cNvPr id="3" name="Content Placeholder 2"/>
          <p:cNvSpPr>
            <a:spLocks noGrp="1"/>
          </p:cNvSpPr>
          <p:nvPr>
            <p:ph idx="1"/>
          </p:nvPr>
        </p:nvSpPr>
        <p:spPr>
          <a:xfrm>
            <a:off x="457200" y="1165028"/>
            <a:ext cx="8229600" cy="784542"/>
          </a:xfrm>
        </p:spPr>
        <p:txBody>
          <a:bodyPr/>
          <a:lstStyle/>
          <a:p>
            <a:pPr marL="0" indent="0">
              <a:buNone/>
            </a:pPr>
            <a:r>
              <a:rPr lang="en-US" dirty="0" smtClean="0"/>
              <a:t>From MSLICE Database:</a:t>
            </a:r>
          </a:p>
          <a:p>
            <a:r>
              <a:rPr lang="en-US" b="0" dirty="0" smtClean="0"/>
              <a:t>We have the planned duration of each </a:t>
            </a:r>
            <a:r>
              <a:rPr lang="en-US" b="0" dirty="0" err="1" smtClean="0"/>
              <a:t>submaster</a:t>
            </a:r>
            <a:r>
              <a:rPr lang="en-US" b="0" dirty="0" smtClean="0"/>
              <a:t> (includes margin)</a:t>
            </a:r>
            <a:endParaRPr lang="en-US" b="0" dirty="0"/>
          </a:p>
        </p:txBody>
      </p:sp>
      <p:sp>
        <p:nvSpPr>
          <p:cNvPr id="4" name="Rectangle 3"/>
          <p:cNvSpPr/>
          <p:nvPr/>
        </p:nvSpPr>
        <p:spPr bwMode="auto">
          <a:xfrm>
            <a:off x="1130060" y="2587920"/>
            <a:ext cx="3614468" cy="379563"/>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err="1" smtClean="0">
                <a:ln>
                  <a:noFill/>
                </a:ln>
                <a:solidFill>
                  <a:schemeClr val="tx1"/>
                </a:solidFill>
                <a:effectLst/>
                <a:latin typeface="Helvetica" pitchFamily="-108" charset="0"/>
              </a:rPr>
              <a:t>Submaster</a:t>
            </a:r>
            <a:endParaRPr kumimoji="0" lang="en-US" sz="1800" b="1" i="1" u="none" strike="noStrike" cap="none" normalizeH="0" baseline="0" dirty="0">
              <a:ln>
                <a:noFill/>
              </a:ln>
              <a:solidFill>
                <a:schemeClr val="tx1"/>
              </a:solidFill>
              <a:effectLst/>
              <a:latin typeface="Helvetica" pitchFamily="-108" charset="0"/>
            </a:endParaRPr>
          </a:p>
        </p:txBody>
      </p:sp>
      <p:sp>
        <p:nvSpPr>
          <p:cNvPr id="5" name="Rectangle 4"/>
          <p:cNvSpPr/>
          <p:nvPr/>
        </p:nvSpPr>
        <p:spPr bwMode="auto">
          <a:xfrm>
            <a:off x="1130060" y="2967483"/>
            <a:ext cx="3157268" cy="379563"/>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smtClean="0">
                <a:ln>
                  <a:noFill/>
                </a:ln>
                <a:solidFill>
                  <a:srgbClr val="FFFFFF"/>
                </a:solidFill>
                <a:effectLst/>
                <a:latin typeface="Helvetica" pitchFamily="-108" charset="0"/>
              </a:rPr>
              <a:t>SB or Arm BB</a:t>
            </a:r>
            <a:endParaRPr kumimoji="0" lang="en-US" sz="1800" b="1" i="1" u="none" strike="noStrike" cap="none" normalizeH="0" baseline="0" dirty="0">
              <a:ln>
                <a:noFill/>
              </a:ln>
              <a:solidFill>
                <a:srgbClr val="FFFFFF"/>
              </a:solidFill>
              <a:effectLst/>
              <a:latin typeface="Helvetica" pitchFamily="-108" charset="0"/>
            </a:endParaRPr>
          </a:p>
        </p:txBody>
      </p:sp>
      <p:sp>
        <p:nvSpPr>
          <p:cNvPr id="6" name="Rectangle 5"/>
          <p:cNvSpPr/>
          <p:nvPr/>
        </p:nvSpPr>
        <p:spPr bwMode="auto">
          <a:xfrm>
            <a:off x="4287328" y="2967483"/>
            <a:ext cx="457200" cy="379563"/>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dirty="0">
              <a:ln>
                <a:noFill/>
              </a:ln>
              <a:solidFill>
                <a:schemeClr val="tx1"/>
              </a:solidFill>
              <a:effectLst/>
              <a:latin typeface="Helvetica" pitchFamily="-108" charset="0"/>
            </a:endParaRPr>
          </a:p>
        </p:txBody>
      </p:sp>
      <p:sp>
        <p:nvSpPr>
          <p:cNvPr id="7" name="Rectangle 6"/>
          <p:cNvSpPr/>
          <p:nvPr/>
        </p:nvSpPr>
        <p:spPr bwMode="auto">
          <a:xfrm>
            <a:off x="4744528" y="2967482"/>
            <a:ext cx="457200" cy="379563"/>
          </a:xfrm>
          <a:prstGeom prst="rect">
            <a:avLst/>
          </a:prstGeom>
          <a:solidFill>
            <a:srgbClr val="96969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dirty="0">
              <a:ln>
                <a:noFill/>
              </a:ln>
              <a:solidFill>
                <a:schemeClr val="tx1"/>
              </a:solidFill>
              <a:effectLst/>
              <a:latin typeface="Helvetica" pitchFamily="-108" charset="0"/>
            </a:endParaRPr>
          </a:p>
        </p:txBody>
      </p:sp>
      <p:sp>
        <p:nvSpPr>
          <p:cNvPr id="8" name="TextBox 7"/>
          <p:cNvSpPr txBox="1"/>
          <p:nvPr/>
        </p:nvSpPr>
        <p:spPr>
          <a:xfrm>
            <a:off x="3515264" y="3619117"/>
            <a:ext cx="892834" cy="369332"/>
          </a:xfrm>
          <a:prstGeom prst="rect">
            <a:avLst/>
          </a:prstGeom>
          <a:noFill/>
        </p:spPr>
        <p:txBody>
          <a:bodyPr wrap="square" rtlCol="0">
            <a:spAutoFit/>
          </a:bodyPr>
          <a:lstStyle/>
          <a:p>
            <a:r>
              <a:rPr lang="en-US" dirty="0" smtClean="0"/>
              <a:t>Margin</a:t>
            </a:r>
          </a:p>
        </p:txBody>
      </p:sp>
      <p:sp>
        <p:nvSpPr>
          <p:cNvPr id="9" name="TextBox 8"/>
          <p:cNvSpPr txBox="1"/>
          <p:nvPr/>
        </p:nvSpPr>
        <p:spPr>
          <a:xfrm>
            <a:off x="4526710" y="3619117"/>
            <a:ext cx="1037327" cy="369332"/>
          </a:xfrm>
          <a:prstGeom prst="rect">
            <a:avLst/>
          </a:prstGeom>
          <a:noFill/>
        </p:spPr>
        <p:txBody>
          <a:bodyPr wrap="square" rtlCol="0">
            <a:spAutoFit/>
          </a:bodyPr>
          <a:lstStyle/>
          <a:p>
            <a:r>
              <a:rPr lang="en-US" dirty="0" smtClean="0"/>
              <a:t>Cleanup</a:t>
            </a:r>
          </a:p>
        </p:txBody>
      </p:sp>
      <p:cxnSp>
        <p:nvCxnSpPr>
          <p:cNvPr id="11" name="Straight Arrow Connector 10"/>
          <p:cNvCxnSpPr>
            <a:stCxn id="8" idx="0"/>
            <a:endCxn id="6" idx="2"/>
          </p:cNvCxnSpPr>
          <p:nvPr/>
        </p:nvCxnSpPr>
        <p:spPr bwMode="auto">
          <a:xfrm flipV="1">
            <a:off x="3961681" y="3347046"/>
            <a:ext cx="554247" cy="272071"/>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12" name="Straight Arrow Connector 11"/>
          <p:cNvCxnSpPr>
            <a:stCxn id="9" idx="0"/>
            <a:endCxn id="7" idx="2"/>
          </p:cNvCxnSpPr>
          <p:nvPr/>
        </p:nvCxnSpPr>
        <p:spPr bwMode="auto">
          <a:xfrm flipH="1" flipV="1">
            <a:off x="4973128" y="3347045"/>
            <a:ext cx="72246" cy="272072"/>
          </a:xfrm>
          <a:prstGeom prst="straightConnector1">
            <a:avLst/>
          </a:prstGeom>
          <a:solidFill>
            <a:schemeClr val="accent1"/>
          </a:solidFill>
          <a:ln w="28575" cap="flat" cmpd="sng" algn="ctr">
            <a:solidFill>
              <a:srgbClr val="969696"/>
            </a:solidFill>
            <a:prstDash val="solid"/>
            <a:round/>
            <a:headEnd type="none" w="med" len="med"/>
            <a:tailEnd type="triangle"/>
          </a:ln>
          <a:effectLst/>
        </p:spPr>
      </p:cxnSp>
      <p:sp>
        <p:nvSpPr>
          <p:cNvPr id="15" name="Left Brace 14"/>
          <p:cNvSpPr/>
          <p:nvPr/>
        </p:nvSpPr>
        <p:spPr bwMode="auto">
          <a:xfrm rot="5400000">
            <a:off x="2691611" y="535001"/>
            <a:ext cx="491367" cy="3614469"/>
          </a:xfrm>
          <a:prstGeom prst="leftBrace">
            <a:avLst>
              <a:gd name="adj1" fmla="val 74625"/>
              <a:gd name="adj2" fmla="val 50000"/>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a:ln>
                <a:noFill/>
              </a:ln>
              <a:solidFill>
                <a:schemeClr val="tx1"/>
              </a:solidFill>
              <a:effectLst/>
              <a:latin typeface="Helvetica" pitchFamily="-108" charset="0"/>
            </a:endParaRPr>
          </a:p>
        </p:txBody>
      </p:sp>
      <p:sp>
        <p:nvSpPr>
          <p:cNvPr id="16" name="TextBox 15"/>
          <p:cNvSpPr txBox="1"/>
          <p:nvPr/>
        </p:nvSpPr>
        <p:spPr>
          <a:xfrm>
            <a:off x="1937168" y="1799020"/>
            <a:ext cx="2000251" cy="369332"/>
          </a:xfrm>
          <a:prstGeom prst="rect">
            <a:avLst/>
          </a:prstGeom>
          <a:noFill/>
        </p:spPr>
        <p:txBody>
          <a:bodyPr wrap="square" rtlCol="0">
            <a:spAutoFit/>
          </a:bodyPr>
          <a:lstStyle/>
          <a:p>
            <a:pPr algn="ctr"/>
            <a:r>
              <a:rPr lang="en-US" dirty="0" smtClean="0"/>
              <a:t>Planned Duration</a:t>
            </a:r>
          </a:p>
        </p:txBody>
      </p:sp>
      <p:sp>
        <p:nvSpPr>
          <p:cNvPr id="17" name="Rectangle 16"/>
          <p:cNvSpPr/>
          <p:nvPr/>
        </p:nvSpPr>
        <p:spPr bwMode="auto">
          <a:xfrm>
            <a:off x="1130060" y="4730605"/>
            <a:ext cx="2639683" cy="379563"/>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err="1" smtClean="0">
                <a:ln>
                  <a:noFill/>
                </a:ln>
                <a:solidFill>
                  <a:srgbClr val="FFFFFF"/>
                </a:solidFill>
                <a:effectLst/>
                <a:latin typeface="Helvetica" pitchFamily="-108" charset="0"/>
              </a:rPr>
              <a:t>Sub_xxxxx</a:t>
            </a:r>
            <a:r>
              <a:rPr kumimoji="0" lang="en-US" sz="1800" b="1" i="1" u="none" strike="noStrike" cap="none" normalizeH="0" baseline="0" dirty="0" smtClean="0">
                <a:ln>
                  <a:noFill/>
                </a:ln>
                <a:solidFill>
                  <a:srgbClr val="FFFFFF"/>
                </a:solidFill>
                <a:effectLst/>
                <a:latin typeface="Helvetica" pitchFamily="-108" charset="0"/>
              </a:rPr>
              <a:t> duration</a:t>
            </a:r>
            <a:endParaRPr kumimoji="0" lang="en-US" sz="1800" b="1" i="1" u="none" strike="noStrike" cap="none" normalizeH="0" baseline="0" dirty="0">
              <a:ln>
                <a:noFill/>
              </a:ln>
              <a:solidFill>
                <a:srgbClr val="FFFFFF"/>
              </a:solidFill>
              <a:effectLst/>
              <a:latin typeface="Helvetica" pitchFamily="-108" charset="0"/>
            </a:endParaRPr>
          </a:p>
        </p:txBody>
      </p:sp>
      <p:sp>
        <p:nvSpPr>
          <p:cNvPr id="18" name="Content Placeholder 2"/>
          <p:cNvSpPr txBox="1">
            <a:spLocks/>
          </p:cNvSpPr>
          <p:nvPr/>
        </p:nvSpPr>
        <p:spPr bwMode="auto">
          <a:xfrm>
            <a:off x="457200" y="3782590"/>
            <a:ext cx="8229600" cy="784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b="1">
                <a:solidFill>
                  <a:schemeClr val="tx1"/>
                </a:solidFill>
                <a:latin typeface="Times New Roman"/>
                <a:ea typeface="ＭＳ Ｐゴシック" charset="-128"/>
                <a:cs typeface="Times New Roman"/>
              </a:defRPr>
            </a:lvl1pPr>
            <a:lvl2pPr marL="557213" indent="-214313" algn="l" rtl="0" eaLnBrk="1" fontAlgn="base" hangingPunct="1">
              <a:spcBef>
                <a:spcPct val="20000"/>
              </a:spcBef>
              <a:spcAft>
                <a:spcPct val="0"/>
              </a:spcAft>
              <a:buChar char="–"/>
              <a:defRPr>
                <a:solidFill>
                  <a:schemeClr val="tx1"/>
                </a:solidFill>
                <a:latin typeface="Times New Roman"/>
                <a:ea typeface="ＭＳ Ｐゴシック" pitchFamily="-108" charset="-128"/>
                <a:cs typeface="Times New Roman"/>
              </a:defRPr>
            </a:lvl2pPr>
            <a:lvl3pPr marL="814388" indent="-171450" algn="l" rtl="0" eaLnBrk="1" fontAlgn="base" hangingPunct="1">
              <a:spcBef>
                <a:spcPct val="20000"/>
              </a:spcBef>
              <a:spcAft>
                <a:spcPct val="0"/>
              </a:spcAft>
              <a:buChar char="•"/>
              <a:defRPr>
                <a:solidFill>
                  <a:schemeClr val="tx1"/>
                </a:solidFill>
                <a:latin typeface="Times New Roman"/>
                <a:ea typeface="ＭＳ Ｐゴシック" pitchFamily="-108" charset="-128"/>
                <a:cs typeface="Times New Roman"/>
              </a:defRPr>
            </a:lvl3pPr>
            <a:lvl4pPr marL="1071563" indent="-171450" algn="l" rtl="0" eaLnBrk="1" fontAlgn="base" hangingPunct="1">
              <a:spcBef>
                <a:spcPct val="20000"/>
              </a:spcBef>
              <a:spcAft>
                <a:spcPct val="0"/>
              </a:spcAft>
              <a:buChar char="–"/>
              <a:defRPr>
                <a:solidFill>
                  <a:schemeClr val="tx1"/>
                </a:solidFill>
                <a:latin typeface="Times New Roman"/>
                <a:ea typeface="ＭＳ Ｐゴシック" pitchFamily="-108" charset="-128"/>
                <a:cs typeface="Times New Roman"/>
              </a:defRPr>
            </a:lvl4pPr>
            <a:lvl5pPr marL="1328738" indent="-171450" algn="l" rtl="0" eaLnBrk="1" fontAlgn="base" hangingPunct="1">
              <a:spcBef>
                <a:spcPct val="20000"/>
              </a:spcBef>
              <a:spcAft>
                <a:spcPct val="0"/>
              </a:spcAft>
              <a:buChar char="»"/>
              <a:defRPr>
                <a:solidFill>
                  <a:schemeClr val="tx1"/>
                </a:solidFill>
                <a:latin typeface="Times New Roman"/>
                <a:ea typeface="ＭＳ Ｐゴシック" pitchFamily="-108" charset="-128"/>
                <a:cs typeface="Times New Roman"/>
              </a:defRPr>
            </a:lvl5pPr>
            <a:lvl6pPr marL="1671638" indent="-171450" algn="l" rtl="0" eaLnBrk="1" fontAlgn="base" hangingPunct="1">
              <a:spcBef>
                <a:spcPct val="20000"/>
              </a:spcBef>
              <a:spcAft>
                <a:spcPct val="0"/>
              </a:spcAft>
              <a:buChar char="»"/>
              <a:defRPr>
                <a:solidFill>
                  <a:schemeClr val="tx1"/>
                </a:solidFill>
                <a:latin typeface="+mn-lt"/>
                <a:ea typeface="ＭＳ Ｐゴシック" pitchFamily="-108" charset="-128"/>
              </a:defRPr>
            </a:lvl6pPr>
            <a:lvl7pPr marL="2014538" indent="-171450" algn="l" rtl="0" eaLnBrk="1" fontAlgn="base" hangingPunct="1">
              <a:spcBef>
                <a:spcPct val="20000"/>
              </a:spcBef>
              <a:spcAft>
                <a:spcPct val="0"/>
              </a:spcAft>
              <a:buChar char="»"/>
              <a:defRPr>
                <a:solidFill>
                  <a:schemeClr val="tx1"/>
                </a:solidFill>
                <a:latin typeface="+mn-lt"/>
                <a:ea typeface="ＭＳ Ｐゴシック" pitchFamily="-108" charset="-128"/>
              </a:defRPr>
            </a:lvl7pPr>
            <a:lvl8pPr marL="2357438" indent="-171450" algn="l" rtl="0" eaLnBrk="1" fontAlgn="base" hangingPunct="1">
              <a:spcBef>
                <a:spcPct val="20000"/>
              </a:spcBef>
              <a:spcAft>
                <a:spcPct val="0"/>
              </a:spcAft>
              <a:buChar char="»"/>
              <a:defRPr>
                <a:solidFill>
                  <a:schemeClr val="tx1"/>
                </a:solidFill>
                <a:latin typeface="+mn-lt"/>
                <a:ea typeface="ＭＳ Ｐゴシック" pitchFamily="-108" charset="-128"/>
              </a:defRPr>
            </a:lvl8pPr>
            <a:lvl9pPr marL="2700338" indent="-171450" algn="l" rtl="0" eaLnBrk="1" fontAlgn="base" hangingPunct="1">
              <a:spcBef>
                <a:spcPct val="20000"/>
              </a:spcBef>
              <a:spcAft>
                <a:spcPct val="0"/>
              </a:spcAft>
              <a:buChar char="»"/>
              <a:defRPr>
                <a:solidFill>
                  <a:schemeClr val="tx1"/>
                </a:solidFill>
                <a:latin typeface="+mn-lt"/>
                <a:ea typeface="ＭＳ Ｐゴシック" pitchFamily="-108" charset="-128"/>
              </a:defRPr>
            </a:lvl9pPr>
          </a:lstStyle>
          <a:p>
            <a:pPr marL="0" indent="0">
              <a:buFontTx/>
              <a:buNone/>
            </a:pPr>
            <a:r>
              <a:rPr lang="en-US" kern="0" dirty="0" smtClean="0"/>
              <a:t>From SPAZZ:</a:t>
            </a:r>
          </a:p>
          <a:p>
            <a:r>
              <a:rPr lang="en-US" b="0" kern="0" dirty="0" smtClean="0"/>
              <a:t>We have the execution duration of each </a:t>
            </a:r>
            <a:r>
              <a:rPr lang="en-US" b="0" kern="0" dirty="0" err="1" smtClean="0"/>
              <a:t>submaster</a:t>
            </a:r>
            <a:r>
              <a:rPr lang="en-US" b="0" kern="0" dirty="0" smtClean="0"/>
              <a:t> </a:t>
            </a:r>
            <a:endParaRPr lang="en-US" b="0" kern="0" dirty="0"/>
          </a:p>
        </p:txBody>
      </p:sp>
      <p:sp>
        <p:nvSpPr>
          <p:cNvPr id="19" name="Rectangle 18"/>
          <p:cNvSpPr/>
          <p:nvPr/>
        </p:nvSpPr>
        <p:spPr bwMode="auto">
          <a:xfrm>
            <a:off x="4744528" y="4730604"/>
            <a:ext cx="457200" cy="379563"/>
          </a:xfrm>
          <a:prstGeom prst="rect">
            <a:avLst/>
          </a:prstGeom>
          <a:solidFill>
            <a:srgbClr val="96969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dirty="0">
              <a:ln>
                <a:noFill/>
              </a:ln>
              <a:solidFill>
                <a:schemeClr val="tx1"/>
              </a:solidFill>
              <a:effectLst/>
              <a:latin typeface="Helvetica" pitchFamily="-108" charset="0"/>
            </a:endParaRPr>
          </a:p>
        </p:txBody>
      </p:sp>
      <p:sp>
        <p:nvSpPr>
          <p:cNvPr id="20" name="Left Brace 19"/>
          <p:cNvSpPr/>
          <p:nvPr/>
        </p:nvSpPr>
        <p:spPr bwMode="auto">
          <a:xfrm rot="16200000">
            <a:off x="2204217" y="4062395"/>
            <a:ext cx="491367" cy="2639685"/>
          </a:xfrm>
          <a:prstGeom prst="leftBrace">
            <a:avLst>
              <a:gd name="adj1" fmla="val 74625"/>
              <a:gd name="adj2" fmla="val 50000"/>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a:ln>
                <a:noFill/>
              </a:ln>
              <a:solidFill>
                <a:schemeClr val="tx1"/>
              </a:solidFill>
              <a:effectLst/>
              <a:latin typeface="Helvetica" pitchFamily="-108" charset="0"/>
            </a:endParaRPr>
          </a:p>
        </p:txBody>
      </p:sp>
      <p:sp>
        <p:nvSpPr>
          <p:cNvPr id="21" name="TextBox 20"/>
          <p:cNvSpPr txBox="1"/>
          <p:nvPr/>
        </p:nvSpPr>
        <p:spPr>
          <a:xfrm>
            <a:off x="1449774" y="5577136"/>
            <a:ext cx="2000251" cy="369332"/>
          </a:xfrm>
          <a:prstGeom prst="rect">
            <a:avLst/>
          </a:prstGeom>
          <a:noFill/>
        </p:spPr>
        <p:txBody>
          <a:bodyPr wrap="square" rtlCol="0">
            <a:spAutoFit/>
          </a:bodyPr>
          <a:lstStyle/>
          <a:p>
            <a:pPr algn="ctr"/>
            <a:r>
              <a:rPr lang="en-US" dirty="0" smtClean="0"/>
              <a:t>Actual Duration</a:t>
            </a:r>
          </a:p>
        </p:txBody>
      </p:sp>
      <p:sp>
        <p:nvSpPr>
          <p:cNvPr id="22" name="Left Brace 21"/>
          <p:cNvSpPr/>
          <p:nvPr/>
        </p:nvSpPr>
        <p:spPr bwMode="auto">
          <a:xfrm rot="16200000">
            <a:off x="4011453" y="4894845"/>
            <a:ext cx="491367" cy="974784"/>
          </a:xfrm>
          <a:prstGeom prst="leftBrace">
            <a:avLst>
              <a:gd name="adj1" fmla="val 74625"/>
              <a:gd name="adj2" fmla="val 50000"/>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a:ln>
                <a:noFill/>
              </a:ln>
              <a:solidFill>
                <a:schemeClr val="tx1"/>
              </a:solidFill>
              <a:effectLst/>
              <a:latin typeface="Helvetica" pitchFamily="-108" charset="0"/>
            </a:endParaRPr>
          </a:p>
        </p:txBody>
      </p:sp>
      <p:sp>
        <p:nvSpPr>
          <p:cNvPr id="23" name="TextBox 22"/>
          <p:cNvSpPr txBox="1"/>
          <p:nvPr/>
        </p:nvSpPr>
        <p:spPr>
          <a:xfrm>
            <a:off x="3257010" y="5627921"/>
            <a:ext cx="2000251" cy="369332"/>
          </a:xfrm>
          <a:prstGeom prst="rect">
            <a:avLst/>
          </a:prstGeom>
          <a:noFill/>
        </p:spPr>
        <p:txBody>
          <a:bodyPr wrap="square" rtlCol="0">
            <a:spAutoFit/>
          </a:bodyPr>
          <a:lstStyle/>
          <a:p>
            <a:pPr algn="ctr"/>
            <a:r>
              <a:rPr lang="en-US" dirty="0" smtClean="0"/>
              <a:t>Vehicle Idle Time</a:t>
            </a:r>
          </a:p>
        </p:txBody>
      </p:sp>
      <p:sp>
        <p:nvSpPr>
          <p:cNvPr id="24" name="TextBox 23"/>
          <p:cNvSpPr txBox="1"/>
          <p:nvPr/>
        </p:nvSpPr>
        <p:spPr>
          <a:xfrm>
            <a:off x="3817998" y="6048038"/>
            <a:ext cx="5326002" cy="338554"/>
          </a:xfrm>
          <a:prstGeom prst="rect">
            <a:avLst/>
          </a:prstGeom>
          <a:noFill/>
        </p:spPr>
        <p:txBody>
          <a:bodyPr wrap="square" rtlCol="0">
            <a:spAutoFit/>
          </a:bodyPr>
          <a:lstStyle/>
          <a:p>
            <a:r>
              <a:rPr lang="en-US" sz="1600" dirty="0" smtClean="0"/>
              <a:t>Vehicle Idle time = Planned Duration – Actual Duration</a:t>
            </a:r>
            <a:endParaRPr lang="en-US" sz="1600" dirty="0"/>
          </a:p>
        </p:txBody>
      </p:sp>
    </p:spTree>
    <p:extLst>
      <p:ext uri="{BB962C8B-B14F-4D97-AF65-F5344CB8AC3E}">
        <p14:creationId xmlns:p14="http://schemas.microsoft.com/office/powerpoint/2010/main" val="265424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1148312"/>
              </p:ext>
            </p:extLst>
          </p:nvPr>
        </p:nvGraphicFramePr>
        <p:xfrm>
          <a:off x="407193" y="1812925"/>
          <a:ext cx="8329614" cy="1832843"/>
        </p:xfrm>
        <a:graphic>
          <a:graphicData uri="http://schemas.openxmlformats.org/drawingml/2006/table">
            <a:tbl>
              <a:tblPr firstRow="1" bandRow="1">
                <a:tableStyleId>{0E3FDE45-AF77-4B5C-9715-49D594BDF05E}</a:tableStyleId>
              </a:tblPr>
              <a:tblGrid>
                <a:gridCol w="1388269">
                  <a:extLst>
                    <a:ext uri="{9D8B030D-6E8A-4147-A177-3AD203B41FA5}">
                      <a16:colId xmlns="" xmlns:a16="http://schemas.microsoft.com/office/drawing/2014/main" val="20000"/>
                    </a:ext>
                  </a:extLst>
                </a:gridCol>
                <a:gridCol w="1388269">
                  <a:extLst>
                    <a:ext uri="{9D8B030D-6E8A-4147-A177-3AD203B41FA5}">
                      <a16:colId xmlns="" xmlns:a16="http://schemas.microsoft.com/office/drawing/2014/main" val="20001"/>
                    </a:ext>
                  </a:extLst>
                </a:gridCol>
                <a:gridCol w="1388269">
                  <a:extLst>
                    <a:ext uri="{9D8B030D-6E8A-4147-A177-3AD203B41FA5}">
                      <a16:colId xmlns="" xmlns:a16="http://schemas.microsoft.com/office/drawing/2014/main" val="20002"/>
                    </a:ext>
                  </a:extLst>
                </a:gridCol>
                <a:gridCol w="1388269">
                  <a:extLst>
                    <a:ext uri="{9D8B030D-6E8A-4147-A177-3AD203B41FA5}">
                      <a16:colId xmlns="" xmlns:a16="http://schemas.microsoft.com/office/drawing/2014/main" val="20003"/>
                    </a:ext>
                  </a:extLst>
                </a:gridCol>
                <a:gridCol w="1388269">
                  <a:extLst>
                    <a:ext uri="{9D8B030D-6E8A-4147-A177-3AD203B41FA5}">
                      <a16:colId xmlns="" xmlns:a16="http://schemas.microsoft.com/office/drawing/2014/main" val="20004"/>
                    </a:ext>
                  </a:extLst>
                </a:gridCol>
                <a:gridCol w="1388269">
                  <a:extLst>
                    <a:ext uri="{9D8B030D-6E8A-4147-A177-3AD203B41FA5}">
                      <a16:colId xmlns="" xmlns:a16="http://schemas.microsoft.com/office/drawing/2014/main" val="20005"/>
                    </a:ext>
                  </a:extLst>
                </a:gridCol>
              </a:tblGrid>
              <a:tr h="427303">
                <a:tc>
                  <a:txBody>
                    <a:bodyPr/>
                    <a:lstStyle/>
                    <a:p>
                      <a:r>
                        <a:rPr lang="en-US" dirty="0"/>
                        <a:t>Activity Type</a:t>
                      </a:r>
                    </a:p>
                  </a:txBody>
                  <a:tcPr/>
                </a:tc>
                <a:tc>
                  <a:txBody>
                    <a:bodyPr/>
                    <a:lstStyle/>
                    <a:p>
                      <a:r>
                        <a:rPr lang="en-US" dirty="0"/>
                        <a:t>25</a:t>
                      </a:r>
                      <a:r>
                        <a:rPr lang="en-US" baseline="30000" dirty="0"/>
                        <a:t>th</a:t>
                      </a:r>
                      <a:r>
                        <a:rPr lang="en-US" baseline="0" dirty="0"/>
                        <a:t> percentile</a:t>
                      </a:r>
                      <a:endParaRPr lang="en-US" dirty="0"/>
                    </a:p>
                  </a:txBody>
                  <a:tcPr/>
                </a:tc>
                <a:tc>
                  <a:txBody>
                    <a:bodyPr/>
                    <a:lstStyle/>
                    <a:p>
                      <a:r>
                        <a:rPr lang="en-US" baseline="0" dirty="0"/>
                        <a:t>50</a:t>
                      </a:r>
                      <a:r>
                        <a:rPr lang="en-US" baseline="30000" dirty="0"/>
                        <a:t>th</a:t>
                      </a:r>
                      <a:r>
                        <a:rPr lang="en-US" baseline="0" dirty="0"/>
                        <a:t> percentile</a:t>
                      </a:r>
                      <a:endParaRPr lang="en-US" dirty="0"/>
                    </a:p>
                  </a:txBody>
                  <a:tcPr/>
                </a:tc>
                <a:tc>
                  <a:txBody>
                    <a:bodyPr/>
                    <a:lstStyle/>
                    <a:p>
                      <a:r>
                        <a:rPr lang="en-US" baseline="0" dirty="0"/>
                        <a:t>75</a:t>
                      </a:r>
                      <a:r>
                        <a:rPr lang="en-US" baseline="30000" dirty="0"/>
                        <a:t>th</a:t>
                      </a:r>
                      <a:r>
                        <a:rPr lang="en-US" baseline="0" dirty="0"/>
                        <a:t> percentile</a:t>
                      </a:r>
                      <a:endParaRPr lang="en-US" dirty="0"/>
                    </a:p>
                  </a:txBody>
                  <a:tcPr/>
                </a:tc>
                <a:tc>
                  <a:txBody>
                    <a:bodyPr/>
                    <a:lstStyle/>
                    <a:p>
                      <a:r>
                        <a:rPr lang="en-US" baseline="0" dirty="0"/>
                        <a:t>95</a:t>
                      </a:r>
                      <a:r>
                        <a:rPr lang="en-US" baseline="30000" dirty="0"/>
                        <a:t>th</a:t>
                      </a:r>
                      <a:r>
                        <a:rPr lang="en-US" baseline="0" dirty="0"/>
                        <a:t> percentile</a:t>
                      </a:r>
                      <a:endParaRPr lang="en-US" dirty="0"/>
                    </a:p>
                  </a:txBody>
                  <a:tcPr/>
                </a:tc>
                <a:tc>
                  <a:txBody>
                    <a:bodyPr/>
                    <a:lstStyle/>
                    <a:p>
                      <a:r>
                        <a:rPr lang="en-US" baseline="0" dirty="0"/>
                        <a:t>99</a:t>
                      </a:r>
                      <a:r>
                        <a:rPr lang="en-US" baseline="30000" dirty="0"/>
                        <a:t>th</a:t>
                      </a:r>
                      <a:r>
                        <a:rPr lang="en-US" baseline="0" dirty="0"/>
                        <a:t> percentile</a:t>
                      </a:r>
                      <a:endParaRPr lang="en-US" dirty="0"/>
                    </a:p>
                  </a:txBody>
                  <a:tcPr/>
                </a:tc>
                <a:extLst>
                  <a:ext uri="{0D108BD9-81ED-4DB2-BD59-A6C34878D82A}">
                    <a16:rowId xmlns="" xmlns:a16="http://schemas.microsoft.com/office/drawing/2014/main" val="10000"/>
                  </a:ext>
                </a:extLst>
              </a:tr>
              <a:tr h="351385">
                <a:tc>
                  <a:txBody>
                    <a:bodyPr/>
                    <a:lstStyle/>
                    <a:p>
                      <a:r>
                        <a:rPr lang="en-US" dirty="0"/>
                        <a:t>All</a:t>
                      </a:r>
                    </a:p>
                  </a:txBody>
                  <a:tcPr/>
                </a:tc>
                <a:tc>
                  <a:txBody>
                    <a:bodyPr/>
                    <a:lstStyle/>
                    <a:p>
                      <a:pPr algn="ctr"/>
                      <a:r>
                        <a:rPr lang="en-US" dirty="0" smtClean="0"/>
                        <a:t>8.3</a:t>
                      </a:r>
                      <a:endParaRPr lang="en-US" dirty="0"/>
                    </a:p>
                  </a:txBody>
                  <a:tcPr/>
                </a:tc>
                <a:tc>
                  <a:txBody>
                    <a:bodyPr/>
                    <a:lstStyle/>
                    <a:p>
                      <a:pPr algn="ctr"/>
                      <a:r>
                        <a:rPr lang="en-US" dirty="0" smtClean="0"/>
                        <a:t>17.0</a:t>
                      </a:r>
                      <a:endParaRPr lang="en-US" dirty="0"/>
                    </a:p>
                  </a:txBody>
                  <a:tcPr/>
                </a:tc>
                <a:tc>
                  <a:txBody>
                    <a:bodyPr/>
                    <a:lstStyle/>
                    <a:p>
                      <a:pPr algn="ctr"/>
                      <a:r>
                        <a:rPr lang="en-US" dirty="0" smtClean="0"/>
                        <a:t>28.6</a:t>
                      </a:r>
                      <a:endParaRPr lang="en-US" dirty="0"/>
                    </a:p>
                  </a:txBody>
                  <a:tcPr/>
                </a:tc>
                <a:tc>
                  <a:txBody>
                    <a:bodyPr/>
                    <a:lstStyle/>
                    <a:p>
                      <a:pPr algn="ctr"/>
                      <a:r>
                        <a:rPr lang="en-US" dirty="0" smtClean="0"/>
                        <a:t>52.5</a:t>
                      </a:r>
                      <a:endParaRPr lang="en-US" dirty="0"/>
                    </a:p>
                  </a:txBody>
                  <a:tcPr/>
                </a:tc>
                <a:tc>
                  <a:txBody>
                    <a:bodyPr/>
                    <a:lstStyle/>
                    <a:p>
                      <a:pPr algn="ctr"/>
                      <a:r>
                        <a:rPr lang="en-US" dirty="0" smtClean="0"/>
                        <a:t>98.3</a:t>
                      </a:r>
                      <a:endParaRPr lang="en-US" dirty="0"/>
                    </a:p>
                  </a:txBody>
                  <a:tcPr/>
                </a:tc>
                <a:extLst>
                  <a:ext uri="{0D108BD9-81ED-4DB2-BD59-A6C34878D82A}">
                    <a16:rowId xmlns="" xmlns:a16="http://schemas.microsoft.com/office/drawing/2014/main" val="10001"/>
                  </a:ext>
                </a:extLst>
              </a:tr>
              <a:tr h="351385">
                <a:tc>
                  <a:txBody>
                    <a:bodyPr/>
                    <a:lstStyle/>
                    <a:p>
                      <a:r>
                        <a:rPr lang="en-US" dirty="0"/>
                        <a:t>SB</a:t>
                      </a:r>
                    </a:p>
                  </a:txBody>
                  <a:tcPr/>
                </a:tc>
                <a:tc>
                  <a:txBody>
                    <a:bodyPr/>
                    <a:lstStyle/>
                    <a:p>
                      <a:pPr algn="ctr"/>
                      <a:r>
                        <a:rPr lang="en-US" dirty="0" smtClean="0"/>
                        <a:t>8.6</a:t>
                      </a:r>
                      <a:endParaRPr lang="en-US" dirty="0"/>
                    </a:p>
                  </a:txBody>
                  <a:tcPr/>
                </a:tc>
                <a:tc>
                  <a:txBody>
                    <a:bodyPr/>
                    <a:lstStyle/>
                    <a:p>
                      <a:pPr algn="ctr"/>
                      <a:r>
                        <a:rPr lang="en-US" dirty="0" smtClean="0"/>
                        <a:t>15.7</a:t>
                      </a:r>
                      <a:endParaRPr lang="en-US" dirty="0"/>
                    </a:p>
                  </a:txBody>
                  <a:tcPr/>
                </a:tc>
                <a:tc>
                  <a:txBody>
                    <a:bodyPr/>
                    <a:lstStyle/>
                    <a:p>
                      <a:pPr algn="ctr"/>
                      <a:r>
                        <a:rPr lang="en-US" dirty="0" smtClean="0"/>
                        <a:t>22.9</a:t>
                      </a:r>
                      <a:endParaRPr lang="en-US" dirty="0"/>
                    </a:p>
                  </a:txBody>
                  <a:tcPr/>
                </a:tc>
                <a:tc>
                  <a:txBody>
                    <a:bodyPr/>
                    <a:lstStyle/>
                    <a:p>
                      <a:pPr algn="ctr"/>
                      <a:r>
                        <a:rPr lang="en-US" dirty="0" smtClean="0"/>
                        <a:t>36.0</a:t>
                      </a:r>
                      <a:endParaRPr lang="en-US" dirty="0"/>
                    </a:p>
                  </a:txBody>
                  <a:tcPr/>
                </a:tc>
                <a:tc>
                  <a:txBody>
                    <a:bodyPr/>
                    <a:lstStyle/>
                    <a:p>
                      <a:pPr algn="ctr"/>
                      <a:r>
                        <a:rPr lang="en-US" dirty="0" smtClean="0"/>
                        <a:t>55.0</a:t>
                      </a:r>
                      <a:endParaRPr lang="en-US" dirty="0"/>
                    </a:p>
                  </a:txBody>
                  <a:tcPr/>
                </a:tc>
                <a:extLst>
                  <a:ext uri="{0D108BD9-81ED-4DB2-BD59-A6C34878D82A}">
                    <a16:rowId xmlns="" xmlns:a16="http://schemas.microsoft.com/office/drawing/2014/main" val="10002"/>
                  </a:ext>
                </a:extLst>
              </a:tr>
              <a:tr h="351385">
                <a:tc>
                  <a:txBody>
                    <a:bodyPr/>
                    <a:lstStyle/>
                    <a:p>
                      <a:r>
                        <a:rPr lang="en-US" dirty="0"/>
                        <a:t>Arm</a:t>
                      </a:r>
                    </a:p>
                  </a:txBody>
                  <a:tcPr/>
                </a:tc>
                <a:tc>
                  <a:txBody>
                    <a:bodyPr/>
                    <a:lstStyle/>
                    <a:p>
                      <a:pPr algn="ctr"/>
                      <a:r>
                        <a:rPr lang="en-US" dirty="0" smtClean="0"/>
                        <a:t>11.5</a:t>
                      </a:r>
                      <a:endParaRPr lang="en-US" dirty="0"/>
                    </a:p>
                  </a:txBody>
                  <a:tcPr/>
                </a:tc>
                <a:tc>
                  <a:txBody>
                    <a:bodyPr/>
                    <a:lstStyle/>
                    <a:p>
                      <a:pPr algn="ctr"/>
                      <a:r>
                        <a:rPr lang="en-US" dirty="0" smtClean="0"/>
                        <a:t>20.3</a:t>
                      </a:r>
                      <a:endParaRPr lang="en-US" dirty="0"/>
                    </a:p>
                  </a:txBody>
                  <a:tcPr/>
                </a:tc>
                <a:tc>
                  <a:txBody>
                    <a:bodyPr/>
                    <a:lstStyle/>
                    <a:p>
                      <a:pPr algn="ctr"/>
                      <a:r>
                        <a:rPr lang="en-US" dirty="0" smtClean="0"/>
                        <a:t>32.4</a:t>
                      </a:r>
                      <a:endParaRPr lang="en-US" dirty="0"/>
                    </a:p>
                  </a:txBody>
                  <a:tcPr/>
                </a:tc>
                <a:tc>
                  <a:txBody>
                    <a:bodyPr/>
                    <a:lstStyle/>
                    <a:p>
                      <a:pPr algn="ctr"/>
                      <a:r>
                        <a:rPr lang="en-US" dirty="0" smtClean="0"/>
                        <a:t>63.3</a:t>
                      </a:r>
                      <a:endParaRPr lang="en-US" dirty="0"/>
                    </a:p>
                  </a:txBody>
                  <a:tcPr/>
                </a:tc>
                <a:tc>
                  <a:txBody>
                    <a:bodyPr/>
                    <a:lstStyle/>
                    <a:p>
                      <a:pPr algn="ctr"/>
                      <a:r>
                        <a:rPr lang="en-US" dirty="0" smtClean="0"/>
                        <a:t>182.0</a:t>
                      </a:r>
                      <a:endParaRPr lang="en-US" dirty="0"/>
                    </a:p>
                  </a:txBody>
                  <a:tcPr/>
                </a:tc>
                <a:extLst>
                  <a:ext uri="{0D108BD9-81ED-4DB2-BD59-A6C34878D82A}">
                    <a16:rowId xmlns="" xmlns:a16="http://schemas.microsoft.com/office/drawing/2014/main" val="10003"/>
                  </a:ext>
                </a:extLst>
              </a:tr>
              <a:tr h="351385">
                <a:tc>
                  <a:txBody>
                    <a:bodyPr/>
                    <a:lstStyle/>
                    <a:p>
                      <a:r>
                        <a:rPr lang="en-US" dirty="0"/>
                        <a:t>Drive</a:t>
                      </a:r>
                    </a:p>
                  </a:txBody>
                  <a:tcPr/>
                </a:tc>
                <a:tc>
                  <a:txBody>
                    <a:bodyPr/>
                    <a:lstStyle/>
                    <a:p>
                      <a:pPr algn="ctr"/>
                      <a:r>
                        <a:rPr lang="en-US" dirty="0" smtClean="0"/>
                        <a:t>30.9</a:t>
                      </a:r>
                      <a:endParaRPr lang="en-US" dirty="0"/>
                    </a:p>
                  </a:txBody>
                  <a:tcPr/>
                </a:tc>
                <a:tc>
                  <a:txBody>
                    <a:bodyPr/>
                    <a:lstStyle/>
                    <a:p>
                      <a:pPr algn="ctr"/>
                      <a:r>
                        <a:rPr lang="en-US" dirty="0" smtClean="0"/>
                        <a:t>38.7</a:t>
                      </a:r>
                      <a:endParaRPr lang="en-US" dirty="0"/>
                    </a:p>
                  </a:txBody>
                  <a:tcPr/>
                </a:tc>
                <a:tc>
                  <a:txBody>
                    <a:bodyPr/>
                    <a:lstStyle/>
                    <a:p>
                      <a:pPr algn="ctr"/>
                      <a:r>
                        <a:rPr lang="en-US" dirty="0" smtClean="0"/>
                        <a:t>47.1</a:t>
                      </a:r>
                      <a:endParaRPr lang="en-US" dirty="0"/>
                    </a:p>
                  </a:txBody>
                  <a:tcPr/>
                </a:tc>
                <a:tc>
                  <a:txBody>
                    <a:bodyPr/>
                    <a:lstStyle/>
                    <a:p>
                      <a:pPr algn="ctr"/>
                      <a:r>
                        <a:rPr lang="en-US" dirty="0" smtClean="0"/>
                        <a:t>79.6</a:t>
                      </a:r>
                      <a:endParaRPr lang="en-US" dirty="0"/>
                    </a:p>
                  </a:txBody>
                  <a:tcPr/>
                </a:tc>
                <a:tc>
                  <a:txBody>
                    <a:bodyPr/>
                    <a:lstStyle/>
                    <a:p>
                      <a:pPr algn="ctr"/>
                      <a:r>
                        <a:rPr lang="en-US" dirty="0" smtClean="0"/>
                        <a:t>114.0</a:t>
                      </a:r>
                      <a:endParaRPr lang="en-US" dirty="0"/>
                    </a:p>
                  </a:txBody>
                  <a:tcPr/>
                </a:tc>
                <a:extLst>
                  <a:ext uri="{0D108BD9-81ED-4DB2-BD59-A6C34878D82A}">
                    <a16:rowId xmlns="" xmlns:a16="http://schemas.microsoft.com/office/drawing/2014/main" val="10004"/>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90461834"/>
              </p:ext>
            </p:extLst>
          </p:nvPr>
        </p:nvGraphicFramePr>
        <p:xfrm>
          <a:off x="407193" y="4400009"/>
          <a:ext cx="8329614" cy="1832843"/>
        </p:xfrm>
        <a:graphic>
          <a:graphicData uri="http://schemas.openxmlformats.org/drawingml/2006/table">
            <a:tbl>
              <a:tblPr firstRow="1" bandRow="1">
                <a:tableStyleId>{0E3FDE45-AF77-4B5C-9715-49D594BDF05E}</a:tableStyleId>
              </a:tblPr>
              <a:tblGrid>
                <a:gridCol w="1388269">
                  <a:extLst>
                    <a:ext uri="{9D8B030D-6E8A-4147-A177-3AD203B41FA5}">
                      <a16:colId xmlns="" xmlns:a16="http://schemas.microsoft.com/office/drawing/2014/main" val="20000"/>
                    </a:ext>
                  </a:extLst>
                </a:gridCol>
                <a:gridCol w="1388269">
                  <a:extLst>
                    <a:ext uri="{9D8B030D-6E8A-4147-A177-3AD203B41FA5}">
                      <a16:colId xmlns="" xmlns:a16="http://schemas.microsoft.com/office/drawing/2014/main" val="20001"/>
                    </a:ext>
                  </a:extLst>
                </a:gridCol>
                <a:gridCol w="1388269">
                  <a:extLst>
                    <a:ext uri="{9D8B030D-6E8A-4147-A177-3AD203B41FA5}">
                      <a16:colId xmlns="" xmlns:a16="http://schemas.microsoft.com/office/drawing/2014/main" val="20002"/>
                    </a:ext>
                  </a:extLst>
                </a:gridCol>
                <a:gridCol w="1388269">
                  <a:extLst>
                    <a:ext uri="{9D8B030D-6E8A-4147-A177-3AD203B41FA5}">
                      <a16:colId xmlns="" xmlns:a16="http://schemas.microsoft.com/office/drawing/2014/main" val="20003"/>
                    </a:ext>
                  </a:extLst>
                </a:gridCol>
                <a:gridCol w="1388269">
                  <a:extLst>
                    <a:ext uri="{9D8B030D-6E8A-4147-A177-3AD203B41FA5}">
                      <a16:colId xmlns="" xmlns:a16="http://schemas.microsoft.com/office/drawing/2014/main" val="20004"/>
                    </a:ext>
                  </a:extLst>
                </a:gridCol>
                <a:gridCol w="1388269">
                  <a:extLst>
                    <a:ext uri="{9D8B030D-6E8A-4147-A177-3AD203B41FA5}">
                      <a16:colId xmlns="" xmlns:a16="http://schemas.microsoft.com/office/drawing/2014/main" val="20005"/>
                    </a:ext>
                  </a:extLst>
                </a:gridCol>
              </a:tblGrid>
              <a:tr h="427303">
                <a:tc>
                  <a:txBody>
                    <a:bodyPr/>
                    <a:lstStyle/>
                    <a:p>
                      <a:r>
                        <a:rPr lang="en-US" dirty="0"/>
                        <a:t>Activity Type</a:t>
                      </a:r>
                    </a:p>
                  </a:txBody>
                  <a:tcPr/>
                </a:tc>
                <a:tc>
                  <a:txBody>
                    <a:bodyPr/>
                    <a:lstStyle/>
                    <a:p>
                      <a:r>
                        <a:rPr lang="en-US" dirty="0"/>
                        <a:t>25</a:t>
                      </a:r>
                      <a:r>
                        <a:rPr lang="en-US" baseline="30000" dirty="0"/>
                        <a:t>th</a:t>
                      </a:r>
                      <a:r>
                        <a:rPr lang="en-US" baseline="0" dirty="0"/>
                        <a:t> percentile</a:t>
                      </a:r>
                      <a:endParaRPr lang="en-US" dirty="0"/>
                    </a:p>
                  </a:txBody>
                  <a:tcPr/>
                </a:tc>
                <a:tc>
                  <a:txBody>
                    <a:bodyPr/>
                    <a:lstStyle/>
                    <a:p>
                      <a:r>
                        <a:rPr lang="en-US" baseline="0" dirty="0"/>
                        <a:t>50</a:t>
                      </a:r>
                      <a:r>
                        <a:rPr lang="en-US" baseline="30000" dirty="0"/>
                        <a:t>th</a:t>
                      </a:r>
                      <a:r>
                        <a:rPr lang="en-US" baseline="0" dirty="0"/>
                        <a:t> percentile</a:t>
                      </a:r>
                      <a:endParaRPr lang="en-US" dirty="0"/>
                    </a:p>
                  </a:txBody>
                  <a:tcPr/>
                </a:tc>
                <a:tc>
                  <a:txBody>
                    <a:bodyPr/>
                    <a:lstStyle/>
                    <a:p>
                      <a:r>
                        <a:rPr lang="en-US" baseline="0" dirty="0"/>
                        <a:t>75</a:t>
                      </a:r>
                      <a:r>
                        <a:rPr lang="en-US" baseline="30000" dirty="0"/>
                        <a:t>th</a:t>
                      </a:r>
                      <a:r>
                        <a:rPr lang="en-US" baseline="0" dirty="0"/>
                        <a:t> percentile</a:t>
                      </a:r>
                      <a:endParaRPr lang="en-US" dirty="0"/>
                    </a:p>
                  </a:txBody>
                  <a:tcPr/>
                </a:tc>
                <a:tc>
                  <a:txBody>
                    <a:bodyPr/>
                    <a:lstStyle/>
                    <a:p>
                      <a:r>
                        <a:rPr lang="en-US" baseline="0" dirty="0"/>
                        <a:t>95</a:t>
                      </a:r>
                      <a:r>
                        <a:rPr lang="en-US" baseline="30000" dirty="0"/>
                        <a:t>th</a:t>
                      </a:r>
                      <a:r>
                        <a:rPr lang="en-US" baseline="0" dirty="0"/>
                        <a:t> percentile</a:t>
                      </a:r>
                      <a:endParaRPr lang="en-US" dirty="0"/>
                    </a:p>
                  </a:txBody>
                  <a:tcPr/>
                </a:tc>
                <a:tc>
                  <a:txBody>
                    <a:bodyPr/>
                    <a:lstStyle/>
                    <a:p>
                      <a:r>
                        <a:rPr lang="en-US" baseline="0" dirty="0"/>
                        <a:t>99</a:t>
                      </a:r>
                      <a:r>
                        <a:rPr lang="en-US" baseline="30000" dirty="0"/>
                        <a:t>th</a:t>
                      </a:r>
                      <a:r>
                        <a:rPr lang="en-US" baseline="0" dirty="0"/>
                        <a:t> percentile</a:t>
                      </a:r>
                      <a:endParaRPr lang="en-US" dirty="0"/>
                    </a:p>
                  </a:txBody>
                  <a:tcPr/>
                </a:tc>
                <a:extLst>
                  <a:ext uri="{0D108BD9-81ED-4DB2-BD59-A6C34878D82A}">
                    <a16:rowId xmlns="" xmlns:a16="http://schemas.microsoft.com/office/drawing/2014/main" val="10000"/>
                  </a:ext>
                </a:extLst>
              </a:tr>
              <a:tr h="351385">
                <a:tc>
                  <a:txBody>
                    <a:bodyPr/>
                    <a:lstStyle/>
                    <a:p>
                      <a:r>
                        <a:rPr lang="en-US" dirty="0"/>
                        <a:t>All</a:t>
                      </a:r>
                    </a:p>
                  </a:txBody>
                  <a:tcPr/>
                </a:tc>
                <a:tc>
                  <a:txBody>
                    <a:bodyPr/>
                    <a:lstStyle/>
                    <a:p>
                      <a:pPr algn="ctr"/>
                      <a:r>
                        <a:rPr lang="en-US" dirty="0" smtClean="0"/>
                        <a:t>3.9</a:t>
                      </a:r>
                      <a:endParaRPr lang="en-US" dirty="0"/>
                    </a:p>
                  </a:txBody>
                  <a:tcPr/>
                </a:tc>
                <a:tc>
                  <a:txBody>
                    <a:bodyPr/>
                    <a:lstStyle/>
                    <a:p>
                      <a:pPr algn="ctr"/>
                      <a:r>
                        <a:rPr lang="en-US" dirty="0" smtClean="0"/>
                        <a:t>9.5</a:t>
                      </a:r>
                      <a:endParaRPr lang="en-US" dirty="0"/>
                    </a:p>
                  </a:txBody>
                  <a:tcPr/>
                </a:tc>
                <a:tc>
                  <a:txBody>
                    <a:bodyPr/>
                    <a:lstStyle/>
                    <a:p>
                      <a:pPr algn="ctr"/>
                      <a:r>
                        <a:rPr lang="en-US" dirty="0" smtClean="0"/>
                        <a:t>16.2</a:t>
                      </a:r>
                      <a:endParaRPr lang="en-US" dirty="0"/>
                    </a:p>
                  </a:txBody>
                  <a:tcPr/>
                </a:tc>
                <a:tc>
                  <a:txBody>
                    <a:bodyPr/>
                    <a:lstStyle/>
                    <a:p>
                      <a:pPr algn="ctr"/>
                      <a:r>
                        <a:rPr lang="en-US" dirty="0" smtClean="0"/>
                        <a:t>44.4</a:t>
                      </a:r>
                      <a:endParaRPr lang="en-US" dirty="0"/>
                    </a:p>
                  </a:txBody>
                  <a:tcPr/>
                </a:tc>
                <a:tc>
                  <a:txBody>
                    <a:bodyPr/>
                    <a:lstStyle/>
                    <a:p>
                      <a:pPr algn="ctr"/>
                      <a:r>
                        <a:rPr lang="en-US" dirty="0" smtClean="0"/>
                        <a:t>120.8</a:t>
                      </a:r>
                      <a:endParaRPr lang="en-US" dirty="0"/>
                    </a:p>
                  </a:txBody>
                  <a:tcPr/>
                </a:tc>
                <a:extLst>
                  <a:ext uri="{0D108BD9-81ED-4DB2-BD59-A6C34878D82A}">
                    <a16:rowId xmlns="" xmlns:a16="http://schemas.microsoft.com/office/drawing/2014/main" val="10001"/>
                  </a:ext>
                </a:extLst>
              </a:tr>
              <a:tr h="351385">
                <a:tc>
                  <a:txBody>
                    <a:bodyPr/>
                    <a:lstStyle/>
                    <a:p>
                      <a:r>
                        <a:rPr lang="en-US" dirty="0"/>
                        <a:t>SB</a:t>
                      </a:r>
                    </a:p>
                  </a:txBody>
                  <a:tcPr/>
                </a:tc>
                <a:tc>
                  <a:txBody>
                    <a:bodyPr/>
                    <a:lstStyle/>
                    <a:p>
                      <a:pPr algn="ctr"/>
                      <a:r>
                        <a:rPr lang="en-US" dirty="0" smtClean="0"/>
                        <a:t>6.3</a:t>
                      </a:r>
                      <a:endParaRPr lang="en-US" dirty="0"/>
                    </a:p>
                  </a:txBody>
                  <a:tcPr/>
                </a:tc>
                <a:tc>
                  <a:txBody>
                    <a:bodyPr/>
                    <a:lstStyle/>
                    <a:p>
                      <a:pPr algn="ctr"/>
                      <a:r>
                        <a:rPr lang="en-US" dirty="0" smtClean="0"/>
                        <a:t>10.1</a:t>
                      </a:r>
                      <a:endParaRPr lang="en-US" dirty="0"/>
                    </a:p>
                  </a:txBody>
                  <a:tcPr/>
                </a:tc>
                <a:tc>
                  <a:txBody>
                    <a:bodyPr/>
                    <a:lstStyle/>
                    <a:p>
                      <a:pPr algn="ctr"/>
                      <a:r>
                        <a:rPr lang="en-US" dirty="0" smtClean="0"/>
                        <a:t>14.5</a:t>
                      </a:r>
                      <a:endParaRPr lang="en-US" dirty="0"/>
                    </a:p>
                  </a:txBody>
                  <a:tcPr/>
                </a:tc>
                <a:tc>
                  <a:txBody>
                    <a:bodyPr/>
                    <a:lstStyle/>
                    <a:p>
                      <a:pPr algn="ctr"/>
                      <a:r>
                        <a:rPr lang="en-US" dirty="0" smtClean="0"/>
                        <a:t>20.7</a:t>
                      </a:r>
                      <a:endParaRPr lang="en-US" dirty="0"/>
                    </a:p>
                  </a:txBody>
                  <a:tcPr/>
                </a:tc>
                <a:tc>
                  <a:txBody>
                    <a:bodyPr/>
                    <a:lstStyle/>
                    <a:p>
                      <a:pPr algn="ctr"/>
                      <a:r>
                        <a:rPr lang="en-US" dirty="0" smtClean="0"/>
                        <a:t>29.3</a:t>
                      </a:r>
                      <a:endParaRPr lang="en-US" dirty="0"/>
                    </a:p>
                  </a:txBody>
                  <a:tcPr/>
                </a:tc>
                <a:extLst>
                  <a:ext uri="{0D108BD9-81ED-4DB2-BD59-A6C34878D82A}">
                    <a16:rowId xmlns="" xmlns:a16="http://schemas.microsoft.com/office/drawing/2014/main" val="10002"/>
                  </a:ext>
                </a:extLst>
              </a:tr>
              <a:tr h="351385">
                <a:tc>
                  <a:txBody>
                    <a:bodyPr/>
                    <a:lstStyle/>
                    <a:p>
                      <a:r>
                        <a:rPr lang="en-US" dirty="0"/>
                        <a:t>Arm</a:t>
                      </a:r>
                    </a:p>
                  </a:txBody>
                  <a:tcPr/>
                </a:tc>
                <a:tc>
                  <a:txBody>
                    <a:bodyPr/>
                    <a:lstStyle/>
                    <a:p>
                      <a:pPr algn="ctr"/>
                      <a:r>
                        <a:rPr lang="en-US" dirty="0" smtClean="0"/>
                        <a:t>8.6</a:t>
                      </a:r>
                      <a:endParaRPr lang="en-US" dirty="0"/>
                    </a:p>
                  </a:txBody>
                  <a:tcPr/>
                </a:tc>
                <a:tc>
                  <a:txBody>
                    <a:bodyPr/>
                    <a:lstStyle/>
                    <a:p>
                      <a:pPr algn="ctr"/>
                      <a:r>
                        <a:rPr lang="en-US" dirty="0" smtClean="0"/>
                        <a:t>13.7</a:t>
                      </a:r>
                      <a:endParaRPr lang="en-US" dirty="0"/>
                    </a:p>
                  </a:txBody>
                  <a:tcPr/>
                </a:tc>
                <a:tc>
                  <a:txBody>
                    <a:bodyPr/>
                    <a:lstStyle/>
                    <a:p>
                      <a:pPr algn="ctr"/>
                      <a:r>
                        <a:rPr lang="en-US" dirty="0" smtClean="0"/>
                        <a:t>25.0</a:t>
                      </a:r>
                      <a:endParaRPr lang="en-US" dirty="0"/>
                    </a:p>
                  </a:txBody>
                  <a:tcPr/>
                </a:tc>
                <a:tc>
                  <a:txBody>
                    <a:bodyPr/>
                    <a:lstStyle/>
                    <a:p>
                      <a:pPr algn="ctr"/>
                      <a:r>
                        <a:rPr lang="en-US" dirty="0" smtClean="0"/>
                        <a:t>58.0</a:t>
                      </a:r>
                      <a:endParaRPr lang="en-US" dirty="0"/>
                    </a:p>
                  </a:txBody>
                  <a:tcPr/>
                </a:tc>
                <a:tc>
                  <a:txBody>
                    <a:bodyPr/>
                    <a:lstStyle/>
                    <a:p>
                      <a:pPr algn="ctr"/>
                      <a:r>
                        <a:rPr lang="en-US" dirty="0" smtClean="0"/>
                        <a:t>174.3</a:t>
                      </a:r>
                      <a:endParaRPr lang="en-US" dirty="0"/>
                    </a:p>
                  </a:txBody>
                  <a:tcPr/>
                </a:tc>
                <a:extLst>
                  <a:ext uri="{0D108BD9-81ED-4DB2-BD59-A6C34878D82A}">
                    <a16:rowId xmlns="" xmlns:a16="http://schemas.microsoft.com/office/drawing/2014/main" val="10003"/>
                  </a:ext>
                </a:extLst>
              </a:tr>
              <a:tr h="351385">
                <a:tc>
                  <a:txBody>
                    <a:bodyPr/>
                    <a:lstStyle/>
                    <a:p>
                      <a:r>
                        <a:rPr lang="en-US" dirty="0"/>
                        <a:t>Drive</a:t>
                      </a:r>
                    </a:p>
                  </a:txBody>
                  <a:tcPr/>
                </a:tc>
                <a:tc>
                  <a:txBody>
                    <a:bodyPr/>
                    <a:lstStyle/>
                    <a:p>
                      <a:pPr algn="ctr"/>
                      <a:r>
                        <a:rPr lang="en-US" dirty="0" smtClean="0"/>
                        <a:t>34.1</a:t>
                      </a:r>
                      <a:endParaRPr lang="en-US" dirty="0"/>
                    </a:p>
                  </a:txBody>
                  <a:tcPr/>
                </a:tc>
                <a:tc>
                  <a:txBody>
                    <a:bodyPr/>
                    <a:lstStyle/>
                    <a:p>
                      <a:pPr algn="ctr"/>
                      <a:r>
                        <a:rPr lang="en-US" dirty="0" smtClean="0"/>
                        <a:t>40.6</a:t>
                      </a:r>
                      <a:endParaRPr lang="en-US" dirty="0"/>
                    </a:p>
                  </a:txBody>
                  <a:tcPr/>
                </a:tc>
                <a:tc>
                  <a:txBody>
                    <a:bodyPr/>
                    <a:lstStyle/>
                    <a:p>
                      <a:pPr algn="ctr"/>
                      <a:r>
                        <a:rPr lang="en-US" dirty="0" smtClean="0"/>
                        <a:t>48.4</a:t>
                      </a:r>
                      <a:endParaRPr lang="en-US" dirty="0"/>
                    </a:p>
                  </a:txBody>
                  <a:tcPr/>
                </a:tc>
                <a:tc>
                  <a:txBody>
                    <a:bodyPr/>
                    <a:lstStyle/>
                    <a:p>
                      <a:pPr algn="ctr"/>
                      <a:r>
                        <a:rPr lang="en-US" dirty="0" smtClean="0"/>
                        <a:t>56.6</a:t>
                      </a:r>
                      <a:endParaRPr lang="en-US" dirty="0"/>
                    </a:p>
                  </a:txBody>
                  <a:tcPr/>
                </a:tc>
                <a:tc>
                  <a:txBody>
                    <a:bodyPr/>
                    <a:lstStyle/>
                    <a:p>
                      <a:pPr algn="ctr"/>
                      <a:r>
                        <a:rPr lang="en-US" dirty="0" smtClean="0"/>
                        <a:t>87.8</a:t>
                      </a:r>
                      <a:endParaRPr lang="en-US" dirty="0"/>
                    </a:p>
                  </a:txBody>
                  <a:tcPr/>
                </a:tc>
                <a:extLst>
                  <a:ext uri="{0D108BD9-81ED-4DB2-BD59-A6C34878D82A}">
                    <a16:rowId xmlns="" xmlns:a16="http://schemas.microsoft.com/office/drawing/2014/main" val="10004"/>
                  </a:ext>
                </a:extLst>
              </a:tr>
            </a:tbl>
          </a:graphicData>
        </a:graphic>
      </p:graphicFrame>
      <p:sp>
        <p:nvSpPr>
          <p:cNvPr id="6" name="Rectangle 5"/>
          <p:cNvSpPr/>
          <p:nvPr/>
        </p:nvSpPr>
        <p:spPr bwMode="auto">
          <a:xfrm>
            <a:off x="3641404" y="2605177"/>
            <a:ext cx="457200" cy="258794"/>
          </a:xfrm>
          <a:prstGeom prst="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a:ln>
                <a:noFill/>
              </a:ln>
              <a:solidFill>
                <a:schemeClr val="tx1"/>
              </a:solidFill>
              <a:effectLst/>
              <a:latin typeface="Helvetica" pitchFamily="-108" charset="0"/>
            </a:endParaRPr>
          </a:p>
        </p:txBody>
      </p:sp>
      <p:sp>
        <p:nvSpPr>
          <p:cNvPr id="7" name="Rectangle 6"/>
          <p:cNvSpPr/>
          <p:nvPr/>
        </p:nvSpPr>
        <p:spPr bwMode="auto">
          <a:xfrm>
            <a:off x="3641404" y="5187033"/>
            <a:ext cx="457200" cy="258794"/>
          </a:xfrm>
          <a:prstGeom prst="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a:ln>
                <a:noFill/>
              </a:ln>
              <a:solidFill>
                <a:schemeClr val="tx1"/>
              </a:solidFill>
              <a:effectLst/>
              <a:latin typeface="Helvetica" pitchFamily="-108" charset="0"/>
            </a:endParaRPr>
          </a:p>
        </p:txBody>
      </p:sp>
      <p:sp>
        <p:nvSpPr>
          <p:cNvPr id="8" name="Rectangle 7"/>
          <p:cNvSpPr/>
          <p:nvPr/>
        </p:nvSpPr>
        <p:spPr bwMode="auto">
          <a:xfrm>
            <a:off x="3641404" y="2962588"/>
            <a:ext cx="457200" cy="258794"/>
          </a:xfrm>
          <a:prstGeom prst="rect">
            <a:avLst/>
          </a:prstGeom>
          <a:no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a:ln>
                <a:noFill/>
              </a:ln>
              <a:solidFill>
                <a:schemeClr val="tx1"/>
              </a:solidFill>
              <a:effectLst/>
              <a:latin typeface="Helvetica" pitchFamily="-108" charset="0"/>
            </a:endParaRPr>
          </a:p>
        </p:txBody>
      </p:sp>
      <p:sp>
        <p:nvSpPr>
          <p:cNvPr id="9" name="Rectangle 8"/>
          <p:cNvSpPr/>
          <p:nvPr/>
        </p:nvSpPr>
        <p:spPr bwMode="auto">
          <a:xfrm>
            <a:off x="3641404" y="5546408"/>
            <a:ext cx="457200" cy="258794"/>
          </a:xfrm>
          <a:prstGeom prst="rect">
            <a:avLst/>
          </a:prstGeom>
          <a:no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a:ln>
                <a:noFill/>
              </a:ln>
              <a:solidFill>
                <a:schemeClr val="tx1"/>
              </a:solidFill>
              <a:effectLst/>
              <a:latin typeface="Helvetica" pitchFamily="-108" charset="0"/>
            </a:endParaRPr>
          </a:p>
        </p:txBody>
      </p:sp>
      <p:sp>
        <p:nvSpPr>
          <p:cNvPr id="10" name="TextBox 9"/>
          <p:cNvSpPr txBox="1"/>
          <p:nvPr/>
        </p:nvSpPr>
        <p:spPr>
          <a:xfrm>
            <a:off x="398567" y="1272324"/>
            <a:ext cx="3773383"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Pre-Update Vehicle Idle </a:t>
            </a:r>
            <a:r>
              <a:rPr lang="en-US" b="1" dirty="0" smtClean="0">
                <a:latin typeface="Times New Roman" panose="02020603050405020304" pitchFamily="18" charset="0"/>
                <a:cs typeface="Times New Roman" panose="02020603050405020304" pitchFamily="18" charset="0"/>
              </a:rPr>
              <a:t>Time (min)</a:t>
            </a:r>
            <a:endParaRPr lang="en-US"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07193" y="3958474"/>
            <a:ext cx="3928043"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Post-Update Vehicle Idle </a:t>
            </a:r>
            <a:r>
              <a:rPr lang="en-US" b="1" dirty="0" smtClean="0">
                <a:latin typeface="Times New Roman" panose="02020603050405020304" pitchFamily="18" charset="0"/>
                <a:cs typeface="Times New Roman" panose="02020603050405020304" pitchFamily="18" charset="0"/>
              </a:rPr>
              <a:t>Time (min)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656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Science Blocks (using median values)</a:t>
            </a:r>
          </a:p>
          <a:p>
            <a:pPr lvl="1"/>
            <a:r>
              <a:rPr lang="en-US" dirty="0" smtClean="0"/>
              <a:t>Idle Time Reduction per SB: 5.6 min </a:t>
            </a:r>
          </a:p>
          <a:p>
            <a:pPr lvl="2"/>
            <a:r>
              <a:rPr lang="en-US" dirty="0" smtClean="0"/>
              <a:t>35% improvement</a:t>
            </a:r>
          </a:p>
          <a:p>
            <a:pPr lvl="1"/>
            <a:r>
              <a:rPr lang="en-US" dirty="0" smtClean="0"/>
              <a:t>Average SBs per Sol: 1.24</a:t>
            </a:r>
          </a:p>
          <a:p>
            <a:pPr lvl="1"/>
            <a:r>
              <a:rPr lang="en-US" dirty="0" smtClean="0"/>
              <a:t>Average Idle Time Reduction per Sol: </a:t>
            </a:r>
            <a:r>
              <a:rPr lang="en-US" dirty="0"/>
              <a:t>6.9 </a:t>
            </a:r>
            <a:r>
              <a:rPr lang="en-US" dirty="0" smtClean="0"/>
              <a:t>min</a:t>
            </a:r>
          </a:p>
          <a:p>
            <a:r>
              <a:rPr lang="en-US" dirty="0" smtClean="0"/>
              <a:t>Arm BB</a:t>
            </a:r>
          </a:p>
          <a:p>
            <a:pPr lvl="1"/>
            <a:r>
              <a:rPr lang="en-US" dirty="0"/>
              <a:t>Idle Time Reduction per </a:t>
            </a:r>
            <a:r>
              <a:rPr lang="en-US" dirty="0" smtClean="0"/>
              <a:t>Arm BB: 6.6 min </a:t>
            </a:r>
            <a:endParaRPr lang="en-US" dirty="0"/>
          </a:p>
          <a:p>
            <a:pPr lvl="2"/>
            <a:r>
              <a:rPr lang="en-US" dirty="0" smtClean="0"/>
              <a:t>33% </a:t>
            </a:r>
            <a:r>
              <a:rPr lang="en-US" dirty="0"/>
              <a:t>improvement</a:t>
            </a:r>
          </a:p>
          <a:p>
            <a:pPr lvl="1"/>
            <a:r>
              <a:rPr lang="en-US" dirty="0"/>
              <a:t>Average </a:t>
            </a:r>
            <a:r>
              <a:rPr lang="en-US" dirty="0" smtClean="0"/>
              <a:t>Arm BBs </a:t>
            </a:r>
            <a:r>
              <a:rPr lang="en-US" dirty="0"/>
              <a:t>per Sol: </a:t>
            </a:r>
            <a:r>
              <a:rPr lang="en-US" dirty="0" smtClean="0"/>
              <a:t>0.61</a:t>
            </a:r>
            <a:endParaRPr lang="en-US" dirty="0"/>
          </a:p>
          <a:p>
            <a:pPr lvl="1"/>
            <a:r>
              <a:rPr lang="en-US" dirty="0"/>
              <a:t>Average Idle Time Reduction per Sol: </a:t>
            </a:r>
            <a:r>
              <a:rPr lang="en-US" dirty="0" smtClean="0"/>
              <a:t>4 min</a:t>
            </a:r>
          </a:p>
          <a:p>
            <a:pPr marL="342900" lvl="1" indent="0">
              <a:buNone/>
            </a:pPr>
            <a:endParaRPr lang="en-US" dirty="0" smtClean="0"/>
          </a:p>
          <a:p>
            <a:r>
              <a:rPr lang="en-US" dirty="0" smtClean="0"/>
              <a:t>Average Idle Time Reduction per Sol: 10.9 min</a:t>
            </a:r>
          </a:p>
          <a:p>
            <a:pPr lvl="1"/>
            <a:r>
              <a:rPr lang="en-US" dirty="0" smtClean="0"/>
              <a:t>Approximately </a:t>
            </a:r>
            <a:r>
              <a:rPr lang="en-US" dirty="0" smtClean="0"/>
              <a:t>1%</a:t>
            </a:r>
            <a:r>
              <a:rPr lang="en-US" dirty="0" smtClean="0"/>
              <a:t> </a:t>
            </a:r>
            <a:r>
              <a:rPr lang="en-US" dirty="0" smtClean="0"/>
              <a:t>SOC per </a:t>
            </a:r>
            <a:r>
              <a:rPr lang="en-US" dirty="0" smtClean="0"/>
              <a:t>Sol</a:t>
            </a:r>
          </a:p>
          <a:p>
            <a:pPr lvl="2"/>
            <a:r>
              <a:rPr lang="en-US" dirty="0" smtClean="0"/>
              <a:t>Including awake time rule of thumb of 1.2% SOC/20min</a:t>
            </a:r>
          </a:p>
          <a:p>
            <a:pPr lvl="2"/>
            <a:r>
              <a:rPr lang="en-US" dirty="0" smtClean="0"/>
              <a:t>There is also a benefit of less heating for those activities ~0.5%</a:t>
            </a:r>
          </a:p>
          <a:p>
            <a:pPr lvl="1"/>
            <a:r>
              <a:rPr lang="en-US" dirty="0" smtClean="0"/>
              <a:t>Also the benefit of this time can be directly used by science</a:t>
            </a:r>
            <a:endParaRPr lang="en-US" dirty="0" smtClean="0"/>
          </a:p>
        </p:txBody>
      </p:sp>
    </p:spTree>
    <p:extLst>
      <p:ext uri="{BB962C8B-B14F-4D97-AF65-F5344CB8AC3E}">
        <p14:creationId xmlns:p14="http://schemas.microsoft.com/office/powerpoint/2010/main" val="384410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Pre-Update Idle Time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18385"/>
            <a:ext cx="8229600" cy="4710204"/>
          </a:xfrm>
        </p:spPr>
      </p:pic>
    </p:spTree>
    <p:extLst>
      <p:ext uri="{BB962C8B-B14F-4D97-AF65-F5344CB8AC3E}">
        <p14:creationId xmlns:p14="http://schemas.microsoft.com/office/powerpoint/2010/main" val="1935873811"/>
      </p:ext>
    </p:extLst>
  </p:cSld>
  <p:clrMapOvr>
    <a:masterClrMapping/>
  </p:clrMapOvr>
</p:sld>
</file>

<file path=ppt/theme/theme1.xml><?xml version="1.0" encoding="utf-8"?>
<a:theme xmlns:a="http://schemas.openxmlformats.org/drawingml/2006/main" name="MSL">
  <a:themeElements>
    <a:clrScheme name="">
      <a:dk1>
        <a:srgbClr val="000000"/>
      </a:dk1>
      <a:lt1>
        <a:srgbClr val="CCFFFF"/>
      </a:lt1>
      <a:dk2>
        <a:srgbClr val="000000"/>
      </a:dk2>
      <a:lt2>
        <a:srgbClr val="808080"/>
      </a:lt2>
      <a:accent1>
        <a:srgbClr val="00CC99"/>
      </a:accent1>
      <a:accent2>
        <a:srgbClr val="3333CC"/>
      </a:accent2>
      <a:accent3>
        <a:srgbClr val="E2FFFF"/>
      </a:accent3>
      <a:accent4>
        <a:srgbClr val="000000"/>
      </a:accent4>
      <a:accent5>
        <a:srgbClr val="AAE2CA"/>
      </a:accent5>
      <a:accent6>
        <a:srgbClr val="2D2DB9"/>
      </a:accent6>
      <a:hlink>
        <a:srgbClr val="CCCCFF"/>
      </a:hlink>
      <a:folHlink>
        <a:srgbClr val="B2B2B2"/>
      </a:folHlink>
    </a:clrScheme>
    <a:fontScheme name="Smart Lander Template B">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a:ln>
              <a:noFill/>
            </a:ln>
            <a:solidFill>
              <a:schemeClr val="tx1"/>
            </a:solidFill>
            <a:effectLst/>
            <a:latin typeface="Helvetica"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a:ln>
              <a:noFill/>
            </a:ln>
            <a:solidFill>
              <a:schemeClr val="tx1"/>
            </a:solidFill>
            <a:effectLst/>
            <a:latin typeface="Helvetica" pitchFamily="-108" charset="0"/>
          </a:defRPr>
        </a:defPPr>
      </a:lstStyle>
    </a:lnDef>
  </a:objectDefaults>
  <a:extraClrSchemeLst>
    <a:extraClrScheme>
      <a:clrScheme name="Smart Lander Template 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mart Lander Template 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mart Lander Template B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mart Lander Template B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mart Lander Template B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mart Lander Template B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mart Lander Template B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SL" id="{777D1068-D48C-4FD2-A928-8713A2EFA8A2}" vid="{0B4F6108-6A81-4B8B-8673-E4E0443EE40A}"/>
    </a:ext>
  </a:extLst>
</a:theme>
</file>

<file path=ppt/theme/theme2.xml><?xml version="1.0" encoding="utf-8"?>
<a:theme xmlns:a="http://schemas.openxmlformats.org/drawingml/2006/main" name="Smart Lander Template B">
  <a:themeElements>
    <a:clrScheme name="">
      <a:dk1>
        <a:srgbClr val="000000"/>
      </a:dk1>
      <a:lt1>
        <a:srgbClr val="CCFFFF"/>
      </a:lt1>
      <a:dk2>
        <a:srgbClr val="000000"/>
      </a:dk2>
      <a:lt2>
        <a:srgbClr val="808080"/>
      </a:lt2>
      <a:accent1>
        <a:srgbClr val="00CC99"/>
      </a:accent1>
      <a:accent2>
        <a:srgbClr val="3333CC"/>
      </a:accent2>
      <a:accent3>
        <a:srgbClr val="E2FFFF"/>
      </a:accent3>
      <a:accent4>
        <a:srgbClr val="000000"/>
      </a:accent4>
      <a:accent5>
        <a:srgbClr val="AAE2CA"/>
      </a:accent5>
      <a:accent6>
        <a:srgbClr val="2D2DB9"/>
      </a:accent6>
      <a:hlink>
        <a:srgbClr val="CCCCFF"/>
      </a:hlink>
      <a:folHlink>
        <a:srgbClr val="B2B2B2"/>
      </a:folHlink>
    </a:clrScheme>
    <a:fontScheme name="Smart Lander Template B">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a:ln>
              <a:noFill/>
            </a:ln>
            <a:solidFill>
              <a:schemeClr val="tx1"/>
            </a:solidFill>
            <a:effectLst/>
            <a:latin typeface="Helvetica"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a:ln>
              <a:noFill/>
            </a:ln>
            <a:solidFill>
              <a:schemeClr val="tx1"/>
            </a:solidFill>
            <a:effectLst/>
            <a:latin typeface="Helvetica" pitchFamily="-108" charset="0"/>
          </a:defRPr>
        </a:defPPr>
      </a:lstStyle>
    </a:lnDef>
  </a:objectDefaults>
  <a:extraClrSchemeLst>
    <a:extraClrScheme>
      <a:clrScheme name="Smart Lander Template 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mart Lander Template 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mart Lander Template B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mart Lander Template B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mart Lander Template B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mart Lander Template B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mart Lander Template B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MSL</Template>
  <TotalTime>314</TotalTime>
  <Words>752</Words>
  <Application>Microsoft Office PowerPoint</Application>
  <PresentationFormat>On-screen Show (4:3)</PresentationFormat>
  <Paragraphs>150</Paragraphs>
  <Slides>10</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ＭＳ Ｐゴシック</vt:lpstr>
      <vt:lpstr>Arial</vt:lpstr>
      <vt:lpstr>Calibri</vt:lpstr>
      <vt:lpstr>Helvetica</vt:lpstr>
      <vt:lpstr>Lucida Grande</vt:lpstr>
      <vt:lpstr>Skia</vt:lpstr>
      <vt:lpstr>Times New Roman</vt:lpstr>
      <vt:lpstr>MSL</vt:lpstr>
      <vt:lpstr>Smart Lander Template B</vt:lpstr>
      <vt:lpstr>Margin Working Group Updates Outbrief</vt:lpstr>
      <vt:lpstr>Margin Working Group Brief Overview</vt:lpstr>
      <vt:lpstr>Current Focus: Tactical Activity Plan Explicit Margins</vt:lpstr>
      <vt:lpstr>Implemented Solution</vt:lpstr>
      <vt:lpstr>Are we doing what we said we would?</vt:lpstr>
      <vt:lpstr>Figure of Merit Definition – Vehicle Idle Time</vt:lpstr>
      <vt:lpstr>Results!</vt:lpstr>
      <vt:lpstr>Results!</vt:lpstr>
      <vt:lpstr>Pre-Update Idle Time</vt:lpstr>
      <vt:lpstr>Post-Update Vehicle Idle Time</vt:lpstr>
    </vt:vector>
  </TitlesOfParts>
  <Company>JPL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Margin Working Group Updates Outbrief</dc:title>
  <dc:creator>Bennett, Christopher J (397A)</dc:creator>
  <cp:lastModifiedBy>Bennett, Christopher J (397A)</cp:lastModifiedBy>
  <cp:revision>15</cp:revision>
  <dcterms:created xsi:type="dcterms:W3CDTF">2019-05-01T20:35:37Z</dcterms:created>
  <dcterms:modified xsi:type="dcterms:W3CDTF">2019-05-08T16:42:42Z</dcterms:modified>
</cp:coreProperties>
</file>