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0E7E4-F145-4AF9-A450-F87D73535D40}" v="25" dt="2022-01-13T14:39:3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霆" userId="6f633d52afad5766" providerId="LiveId" clId="{6010E7E4-F145-4AF9-A450-F87D73535D40}"/>
    <pc:docChg chg="undo custSel addSld modSld">
      <pc:chgData name="昱霆" userId="6f633d52afad5766" providerId="LiveId" clId="{6010E7E4-F145-4AF9-A450-F87D73535D40}" dt="2022-01-13T14:40:13.664" v="1691" actId="20577"/>
      <pc:docMkLst>
        <pc:docMk/>
      </pc:docMkLst>
      <pc:sldChg chg="addSp delSp modSp mod">
        <pc:chgData name="昱霆" userId="6f633d52afad5766" providerId="LiveId" clId="{6010E7E4-F145-4AF9-A450-F87D73535D40}" dt="2022-01-13T14:40:13.664" v="1691" actId="20577"/>
        <pc:sldMkLst>
          <pc:docMk/>
          <pc:sldMk cId="881322630" sldId="256"/>
        </pc:sldMkLst>
        <pc:spChg chg="add mod">
          <ac:chgData name="昱霆" userId="6f633d52afad5766" providerId="LiveId" clId="{6010E7E4-F145-4AF9-A450-F87D73535D40}" dt="2022-01-13T14:34:16.439" v="1282" actId="20577"/>
          <ac:spMkLst>
            <pc:docMk/>
            <pc:sldMk cId="881322630" sldId="256"/>
            <ac:spMk id="3" creationId="{9A0DBFEE-347B-4884-B4BC-0DC55A6352FE}"/>
          </ac:spMkLst>
        </pc:spChg>
        <pc:spChg chg="mod">
          <ac:chgData name="昱霆" userId="6f633d52afad5766" providerId="LiveId" clId="{6010E7E4-F145-4AF9-A450-F87D73535D40}" dt="2022-01-13T13:49:07.909" v="645" actId="20577"/>
          <ac:spMkLst>
            <pc:docMk/>
            <pc:sldMk cId="881322630" sldId="256"/>
            <ac:spMk id="4" creationId="{9B340569-B96F-4674-9773-EB2CBE3F6967}"/>
          </ac:spMkLst>
        </pc:spChg>
        <pc:spChg chg="add mod">
          <ac:chgData name="昱霆" userId="6f633d52afad5766" providerId="LiveId" clId="{6010E7E4-F145-4AF9-A450-F87D73535D40}" dt="2022-01-13T14:34:10.815" v="1281" actId="20577"/>
          <ac:spMkLst>
            <pc:docMk/>
            <pc:sldMk cId="881322630" sldId="256"/>
            <ac:spMk id="5" creationId="{BF34C265-C8A2-4BC6-A67B-C64C264DE67E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6" creationId="{198C2149-152E-46A3-9F13-D9796C6E67A1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7" creationId="{8F307BA1-0DAF-4FB9-BE35-5F0CCD136E15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8" creationId="{4B809C52-80DB-4C4E-A2CA-F12E449E5793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9" creationId="{61BF3D9D-6633-4449-8852-897B973371BA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10" creationId="{E9CBBDB9-5261-488C-8F5B-7B98E9C886D0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14" creationId="{D492F68A-23D5-48EB-8F30-315560181D4B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15" creationId="{592EEC75-3890-4004-8E99-2DE09F56C111}"/>
          </ac:spMkLst>
        </pc:spChg>
        <pc:spChg chg="add del mod">
          <ac:chgData name="昱霆" userId="6f633d52afad5766" providerId="LiveId" clId="{6010E7E4-F145-4AF9-A450-F87D73535D40}" dt="2022-01-13T13:59:43.663" v="830" actId="478"/>
          <ac:spMkLst>
            <pc:docMk/>
            <pc:sldMk cId="881322630" sldId="256"/>
            <ac:spMk id="16" creationId="{FECBB232-BE85-42C2-A383-7286EF88A3FE}"/>
          </ac:spMkLst>
        </pc:spChg>
        <pc:spChg chg="add del mod">
          <ac:chgData name="昱霆" userId="6f633d52afad5766" providerId="LiveId" clId="{6010E7E4-F145-4AF9-A450-F87D73535D40}" dt="2022-01-13T14:39:29.551" v="1574" actId="478"/>
          <ac:spMkLst>
            <pc:docMk/>
            <pc:sldMk cId="881322630" sldId="256"/>
            <ac:spMk id="19" creationId="{427C881E-CE42-422C-8ADD-98F8060E3DB3}"/>
          </ac:spMkLst>
        </pc:spChg>
        <pc:spChg chg="add mod">
          <ac:chgData name="昱霆" userId="6f633d52afad5766" providerId="LiveId" clId="{6010E7E4-F145-4AF9-A450-F87D73535D40}" dt="2022-01-13T14:35:54.788" v="1433" actId="14100"/>
          <ac:spMkLst>
            <pc:docMk/>
            <pc:sldMk cId="881322630" sldId="256"/>
            <ac:spMk id="21" creationId="{DAC9CF39-AC3D-4D29-BD43-8709926932F3}"/>
          </ac:spMkLst>
        </pc:spChg>
        <pc:spChg chg="add mod">
          <ac:chgData name="昱霆" userId="6f633d52afad5766" providerId="LiveId" clId="{6010E7E4-F145-4AF9-A450-F87D73535D40}" dt="2022-01-13T14:38:03.246" v="1573" actId="20577"/>
          <ac:spMkLst>
            <pc:docMk/>
            <pc:sldMk cId="881322630" sldId="256"/>
            <ac:spMk id="22" creationId="{0E9AB46B-0ABF-462D-A37C-E763971E1B78}"/>
          </ac:spMkLst>
        </pc:spChg>
        <pc:spChg chg="add mod">
          <ac:chgData name="昱霆" userId="6f633d52afad5766" providerId="LiveId" clId="{6010E7E4-F145-4AF9-A450-F87D73535D40}" dt="2022-01-13T14:40:13.664" v="1691" actId="20577"/>
          <ac:spMkLst>
            <pc:docMk/>
            <pc:sldMk cId="881322630" sldId="256"/>
            <ac:spMk id="23" creationId="{6AC124A0-C3D2-4D39-97CD-A4366A66C3D0}"/>
          </ac:spMkLst>
        </pc:spChg>
        <pc:picChg chg="add mod">
          <ac:chgData name="昱霆" userId="6f633d52afad5766" providerId="LiveId" clId="{6010E7E4-F145-4AF9-A450-F87D73535D40}" dt="2022-01-13T14:32:44.752" v="1269" actId="1076"/>
          <ac:picMkLst>
            <pc:docMk/>
            <pc:sldMk cId="881322630" sldId="256"/>
            <ac:picMk id="1026" creationId="{674C8ABF-A3ED-42DD-BB36-B042758C0208}"/>
          </ac:picMkLst>
        </pc:picChg>
        <pc:cxnChg chg="add del mod">
          <ac:chgData name="昱霆" userId="6f633d52afad5766" providerId="LiveId" clId="{6010E7E4-F145-4AF9-A450-F87D73535D40}" dt="2022-01-13T13:59:43.663" v="830" actId="478"/>
          <ac:cxnSpMkLst>
            <pc:docMk/>
            <pc:sldMk cId="881322630" sldId="256"/>
            <ac:cxnSpMk id="11" creationId="{B3F2381C-750D-4A1E-B61D-C61600D6E3D9}"/>
          </ac:cxnSpMkLst>
        </pc:cxnChg>
        <pc:cxnChg chg="add del mod">
          <ac:chgData name="昱霆" userId="6f633d52afad5766" providerId="LiveId" clId="{6010E7E4-F145-4AF9-A450-F87D73535D40}" dt="2022-01-13T13:59:43.663" v="830" actId="478"/>
          <ac:cxnSpMkLst>
            <pc:docMk/>
            <pc:sldMk cId="881322630" sldId="256"/>
            <ac:cxnSpMk id="13" creationId="{BC516273-70D6-4032-97A4-114CFC5A444A}"/>
          </ac:cxnSpMkLst>
        </pc:cxnChg>
        <pc:cxnChg chg="add mod">
          <ac:chgData name="昱霆" userId="6f633d52afad5766" providerId="LiveId" clId="{6010E7E4-F145-4AF9-A450-F87D73535D40}" dt="2022-01-13T14:33:02.040" v="1271" actId="13822"/>
          <ac:cxnSpMkLst>
            <pc:docMk/>
            <pc:sldMk cId="881322630" sldId="256"/>
            <ac:cxnSpMk id="18" creationId="{85B36CF5-2324-4D6E-8A95-2353809CD089}"/>
          </ac:cxnSpMkLst>
        </pc:cxnChg>
      </pc:sldChg>
      <pc:sldChg chg="addSp delSp modSp new mod">
        <pc:chgData name="昱霆" userId="6f633d52afad5766" providerId="LiveId" clId="{6010E7E4-F145-4AF9-A450-F87D73535D40}" dt="2022-01-13T14:11:42.035" v="1257" actId="20577"/>
        <pc:sldMkLst>
          <pc:docMk/>
          <pc:sldMk cId="4159243333" sldId="257"/>
        </pc:sldMkLst>
        <pc:spChg chg="del">
          <ac:chgData name="昱霆" userId="6f633d52afad5766" providerId="LiveId" clId="{6010E7E4-F145-4AF9-A450-F87D73535D40}" dt="2022-01-13T13:57:35.086" v="828" actId="478"/>
          <ac:spMkLst>
            <pc:docMk/>
            <pc:sldMk cId="4159243333" sldId="257"/>
            <ac:spMk id="2" creationId="{6B5C7FA5-7D94-4EE8-A9A0-223F25824ECA}"/>
          </ac:spMkLst>
        </pc:spChg>
        <pc:spChg chg="del">
          <ac:chgData name="昱霆" userId="6f633d52afad5766" providerId="LiveId" clId="{6010E7E4-F145-4AF9-A450-F87D73535D40}" dt="2022-01-13T13:57:36.846" v="829" actId="478"/>
          <ac:spMkLst>
            <pc:docMk/>
            <pc:sldMk cId="4159243333" sldId="257"/>
            <ac:spMk id="3" creationId="{4AB8310E-1568-40A7-8DE5-286F8995F717}"/>
          </ac:spMkLst>
        </pc:spChg>
        <pc:spChg chg="add mod">
          <ac:chgData name="昱霆" userId="6f633d52afad5766" providerId="LiveId" clId="{6010E7E4-F145-4AF9-A450-F87D73535D40}" dt="2022-01-13T14:11:42.035" v="1257" actId="20577"/>
          <ac:spMkLst>
            <pc:docMk/>
            <pc:sldMk cId="4159243333" sldId="257"/>
            <ac:spMk id="4" creationId="{BE6F6182-E023-4519-B0E7-DF6B688E5B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B3F60-0BBC-438C-91C9-C91E5AAC6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9BC6AA-8881-4256-84CE-764920F1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4E534-DD19-449A-8B09-177A002D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65146-B061-4873-ABE6-7AD53837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2ADC3-ACC2-4350-B815-FA3EAD8D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10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FB32C-9477-4E76-9F21-F332CFE7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1AA5-33E2-423C-B669-1CF058D28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7E8A2E-442F-413C-AE8E-50F33904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E5A40-2D4A-4200-A01C-6F03BE8E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91772-FB00-4CED-9D0E-17AB87CF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5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9CE554-5291-45DA-8812-34748711A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560AF7-1892-411A-AE9C-A0181C4C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C86FE-38CA-48B2-96E1-F646B20B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69180-38EF-4C34-964A-8D8A3FA8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9AFD0-2D36-4A36-ACB6-CA62B6E0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026-8730-4315-9273-89F474F1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3BD43C-08DF-4BEF-A640-330F3762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14521-0C68-4F00-9836-B126BD0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86BEAE-2F5D-4EF6-B02E-535A929A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9EDBF-5A08-424D-B52E-771CA024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3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D1E60-56E1-47CB-BFFA-5FD6A135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C626FF-3B12-459F-A0FE-E677EF30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4A30D1-162D-4D44-982D-F62B64AE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B844C-B94E-4489-A759-F38E06BF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E7492-2D54-4872-91DD-E577DDD5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0C2DF-A062-46A6-8035-FB2C678F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88279-D397-4E26-A962-17538DDB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23857A-ECEB-432B-814F-E83465E6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1B628-3991-4A97-9935-330DBD88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8C9C9C-3A08-4A9F-907F-EE3707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65ED2B-91B5-441D-B8C7-9E36BD6B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15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7E6B9-02A8-42C1-BB79-ED746AC2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A56302-65C0-4270-80B6-6BD0534EF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C80FD2-82CA-44EA-9DF5-0C9417A9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CD56D7-6A46-4852-9235-AC9091F1C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8E7F35-4217-4B5F-A580-0A8AF28C9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243B1AE-A6E6-45F1-895B-6739E81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114F9D2-E29A-40C8-9798-CBA5142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244F28-5441-49A5-A27D-2871C937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48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D6C69-A6AF-462C-9BEC-1C81C9E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67F054-05A7-426F-9AD3-3E09ECE5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DCFC6-DB2D-49EC-A5EA-CE0F1D43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F2B62F-9225-47DC-97FF-4106DF62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2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2AEFD7-FAFA-48AD-97FF-A2917D04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BFA43C-056E-4738-95EE-C5E73496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CEB50-1BF8-48EF-8AF7-4D41132B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57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E5C71-39C3-4952-8D98-F42CD2C5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1B1C0-9573-4FAC-B4A1-B143E43F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0F058B-5172-4710-8F38-3F183090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1A4476-E5AF-4474-B2B0-EE2F1E0F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4B788A-4FB1-4EE6-BDFF-9354D4FB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BE4BD-F824-4E04-A034-0563492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2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3A82E-AED2-49A8-BDD6-C45594E8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48C11-38DB-499D-9837-182BBF659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E00C97-C639-432C-BB4D-031AC7D0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24DFE5-2DC8-4FFC-8FDC-E8E1087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44F4B0-42E8-42DA-9485-10BEF742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983437-BF07-427F-9C9F-FDA5CCB3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2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327CDB-6491-4E34-BE43-39C47AA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440381-32BC-484B-B342-DFAA8238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77EF64-4DD9-4A23-BD71-F0EF340DA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7EFE4-3443-4F62-A139-BC25693AAE52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5B4697-4483-4364-B607-04CE429B2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4F535-AC0D-49F6-A162-A437F933B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B1279-243E-43E9-80D6-2A60F0233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43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340569-B96F-4674-9773-EB2CBE3F6967}"/>
              </a:ext>
            </a:extLst>
          </p:cNvPr>
          <p:cNvSpPr txBox="1"/>
          <p:nvPr/>
        </p:nvSpPr>
        <p:spPr>
          <a:xfrm>
            <a:off x="341390" y="276225"/>
            <a:ext cx="11317210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Roboto" panose="02000000000000000000" pitchFamily="2" charset="0"/>
                <a:ea typeface="Roboto" panose="02000000000000000000" pitchFamily="2" charset="0"/>
              </a:rPr>
              <a:t>For games in the near future: Hybrid Rendering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  <a:ea typeface="Roboto" panose="02000000000000000000" pitchFamily="2" charset="0"/>
              </a:rPr>
              <a:t>Rasterization is relatively mature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  <a:ea typeface="Roboto" panose="02000000000000000000" pitchFamily="2" charset="0"/>
              </a:rPr>
              <a:t>Ray tracing is hot, but noise (affordable rays) and memory are difficult to overcome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Use ray tracing for specific light paths only (ex: glossy reflection, perfect specular reflection and refraction)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0DBFEE-347B-4884-B4BC-0DC55A6352FE}"/>
              </a:ext>
            </a:extLst>
          </p:cNvPr>
          <p:cNvSpPr txBox="1"/>
          <p:nvPr/>
        </p:nvSpPr>
        <p:spPr>
          <a:xfrm>
            <a:off x="1028004" y="3998595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Global Illumination:</a:t>
            </a:r>
            <a:endParaRPr lang="zh-TW" altLang="en-US" sz="2000" dirty="0">
              <a:latin typeface="Roboto" panose="02000000000000000000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34C265-C8A2-4BC6-A67B-C64C264DE67E}"/>
              </a:ext>
            </a:extLst>
          </p:cNvPr>
          <p:cNvSpPr txBox="1"/>
          <p:nvPr/>
        </p:nvSpPr>
        <p:spPr>
          <a:xfrm>
            <a:off x="1028004" y="2819400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Direct Illumination:</a:t>
            </a:r>
            <a:endParaRPr lang="zh-TW" altLang="en-US" sz="2000" dirty="0">
              <a:latin typeface="Roboto" panose="02000000000000000000" pitchFamily="2" charset="0"/>
            </a:endParaRPr>
          </a:p>
        </p:txBody>
      </p:sp>
      <p:pic>
        <p:nvPicPr>
          <p:cNvPr id="1026" name="Picture 2" descr="GIVoxels @ Beyond Programmable Shading (Siggraph 2012) - YouTube">
            <a:extLst>
              <a:ext uri="{FF2B5EF4-FFF2-40B4-BE49-F238E27FC236}">
                <a16:creationId xmlns:a16="http://schemas.microsoft.com/office/drawing/2014/main" id="{674C8ABF-A3ED-42DD-BB36-B042758C0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76" y="149224"/>
            <a:ext cx="2433834" cy="136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B36CF5-2324-4D6E-8A95-2353809CD089}"/>
              </a:ext>
            </a:extLst>
          </p:cNvPr>
          <p:cNvCxnSpPr/>
          <p:nvPr/>
        </p:nvCxnSpPr>
        <p:spPr>
          <a:xfrm flipV="1">
            <a:off x="10170160" y="1132870"/>
            <a:ext cx="463533" cy="167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AC9CF39-AC3D-4D29-BD43-8709926932F3}"/>
              </a:ext>
            </a:extLst>
          </p:cNvPr>
          <p:cNvSpPr txBox="1"/>
          <p:nvPr/>
        </p:nvSpPr>
        <p:spPr>
          <a:xfrm>
            <a:off x="3347869" y="2665512"/>
            <a:ext cx="6967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Most can be done with rasterization</a:t>
            </a:r>
          </a:p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Exception: glossy surface + image-based lighting (env. map)</a:t>
            </a:r>
            <a:endParaRPr lang="zh-TW" altLang="en-US" sz="2000" dirty="0">
              <a:latin typeface="Roboto" panose="02000000000000000000" pitchFamily="2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E9AB46B-0ABF-462D-A37C-E763971E1B78}"/>
              </a:ext>
            </a:extLst>
          </p:cNvPr>
          <p:cNvSpPr txBox="1"/>
          <p:nvPr/>
        </p:nvSpPr>
        <p:spPr>
          <a:xfrm>
            <a:off x="3347869" y="3844707"/>
            <a:ext cx="6967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Diffuse: rasterization</a:t>
            </a:r>
          </a:p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Glossy: ray tracing + approximated geometry + denoising</a:t>
            </a:r>
          </a:p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Specular: ray tracing</a:t>
            </a:r>
            <a:endParaRPr lang="zh-TW" altLang="en-US" sz="2000" dirty="0">
              <a:latin typeface="Roboto" panose="02000000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AC124A0-C3D2-4D39-97CD-A4366A66C3D0}"/>
              </a:ext>
            </a:extLst>
          </p:cNvPr>
          <p:cNvSpPr txBox="1"/>
          <p:nvPr/>
        </p:nvSpPr>
        <p:spPr>
          <a:xfrm>
            <a:off x="1028004" y="5331679"/>
            <a:ext cx="8888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Roboto" panose="02000000000000000000" pitchFamily="2" charset="0"/>
                <a:ea typeface="Roboto" panose="02000000000000000000" pitchFamily="2" charset="0"/>
              </a:rPr>
              <a:t>Ambient Occlusion: rasterization &amp; ray tracing (with </a:t>
            </a:r>
            <a:r>
              <a:rPr lang="en-US" altLang="zh-TW" sz="2000">
                <a:latin typeface="Roboto" panose="02000000000000000000" pitchFamily="2" charset="0"/>
                <a:ea typeface="Roboto" panose="02000000000000000000" pitchFamily="2" charset="0"/>
              </a:rPr>
              <a:t>approximated geometry)</a:t>
            </a:r>
            <a:endParaRPr lang="zh-TW" altLang="en-US" sz="2000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2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6F6182-E023-4519-B0E7-DF6B688E5BEE}"/>
              </a:ext>
            </a:extLst>
          </p:cNvPr>
          <p:cNvSpPr txBox="1"/>
          <p:nvPr/>
        </p:nvSpPr>
        <p:spPr>
          <a:xfrm>
            <a:off x="341390" y="276225"/>
            <a:ext cx="11317210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>
                <a:latin typeface="Roboto" panose="02000000000000000000" pitchFamily="2" charset="0"/>
                <a:ea typeface="Roboto" panose="02000000000000000000" pitchFamily="2" charset="0"/>
              </a:rPr>
              <a:t>Important Topics for MTK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  <a:ea typeface="Roboto" panose="02000000000000000000" pitchFamily="2" charset="0"/>
              </a:rPr>
              <a:t>Rasterization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Software rasterization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Tiler-friendly rendering algorithms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Visibility buffer (memory bandwidth friendly)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Shadows (scalability and bandwidth issue for open-world games)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  <a:ea typeface="Roboto" panose="02000000000000000000" pitchFamily="2" charset="0"/>
              </a:rPr>
              <a:t>Ray tracing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Approximated geometry (voxel, SDF, …)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Roboto" panose="02000000000000000000" pitchFamily="2" charset="0"/>
                <a:ea typeface="Roboto" panose="02000000000000000000" pitchFamily="2" charset="0"/>
              </a:rPr>
              <a:t>Spatio</a:t>
            </a: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-temporal denoising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Volumes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  <a:ea typeface="Roboto" panose="02000000000000000000" pitchFamily="2" charset="0"/>
              </a:rPr>
              <a:t>General topics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VRS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Roboto" panose="02000000000000000000" pitchFamily="2" charset="0"/>
                <a:ea typeface="Roboto" panose="02000000000000000000" pitchFamily="2" charset="0"/>
              </a:rPr>
              <a:t>MEMC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4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146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昱霆</dc:creator>
  <cp:lastModifiedBy>昱霆</cp:lastModifiedBy>
  <cp:revision>1</cp:revision>
  <dcterms:created xsi:type="dcterms:W3CDTF">2022-01-13T13:18:12Z</dcterms:created>
  <dcterms:modified xsi:type="dcterms:W3CDTF">2022-01-13T14:40:14Z</dcterms:modified>
</cp:coreProperties>
</file>