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25681-B51A-49EA-9604-B04C6EF362E4}" v="1082" dt="2020-05-17T08:57:57.725"/>
    <p1510:client id="{E18CABF5-BC22-4430-B940-6847BCF11DAC}" v="239" dt="2020-05-11T13:13:57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1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2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308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8395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34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52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49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56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01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5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7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1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0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5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38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51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47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Location, Location,</a:t>
            </a:r>
            <a:br>
              <a:rPr lang="en-US" dirty="0"/>
            </a:br>
            <a:r>
              <a:rPr lang="en-US" dirty="0"/>
              <a:t>Location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4" descr="A green statue of a person&#10;&#10;Description generated with high confidence">
            <a:extLst>
              <a:ext uri="{FF2B5EF4-FFF2-40B4-BE49-F238E27FC236}">
                <a16:creationId xmlns:a16="http://schemas.microsoft.com/office/drawing/2014/main" id="{D3D260EE-8819-4A89-BCAA-141C16839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616910"/>
            <a:ext cx="5449889" cy="3624176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D5FA-7007-4271-92AF-543E2E94E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9" y="569343"/>
            <a:ext cx="4166509" cy="378541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dirty="0">
                <a:solidFill>
                  <a:srgbClr val="EBEBEB"/>
                </a:solidFill>
              </a:rPr>
              <a:t>This expression is common, but how much stock should you put into it?</a:t>
            </a:r>
          </a:p>
          <a:p>
            <a:r>
              <a:rPr lang="en-US" sz="3600" dirty="0">
                <a:solidFill>
                  <a:srgbClr val="EBEBEB"/>
                </a:solidFill>
              </a:rPr>
              <a:t>Let's use about 1000 venues in the New York area to find out.</a:t>
            </a:r>
          </a:p>
        </p:txBody>
      </p:sp>
    </p:spTree>
    <p:extLst>
      <p:ext uri="{BB962C8B-B14F-4D97-AF65-F5344CB8AC3E}">
        <p14:creationId xmlns:p14="http://schemas.microsoft.com/office/powerpoint/2010/main" val="495311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2C8C-929E-4821-92AB-96934F70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r>
              <a:rPr lang="en-US" dirty="0"/>
              <a:t>Who is interested?</a:t>
            </a:r>
          </a:p>
        </p:txBody>
      </p:sp>
      <p:pic>
        <p:nvPicPr>
          <p:cNvPr id="4" name="Picture 4" descr="A person sitting in front of a window&#10;&#10;Description generated with very high confidence">
            <a:extLst>
              <a:ext uri="{FF2B5EF4-FFF2-40B4-BE49-F238E27FC236}">
                <a16:creationId xmlns:a16="http://schemas.microsoft.com/office/drawing/2014/main" id="{75379C55-ECE1-4958-86AC-F30713CBA3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71" r="144" b="-1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49E07-37F1-4C03-92B0-A5075F706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Any business owner looking into relocating </a:t>
            </a:r>
          </a:p>
        </p:txBody>
      </p:sp>
    </p:spTree>
    <p:extLst>
      <p:ext uri="{BB962C8B-B14F-4D97-AF65-F5344CB8AC3E}">
        <p14:creationId xmlns:p14="http://schemas.microsoft.com/office/powerpoint/2010/main" val="232857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A948-2D40-4668-989B-5438A7FCC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F62C5-0B30-416E-A3CF-65F6C5815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Venue locations and ratings pulled from </a:t>
            </a:r>
            <a:r>
              <a:rPr lang="en-US" dirty="0" err="1"/>
              <a:t>Foursquare's</a:t>
            </a:r>
            <a:r>
              <a:rPr lang="en-US" dirty="0"/>
              <a:t> API</a:t>
            </a:r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846354AF-E7B7-49E7-956E-21BA80E36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2853163"/>
            <a:ext cx="5451627" cy="25942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533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7619-449B-46DD-95AF-A57839C1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19ED0-0DC9-4D61-ACA1-BBD53A8D6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Map of venues by rating quality</a:t>
            </a:r>
          </a:p>
        </p:txBody>
      </p:sp>
      <p:pic>
        <p:nvPicPr>
          <p:cNvPr id="4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F31930C0-81E1-433A-881A-FC95403E7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2610221"/>
            <a:ext cx="5451627" cy="30801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942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44C70-4EDB-40D5-B701-992FC2B34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16" y="873975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Map of venues clustered by location ONLY</a:t>
            </a:r>
          </a:p>
        </p:txBody>
      </p:sp>
      <p:pic>
        <p:nvPicPr>
          <p:cNvPr id="4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308EF6D1-B877-422B-A4B6-8E1A40B97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11" y="1709791"/>
            <a:ext cx="8091577" cy="468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8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79153-F403-48A0-B878-5E67D8B0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How location is scored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F57C3-C3B9-4D12-95D2-E2AAA34F0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 statistic that will be called Location Pull, a multiplier that is added to the expected number of venues of a certain quality</a:t>
            </a:r>
          </a:p>
          <a:p>
            <a:r>
              <a:rPr lang="en-US" dirty="0"/>
              <a:t>Formula for Location Pull in an above average cluster:</a:t>
            </a:r>
          </a:p>
          <a:p>
            <a:pPr lvl="1"/>
            <a:r>
              <a:rPr lang="en-US" dirty="0"/>
              <a:t>True number of venues - (total number of venues * .25)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60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0F8E1-3FDB-4BC5-A5B6-5C243712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Final Results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4" descr="A close up of a hand&#10;&#10;Description generated with very high confidence">
            <a:extLst>
              <a:ext uri="{FF2B5EF4-FFF2-40B4-BE49-F238E27FC236}">
                <a16:creationId xmlns:a16="http://schemas.microsoft.com/office/drawing/2014/main" id="{215575E8-30A8-44BD-B875-BB2F69EA9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742" y="775572"/>
            <a:ext cx="3980139" cy="5306852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E76A4-7B9C-4BE7-9A42-1F2567050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Over the four clusters, the average Location Pull is 15.87%</a:t>
            </a:r>
          </a:p>
          <a:p>
            <a:r>
              <a:rPr lang="en-US" dirty="0">
                <a:solidFill>
                  <a:srgbClr val="FFFFFF"/>
                </a:solidFill>
              </a:rPr>
              <a:t>This is not as much as first thought when starting the project</a:t>
            </a:r>
          </a:p>
        </p:txBody>
      </p:sp>
    </p:spTree>
    <p:extLst>
      <p:ext uri="{BB962C8B-B14F-4D97-AF65-F5344CB8AC3E}">
        <p14:creationId xmlns:p14="http://schemas.microsoft.com/office/powerpoint/2010/main" val="3613988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sitting, table, small, cake&#10;&#10;Description generated with very high confidence">
            <a:extLst>
              <a:ext uri="{FF2B5EF4-FFF2-40B4-BE49-F238E27FC236}">
                <a16:creationId xmlns:a16="http://schemas.microsoft.com/office/drawing/2014/main" id="{C4372373-6DAC-4B31-874F-ED7412F689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677" b="15323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C8463F-1712-4A4C-B9A0-207CF76A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Discussion/Conclusions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2D807-ECDF-4743-AC63-7A3F43831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Imperfect data may have soured results </a:t>
            </a:r>
            <a:endParaRPr lang="en-US"/>
          </a:p>
          <a:p>
            <a:r>
              <a:rPr lang="en-US" dirty="0"/>
              <a:t>The process is intact and may even be used to assess the quality of specific locations.</a:t>
            </a:r>
          </a:p>
          <a:p>
            <a:pPr lvl="1"/>
            <a:r>
              <a:rPr lang="en-US" dirty="0"/>
              <a:t>While this does not accomplish initial goal, it does generate something that is immediately applicable to  real-life situations.</a:t>
            </a:r>
          </a:p>
        </p:txBody>
      </p:sp>
    </p:spTree>
    <p:extLst>
      <p:ext uri="{BB962C8B-B14F-4D97-AF65-F5344CB8AC3E}">
        <p14:creationId xmlns:p14="http://schemas.microsoft.com/office/powerpoint/2010/main" val="439028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Location, Location, Location</vt:lpstr>
      <vt:lpstr>PowerPoint Presentation</vt:lpstr>
      <vt:lpstr>Who is interested?</vt:lpstr>
      <vt:lpstr>The Data</vt:lpstr>
      <vt:lpstr>Methodology</vt:lpstr>
      <vt:lpstr>PowerPoint Presentation</vt:lpstr>
      <vt:lpstr>How location is scored</vt:lpstr>
      <vt:lpstr>Final Results</vt:lpstr>
      <vt:lpstr>Discussion/Conclusions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178</cp:revision>
  <dcterms:created xsi:type="dcterms:W3CDTF">2020-05-11T13:06:25Z</dcterms:created>
  <dcterms:modified xsi:type="dcterms:W3CDTF">2020-05-17T08:58:57Z</dcterms:modified>
</cp:coreProperties>
</file>