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 name="Google Shape;4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tx">
  <p:cSld name="TITLE_AND_BODY">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838200" y="365125"/>
            <a:ext cx="10515600" cy="1325700"/>
          </a:xfrm>
          <a:prstGeom prst="rect">
            <a:avLst/>
          </a:prstGeom>
          <a:noFill/>
          <a:ln>
            <a:noFill/>
          </a:ln>
        </p:spPr>
        <p:txBody>
          <a:bodyPr spcFirstLastPara="1" wrap="square" lIns="45700" tIns="45700" rIns="45700" bIns="45700" anchor="ctr" anchorCtr="0">
            <a:noAutofit/>
          </a:bodyPr>
          <a:lstStyle>
            <a:lvl1pPr lvl="0" algn="l" rtl="0">
              <a:lnSpc>
                <a:spcPct val="90000"/>
              </a:lnSpc>
              <a:spcBef>
                <a:spcPts val="0"/>
              </a:spcBef>
              <a:spcAft>
                <a:spcPts val="0"/>
              </a:spcAft>
              <a:buClr>
                <a:srgbClr val="000000"/>
              </a:buClr>
              <a:buSzPts val="1800"/>
              <a:buNone/>
              <a:defRPr/>
            </a:lvl1pPr>
            <a:lvl2pPr lvl="1" algn="l" rtl="0">
              <a:lnSpc>
                <a:spcPct val="90000"/>
              </a:lnSpc>
              <a:spcBef>
                <a:spcPts val="0"/>
              </a:spcBef>
              <a:spcAft>
                <a:spcPts val="0"/>
              </a:spcAft>
              <a:buClr>
                <a:srgbClr val="000000"/>
              </a:buClr>
              <a:buSzPts val="1800"/>
              <a:buNone/>
              <a:defRPr/>
            </a:lvl2pPr>
            <a:lvl3pPr lvl="2" algn="l" rtl="0">
              <a:lnSpc>
                <a:spcPct val="90000"/>
              </a:lnSpc>
              <a:spcBef>
                <a:spcPts val="0"/>
              </a:spcBef>
              <a:spcAft>
                <a:spcPts val="0"/>
              </a:spcAft>
              <a:buClr>
                <a:srgbClr val="000000"/>
              </a:buClr>
              <a:buSzPts val="1800"/>
              <a:buNone/>
              <a:defRPr/>
            </a:lvl3pPr>
            <a:lvl4pPr lvl="3" algn="l" rtl="0">
              <a:lnSpc>
                <a:spcPct val="90000"/>
              </a:lnSpc>
              <a:spcBef>
                <a:spcPts val="0"/>
              </a:spcBef>
              <a:spcAft>
                <a:spcPts val="0"/>
              </a:spcAft>
              <a:buClr>
                <a:srgbClr val="000000"/>
              </a:buClr>
              <a:buSzPts val="1800"/>
              <a:buNone/>
              <a:defRPr/>
            </a:lvl4pPr>
            <a:lvl5pPr lvl="4" algn="l" rtl="0">
              <a:lnSpc>
                <a:spcPct val="90000"/>
              </a:lnSpc>
              <a:spcBef>
                <a:spcPts val="0"/>
              </a:spcBef>
              <a:spcAft>
                <a:spcPts val="0"/>
              </a:spcAft>
              <a:buClr>
                <a:srgbClr val="000000"/>
              </a:buClr>
              <a:buSzPts val="1800"/>
              <a:buNone/>
              <a:defRPr/>
            </a:lvl5pPr>
            <a:lvl6pPr lvl="5" algn="l" rtl="0">
              <a:lnSpc>
                <a:spcPct val="90000"/>
              </a:lnSpc>
              <a:spcBef>
                <a:spcPts val="0"/>
              </a:spcBef>
              <a:spcAft>
                <a:spcPts val="0"/>
              </a:spcAft>
              <a:buClr>
                <a:srgbClr val="000000"/>
              </a:buClr>
              <a:buSzPts val="1800"/>
              <a:buNone/>
              <a:defRPr/>
            </a:lvl6pPr>
            <a:lvl7pPr lvl="6" algn="l" rtl="0">
              <a:lnSpc>
                <a:spcPct val="90000"/>
              </a:lnSpc>
              <a:spcBef>
                <a:spcPts val="0"/>
              </a:spcBef>
              <a:spcAft>
                <a:spcPts val="0"/>
              </a:spcAft>
              <a:buClr>
                <a:srgbClr val="000000"/>
              </a:buClr>
              <a:buSzPts val="1800"/>
              <a:buNone/>
              <a:defRPr/>
            </a:lvl7pPr>
            <a:lvl8pPr lvl="7" algn="l" rtl="0">
              <a:lnSpc>
                <a:spcPct val="90000"/>
              </a:lnSpc>
              <a:spcBef>
                <a:spcPts val="0"/>
              </a:spcBef>
              <a:spcAft>
                <a:spcPts val="0"/>
              </a:spcAft>
              <a:buClr>
                <a:srgbClr val="000000"/>
              </a:buClr>
              <a:buSzPts val="1800"/>
              <a:buNone/>
              <a:defRPr/>
            </a:lvl8pPr>
            <a:lvl9pPr lvl="8" algn="l" rtl="0">
              <a:lnSpc>
                <a:spcPct val="90000"/>
              </a:lnSpc>
              <a:spcBef>
                <a:spcPts val="0"/>
              </a:spcBef>
              <a:spcAft>
                <a:spcPts val="0"/>
              </a:spcAft>
              <a:buClr>
                <a:srgbClr val="000000"/>
              </a:buClr>
              <a:buSzPts val="1800"/>
              <a:buNone/>
              <a:defRPr/>
            </a:lvl9pPr>
          </a:lstStyle>
          <a:p>
            <a:endParaRPr/>
          </a:p>
        </p:txBody>
      </p:sp>
      <p:sp>
        <p:nvSpPr>
          <p:cNvPr id="11" name="Google Shape;11;p2"/>
          <p:cNvSpPr txBox="1">
            <a:spLocks noGrp="1"/>
          </p:cNvSpPr>
          <p:nvPr>
            <p:ph type="body" idx="1"/>
          </p:nvPr>
        </p:nvSpPr>
        <p:spPr>
          <a:xfrm>
            <a:off x="838200" y="1825625"/>
            <a:ext cx="10515600" cy="4351200"/>
          </a:xfrm>
          <a:prstGeom prst="rect">
            <a:avLst/>
          </a:prstGeom>
          <a:noFill/>
          <a:ln>
            <a:noFill/>
          </a:ln>
        </p:spPr>
        <p:txBody>
          <a:bodyPr spcFirstLastPara="1" wrap="square" lIns="45700" tIns="45700" rIns="45700" bIns="45700" anchor="t" anchorCtr="0">
            <a:noAutofit/>
          </a:bodyPr>
          <a:lstStyle>
            <a:lvl1pPr marL="457200" lvl="0" indent="-342900" algn="l" rtl="0">
              <a:lnSpc>
                <a:spcPct val="90000"/>
              </a:lnSpc>
              <a:spcBef>
                <a:spcPts val="1000"/>
              </a:spcBef>
              <a:spcAft>
                <a:spcPts val="0"/>
              </a:spcAft>
              <a:buClr>
                <a:srgbClr val="000000"/>
              </a:buClr>
              <a:buSzPts val="1800"/>
              <a:buChar char="•"/>
              <a:defRPr/>
            </a:lvl1pPr>
            <a:lvl2pPr marL="914400" lvl="1" indent="-342900" algn="l" rtl="0">
              <a:lnSpc>
                <a:spcPct val="90000"/>
              </a:lnSpc>
              <a:spcBef>
                <a:spcPts val="1000"/>
              </a:spcBef>
              <a:spcAft>
                <a:spcPts val="0"/>
              </a:spcAft>
              <a:buClr>
                <a:srgbClr val="000000"/>
              </a:buClr>
              <a:buSzPts val="1800"/>
              <a:buChar char="•"/>
              <a:defRPr/>
            </a:lvl2pPr>
            <a:lvl3pPr marL="1371600" lvl="2" indent="-342900" algn="l" rtl="0">
              <a:lnSpc>
                <a:spcPct val="90000"/>
              </a:lnSpc>
              <a:spcBef>
                <a:spcPts val="1000"/>
              </a:spcBef>
              <a:spcAft>
                <a:spcPts val="0"/>
              </a:spcAft>
              <a:buClr>
                <a:srgbClr val="000000"/>
              </a:buClr>
              <a:buSzPts val="1800"/>
              <a:buChar char="•"/>
              <a:defRPr/>
            </a:lvl3pPr>
            <a:lvl4pPr marL="1828800" lvl="3" indent="-342900" algn="l" rtl="0">
              <a:lnSpc>
                <a:spcPct val="90000"/>
              </a:lnSpc>
              <a:spcBef>
                <a:spcPts val="1000"/>
              </a:spcBef>
              <a:spcAft>
                <a:spcPts val="0"/>
              </a:spcAft>
              <a:buClr>
                <a:srgbClr val="000000"/>
              </a:buClr>
              <a:buSzPts val="1800"/>
              <a:buChar char="•"/>
              <a:defRPr/>
            </a:lvl4pPr>
            <a:lvl5pPr marL="2286000" lvl="4" indent="-342900" algn="l" rtl="0">
              <a:lnSpc>
                <a:spcPct val="90000"/>
              </a:lnSpc>
              <a:spcBef>
                <a:spcPts val="1000"/>
              </a:spcBef>
              <a:spcAft>
                <a:spcPts val="0"/>
              </a:spcAft>
              <a:buClr>
                <a:srgbClr val="000000"/>
              </a:buClr>
              <a:buSzPts val="1800"/>
              <a:buChar char="•"/>
              <a:defRPr/>
            </a:lvl5pPr>
            <a:lvl6pPr marL="2743200" lvl="5" indent="-342900" algn="l" rtl="0">
              <a:lnSpc>
                <a:spcPct val="90000"/>
              </a:lnSpc>
              <a:spcBef>
                <a:spcPts val="1000"/>
              </a:spcBef>
              <a:spcAft>
                <a:spcPts val="0"/>
              </a:spcAft>
              <a:buClr>
                <a:srgbClr val="000000"/>
              </a:buClr>
              <a:buSzPts val="1800"/>
              <a:buChar char="•"/>
              <a:defRPr/>
            </a:lvl6pPr>
            <a:lvl7pPr marL="3200400" lvl="6" indent="-342900" algn="l" rtl="0">
              <a:lnSpc>
                <a:spcPct val="90000"/>
              </a:lnSpc>
              <a:spcBef>
                <a:spcPts val="1000"/>
              </a:spcBef>
              <a:spcAft>
                <a:spcPts val="0"/>
              </a:spcAft>
              <a:buClr>
                <a:srgbClr val="000000"/>
              </a:buClr>
              <a:buSzPts val="1800"/>
              <a:buChar char="•"/>
              <a:defRPr/>
            </a:lvl7pPr>
            <a:lvl8pPr marL="3657600" lvl="7" indent="-342900" algn="l" rtl="0">
              <a:lnSpc>
                <a:spcPct val="90000"/>
              </a:lnSpc>
              <a:spcBef>
                <a:spcPts val="1000"/>
              </a:spcBef>
              <a:spcAft>
                <a:spcPts val="0"/>
              </a:spcAft>
              <a:buClr>
                <a:srgbClr val="000000"/>
              </a:buClr>
              <a:buSzPts val="1800"/>
              <a:buChar char="•"/>
              <a:defRPr/>
            </a:lvl8pPr>
            <a:lvl9pPr marL="4114800" lvl="8" indent="-342900" algn="l" rtl="0">
              <a:lnSpc>
                <a:spcPct val="90000"/>
              </a:lnSpc>
              <a:spcBef>
                <a:spcPts val="1000"/>
              </a:spcBef>
              <a:spcAft>
                <a:spcPts val="0"/>
              </a:spcAft>
              <a:buClr>
                <a:srgbClr val="000000"/>
              </a:buClr>
              <a:buSzPts val="1800"/>
              <a:buChar char="•"/>
              <a:defRPr/>
            </a:lvl9pPr>
          </a:lstStyle>
          <a:p>
            <a:endParaRPr/>
          </a:p>
        </p:txBody>
      </p:sp>
      <p:sp>
        <p:nvSpPr>
          <p:cNvPr id="12" name="Google Shape;12;p2"/>
          <p:cNvSpPr txBox="1">
            <a:spLocks noGrp="1"/>
          </p:cNvSpPr>
          <p:nvPr>
            <p:ph type="sldNum" idx="12"/>
          </p:nvPr>
        </p:nvSpPr>
        <p:spPr>
          <a:xfrm>
            <a:off x="11095037" y="6415087"/>
            <a:ext cx="258900" cy="247800"/>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3"/>
        <p:cNvGrpSpPr/>
        <p:nvPr/>
      </p:nvGrpSpPr>
      <p:grpSpPr>
        <a:xfrm>
          <a:off x="0" y="0"/>
          <a:ext cx="0" cy="0"/>
          <a:chOff x="0" y="0"/>
          <a:chExt cx="0" cy="0"/>
        </a:xfrm>
      </p:grpSpPr>
      <p:sp>
        <p:nvSpPr>
          <p:cNvPr id="14" name="Google Shape;14;p3"/>
          <p:cNvSpPr txBox="1">
            <a:spLocks noGrp="1"/>
          </p:cNvSpPr>
          <p:nvPr>
            <p:ph type="sldNum" idx="12"/>
          </p:nvPr>
        </p:nvSpPr>
        <p:spPr>
          <a:xfrm>
            <a:off x="11095037" y="6415087"/>
            <a:ext cx="258900" cy="247800"/>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839787" y="365125"/>
            <a:ext cx="10515600" cy="1325700"/>
          </a:xfrm>
          <a:prstGeom prst="rect">
            <a:avLst/>
          </a:prstGeom>
          <a:noFill/>
          <a:ln>
            <a:noFill/>
          </a:ln>
        </p:spPr>
        <p:txBody>
          <a:bodyPr spcFirstLastPara="1" wrap="square" lIns="45700" tIns="45700" rIns="45700" bIns="45700" anchor="ctr" anchorCtr="0">
            <a:noAutofit/>
          </a:bodyPr>
          <a:lstStyle>
            <a:lvl1pPr lvl="0" algn="l" rtl="0">
              <a:lnSpc>
                <a:spcPct val="90000"/>
              </a:lnSpc>
              <a:spcBef>
                <a:spcPts val="0"/>
              </a:spcBef>
              <a:spcAft>
                <a:spcPts val="0"/>
              </a:spcAft>
              <a:buClr>
                <a:srgbClr val="000000"/>
              </a:buClr>
              <a:buSzPts val="1800"/>
              <a:buNone/>
              <a:defRPr/>
            </a:lvl1pPr>
            <a:lvl2pPr lvl="1" algn="l" rtl="0">
              <a:lnSpc>
                <a:spcPct val="90000"/>
              </a:lnSpc>
              <a:spcBef>
                <a:spcPts val="0"/>
              </a:spcBef>
              <a:spcAft>
                <a:spcPts val="0"/>
              </a:spcAft>
              <a:buClr>
                <a:srgbClr val="000000"/>
              </a:buClr>
              <a:buSzPts val="1800"/>
              <a:buNone/>
              <a:defRPr/>
            </a:lvl2pPr>
            <a:lvl3pPr lvl="2" algn="l" rtl="0">
              <a:lnSpc>
                <a:spcPct val="90000"/>
              </a:lnSpc>
              <a:spcBef>
                <a:spcPts val="0"/>
              </a:spcBef>
              <a:spcAft>
                <a:spcPts val="0"/>
              </a:spcAft>
              <a:buClr>
                <a:srgbClr val="000000"/>
              </a:buClr>
              <a:buSzPts val="1800"/>
              <a:buNone/>
              <a:defRPr/>
            </a:lvl3pPr>
            <a:lvl4pPr lvl="3" algn="l" rtl="0">
              <a:lnSpc>
                <a:spcPct val="90000"/>
              </a:lnSpc>
              <a:spcBef>
                <a:spcPts val="0"/>
              </a:spcBef>
              <a:spcAft>
                <a:spcPts val="0"/>
              </a:spcAft>
              <a:buClr>
                <a:srgbClr val="000000"/>
              </a:buClr>
              <a:buSzPts val="1800"/>
              <a:buNone/>
              <a:defRPr/>
            </a:lvl4pPr>
            <a:lvl5pPr lvl="4" algn="l" rtl="0">
              <a:lnSpc>
                <a:spcPct val="90000"/>
              </a:lnSpc>
              <a:spcBef>
                <a:spcPts val="0"/>
              </a:spcBef>
              <a:spcAft>
                <a:spcPts val="0"/>
              </a:spcAft>
              <a:buClr>
                <a:srgbClr val="000000"/>
              </a:buClr>
              <a:buSzPts val="1800"/>
              <a:buNone/>
              <a:defRPr/>
            </a:lvl5pPr>
            <a:lvl6pPr lvl="5" algn="l" rtl="0">
              <a:lnSpc>
                <a:spcPct val="90000"/>
              </a:lnSpc>
              <a:spcBef>
                <a:spcPts val="0"/>
              </a:spcBef>
              <a:spcAft>
                <a:spcPts val="0"/>
              </a:spcAft>
              <a:buClr>
                <a:srgbClr val="000000"/>
              </a:buClr>
              <a:buSzPts val="1800"/>
              <a:buNone/>
              <a:defRPr/>
            </a:lvl6pPr>
            <a:lvl7pPr lvl="6" algn="l" rtl="0">
              <a:lnSpc>
                <a:spcPct val="90000"/>
              </a:lnSpc>
              <a:spcBef>
                <a:spcPts val="0"/>
              </a:spcBef>
              <a:spcAft>
                <a:spcPts val="0"/>
              </a:spcAft>
              <a:buClr>
                <a:srgbClr val="000000"/>
              </a:buClr>
              <a:buSzPts val="1800"/>
              <a:buNone/>
              <a:defRPr/>
            </a:lvl7pPr>
            <a:lvl8pPr lvl="7" algn="l" rtl="0">
              <a:lnSpc>
                <a:spcPct val="90000"/>
              </a:lnSpc>
              <a:spcBef>
                <a:spcPts val="0"/>
              </a:spcBef>
              <a:spcAft>
                <a:spcPts val="0"/>
              </a:spcAft>
              <a:buClr>
                <a:srgbClr val="000000"/>
              </a:buClr>
              <a:buSzPts val="1800"/>
              <a:buNone/>
              <a:defRPr/>
            </a:lvl8pPr>
            <a:lvl9pPr lvl="8" algn="l" rtl="0">
              <a:lnSpc>
                <a:spcPct val="90000"/>
              </a:lnSpc>
              <a:spcBef>
                <a:spcPts val="0"/>
              </a:spcBef>
              <a:spcAft>
                <a:spcPts val="0"/>
              </a:spcAft>
              <a:buClr>
                <a:srgbClr val="000000"/>
              </a:buClr>
              <a:buSzPts val="1800"/>
              <a:buNone/>
              <a:defRPr/>
            </a:lvl9pPr>
          </a:lstStyle>
          <a:p>
            <a:endParaRPr/>
          </a:p>
        </p:txBody>
      </p:sp>
      <p:sp>
        <p:nvSpPr>
          <p:cNvPr id="17" name="Google Shape;17;p4"/>
          <p:cNvSpPr txBox="1">
            <a:spLocks noGrp="1"/>
          </p:cNvSpPr>
          <p:nvPr>
            <p:ph type="body" idx="1"/>
          </p:nvPr>
        </p:nvSpPr>
        <p:spPr>
          <a:xfrm>
            <a:off x="839787" y="1681163"/>
            <a:ext cx="5157900" cy="823800"/>
          </a:xfrm>
          <a:prstGeom prst="rect">
            <a:avLst/>
          </a:prstGeom>
          <a:noFill/>
          <a:ln>
            <a:noFill/>
          </a:ln>
        </p:spPr>
        <p:txBody>
          <a:bodyPr spcFirstLastPara="1" wrap="square" lIns="45700" tIns="45700" rIns="45700" bIns="45700" anchor="b" anchorCtr="0">
            <a:noAutofit/>
          </a:bodyPr>
          <a:lstStyle>
            <a:lvl1pPr marL="457200" lvl="0" indent="-228600" algn="l" rtl="0">
              <a:lnSpc>
                <a:spcPct val="90000"/>
              </a:lnSpc>
              <a:spcBef>
                <a:spcPts val="1000"/>
              </a:spcBef>
              <a:spcAft>
                <a:spcPts val="0"/>
              </a:spcAft>
              <a:buClr>
                <a:srgbClr val="000000"/>
              </a:buClr>
              <a:buSzPts val="2400"/>
              <a:buFont typeface="Calibri"/>
              <a:buNone/>
              <a:defRPr sz="2400" b="1"/>
            </a:lvl1pPr>
            <a:lvl2pPr marL="914400" lvl="1" indent="-228600" algn="l" rtl="0">
              <a:lnSpc>
                <a:spcPct val="90000"/>
              </a:lnSpc>
              <a:spcBef>
                <a:spcPts val="1000"/>
              </a:spcBef>
              <a:spcAft>
                <a:spcPts val="0"/>
              </a:spcAft>
              <a:buClr>
                <a:srgbClr val="000000"/>
              </a:buClr>
              <a:buSzPts val="2400"/>
              <a:buFont typeface="Calibri"/>
              <a:buNone/>
              <a:defRPr sz="2400" b="1"/>
            </a:lvl2pPr>
            <a:lvl3pPr marL="1371600" lvl="2" indent="-228600" algn="l" rtl="0">
              <a:lnSpc>
                <a:spcPct val="90000"/>
              </a:lnSpc>
              <a:spcBef>
                <a:spcPts val="1000"/>
              </a:spcBef>
              <a:spcAft>
                <a:spcPts val="0"/>
              </a:spcAft>
              <a:buClr>
                <a:srgbClr val="000000"/>
              </a:buClr>
              <a:buSzPts val="2400"/>
              <a:buFont typeface="Calibri"/>
              <a:buNone/>
              <a:defRPr sz="2400" b="1"/>
            </a:lvl3pPr>
            <a:lvl4pPr marL="1828800" lvl="3" indent="-228600" algn="l" rtl="0">
              <a:lnSpc>
                <a:spcPct val="90000"/>
              </a:lnSpc>
              <a:spcBef>
                <a:spcPts val="1000"/>
              </a:spcBef>
              <a:spcAft>
                <a:spcPts val="0"/>
              </a:spcAft>
              <a:buClr>
                <a:srgbClr val="000000"/>
              </a:buClr>
              <a:buSzPts val="2400"/>
              <a:buFont typeface="Calibri"/>
              <a:buNone/>
              <a:defRPr sz="2400" b="1"/>
            </a:lvl4pPr>
            <a:lvl5pPr marL="2286000" lvl="4" indent="-228600" algn="l" rtl="0">
              <a:lnSpc>
                <a:spcPct val="90000"/>
              </a:lnSpc>
              <a:spcBef>
                <a:spcPts val="1000"/>
              </a:spcBef>
              <a:spcAft>
                <a:spcPts val="0"/>
              </a:spcAft>
              <a:buClr>
                <a:srgbClr val="000000"/>
              </a:buClr>
              <a:buSzPts val="2400"/>
              <a:buFont typeface="Calibri"/>
              <a:buNone/>
              <a:defRPr sz="2400" b="1"/>
            </a:lvl5pPr>
            <a:lvl6pPr marL="2743200" lvl="5" indent="-342900" algn="l" rtl="0">
              <a:lnSpc>
                <a:spcPct val="90000"/>
              </a:lnSpc>
              <a:spcBef>
                <a:spcPts val="1000"/>
              </a:spcBef>
              <a:spcAft>
                <a:spcPts val="0"/>
              </a:spcAft>
              <a:buClr>
                <a:srgbClr val="000000"/>
              </a:buClr>
              <a:buSzPts val="1800"/>
              <a:buChar char="•"/>
              <a:defRPr/>
            </a:lvl6pPr>
            <a:lvl7pPr marL="3200400" lvl="6" indent="-342900" algn="l" rtl="0">
              <a:lnSpc>
                <a:spcPct val="90000"/>
              </a:lnSpc>
              <a:spcBef>
                <a:spcPts val="1000"/>
              </a:spcBef>
              <a:spcAft>
                <a:spcPts val="0"/>
              </a:spcAft>
              <a:buClr>
                <a:srgbClr val="000000"/>
              </a:buClr>
              <a:buSzPts val="1800"/>
              <a:buChar char="•"/>
              <a:defRPr/>
            </a:lvl7pPr>
            <a:lvl8pPr marL="3657600" lvl="7" indent="-342900" algn="l" rtl="0">
              <a:lnSpc>
                <a:spcPct val="90000"/>
              </a:lnSpc>
              <a:spcBef>
                <a:spcPts val="1000"/>
              </a:spcBef>
              <a:spcAft>
                <a:spcPts val="0"/>
              </a:spcAft>
              <a:buClr>
                <a:srgbClr val="000000"/>
              </a:buClr>
              <a:buSzPts val="1800"/>
              <a:buChar char="•"/>
              <a:defRPr/>
            </a:lvl8pPr>
            <a:lvl9pPr marL="4114800" lvl="8" indent="-342900" algn="l" rtl="0">
              <a:lnSpc>
                <a:spcPct val="90000"/>
              </a:lnSpc>
              <a:spcBef>
                <a:spcPts val="1000"/>
              </a:spcBef>
              <a:spcAft>
                <a:spcPts val="0"/>
              </a:spcAft>
              <a:buClr>
                <a:srgbClr val="000000"/>
              </a:buClr>
              <a:buSzPts val="1800"/>
              <a:buChar char="•"/>
              <a:defRPr/>
            </a:lvl9pPr>
          </a:lstStyle>
          <a:p>
            <a:endParaRPr/>
          </a:p>
        </p:txBody>
      </p:sp>
      <p:sp>
        <p:nvSpPr>
          <p:cNvPr id="18" name="Google Shape;18;p4"/>
          <p:cNvSpPr txBox="1">
            <a:spLocks noGrp="1"/>
          </p:cNvSpPr>
          <p:nvPr>
            <p:ph type="body" idx="2"/>
          </p:nvPr>
        </p:nvSpPr>
        <p:spPr>
          <a:xfrm>
            <a:off x="6172200" y="1681163"/>
            <a:ext cx="5183100" cy="823800"/>
          </a:xfrm>
          <a:prstGeom prst="rect">
            <a:avLst/>
          </a:prstGeom>
          <a:noFill/>
          <a:ln>
            <a:noFill/>
          </a:ln>
        </p:spPr>
        <p:txBody>
          <a:bodyPr spcFirstLastPara="1" wrap="square" lIns="45700" tIns="45700" rIns="45700" bIns="45700" anchor="b" anchorCtr="0">
            <a:noAutofit/>
          </a:bodyPr>
          <a:lstStyle>
            <a:lvl1pPr marL="457200" lvl="0" indent="-342900" algn="l" rtl="0">
              <a:lnSpc>
                <a:spcPct val="90000"/>
              </a:lnSpc>
              <a:spcBef>
                <a:spcPts val="1000"/>
              </a:spcBef>
              <a:spcAft>
                <a:spcPts val="0"/>
              </a:spcAft>
              <a:buClr>
                <a:srgbClr val="000000"/>
              </a:buClr>
              <a:buSzPts val="1800"/>
              <a:buChar char="•"/>
              <a:defRPr/>
            </a:lvl1pPr>
            <a:lvl2pPr marL="914400" lvl="1" indent="-342900" algn="l" rtl="0">
              <a:lnSpc>
                <a:spcPct val="90000"/>
              </a:lnSpc>
              <a:spcBef>
                <a:spcPts val="1000"/>
              </a:spcBef>
              <a:spcAft>
                <a:spcPts val="0"/>
              </a:spcAft>
              <a:buClr>
                <a:srgbClr val="000000"/>
              </a:buClr>
              <a:buSzPts val="1800"/>
              <a:buChar char="•"/>
              <a:defRPr/>
            </a:lvl2pPr>
            <a:lvl3pPr marL="1371600" lvl="2" indent="-342900" algn="l" rtl="0">
              <a:lnSpc>
                <a:spcPct val="90000"/>
              </a:lnSpc>
              <a:spcBef>
                <a:spcPts val="1000"/>
              </a:spcBef>
              <a:spcAft>
                <a:spcPts val="0"/>
              </a:spcAft>
              <a:buClr>
                <a:srgbClr val="000000"/>
              </a:buClr>
              <a:buSzPts val="1800"/>
              <a:buChar char="•"/>
              <a:defRPr/>
            </a:lvl3pPr>
            <a:lvl4pPr marL="1828800" lvl="3" indent="-342900" algn="l" rtl="0">
              <a:lnSpc>
                <a:spcPct val="90000"/>
              </a:lnSpc>
              <a:spcBef>
                <a:spcPts val="1000"/>
              </a:spcBef>
              <a:spcAft>
                <a:spcPts val="0"/>
              </a:spcAft>
              <a:buClr>
                <a:srgbClr val="000000"/>
              </a:buClr>
              <a:buSzPts val="1800"/>
              <a:buChar char="•"/>
              <a:defRPr/>
            </a:lvl4pPr>
            <a:lvl5pPr marL="2286000" lvl="4" indent="-342900" algn="l" rtl="0">
              <a:lnSpc>
                <a:spcPct val="90000"/>
              </a:lnSpc>
              <a:spcBef>
                <a:spcPts val="1000"/>
              </a:spcBef>
              <a:spcAft>
                <a:spcPts val="0"/>
              </a:spcAft>
              <a:buClr>
                <a:srgbClr val="000000"/>
              </a:buClr>
              <a:buSzPts val="1800"/>
              <a:buChar char="•"/>
              <a:defRPr/>
            </a:lvl5pPr>
            <a:lvl6pPr marL="2743200" lvl="5" indent="-342900" algn="l" rtl="0">
              <a:lnSpc>
                <a:spcPct val="90000"/>
              </a:lnSpc>
              <a:spcBef>
                <a:spcPts val="1000"/>
              </a:spcBef>
              <a:spcAft>
                <a:spcPts val="0"/>
              </a:spcAft>
              <a:buClr>
                <a:srgbClr val="000000"/>
              </a:buClr>
              <a:buSzPts val="1800"/>
              <a:buChar char="•"/>
              <a:defRPr/>
            </a:lvl6pPr>
            <a:lvl7pPr marL="3200400" lvl="6" indent="-342900" algn="l" rtl="0">
              <a:lnSpc>
                <a:spcPct val="90000"/>
              </a:lnSpc>
              <a:spcBef>
                <a:spcPts val="1000"/>
              </a:spcBef>
              <a:spcAft>
                <a:spcPts val="0"/>
              </a:spcAft>
              <a:buClr>
                <a:srgbClr val="000000"/>
              </a:buClr>
              <a:buSzPts val="1800"/>
              <a:buChar char="•"/>
              <a:defRPr/>
            </a:lvl7pPr>
            <a:lvl8pPr marL="3657600" lvl="7" indent="-342900" algn="l" rtl="0">
              <a:lnSpc>
                <a:spcPct val="90000"/>
              </a:lnSpc>
              <a:spcBef>
                <a:spcPts val="1000"/>
              </a:spcBef>
              <a:spcAft>
                <a:spcPts val="0"/>
              </a:spcAft>
              <a:buClr>
                <a:srgbClr val="000000"/>
              </a:buClr>
              <a:buSzPts val="1800"/>
              <a:buChar char="•"/>
              <a:defRPr/>
            </a:lvl8pPr>
            <a:lvl9pPr marL="4114800" lvl="8" indent="-342900" algn="l" rtl="0">
              <a:lnSpc>
                <a:spcPct val="90000"/>
              </a:lnSpc>
              <a:spcBef>
                <a:spcPts val="1000"/>
              </a:spcBef>
              <a:spcAft>
                <a:spcPts val="0"/>
              </a:spcAft>
              <a:buClr>
                <a:srgbClr val="000000"/>
              </a:buClr>
              <a:buSzPts val="1800"/>
              <a:buChar char="•"/>
              <a:defRPr/>
            </a:lvl9pPr>
          </a:lstStyle>
          <a:p>
            <a:endParaRPr/>
          </a:p>
        </p:txBody>
      </p:sp>
      <p:sp>
        <p:nvSpPr>
          <p:cNvPr id="19" name="Google Shape;19;p4"/>
          <p:cNvSpPr txBox="1">
            <a:spLocks noGrp="1"/>
          </p:cNvSpPr>
          <p:nvPr>
            <p:ph type="sldNum" idx="12"/>
          </p:nvPr>
        </p:nvSpPr>
        <p:spPr>
          <a:xfrm>
            <a:off x="11095037" y="6415087"/>
            <a:ext cx="258900" cy="247800"/>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839787" y="457200"/>
            <a:ext cx="3932100" cy="16002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rgbClr val="000000"/>
              </a:buClr>
              <a:buSzPts val="3200"/>
              <a:buFont typeface="Calibri"/>
              <a:buNone/>
              <a:defRPr sz="3200"/>
            </a:lvl1pPr>
            <a:lvl2pPr lvl="1" algn="l" rtl="0">
              <a:lnSpc>
                <a:spcPct val="90000"/>
              </a:lnSpc>
              <a:spcBef>
                <a:spcPts val="0"/>
              </a:spcBef>
              <a:spcAft>
                <a:spcPts val="0"/>
              </a:spcAft>
              <a:buClr>
                <a:srgbClr val="000000"/>
              </a:buClr>
              <a:buSzPts val="1800"/>
              <a:buNone/>
              <a:defRPr/>
            </a:lvl2pPr>
            <a:lvl3pPr lvl="2" algn="l" rtl="0">
              <a:lnSpc>
                <a:spcPct val="90000"/>
              </a:lnSpc>
              <a:spcBef>
                <a:spcPts val="0"/>
              </a:spcBef>
              <a:spcAft>
                <a:spcPts val="0"/>
              </a:spcAft>
              <a:buClr>
                <a:srgbClr val="000000"/>
              </a:buClr>
              <a:buSzPts val="1800"/>
              <a:buNone/>
              <a:defRPr/>
            </a:lvl3pPr>
            <a:lvl4pPr lvl="3" algn="l" rtl="0">
              <a:lnSpc>
                <a:spcPct val="90000"/>
              </a:lnSpc>
              <a:spcBef>
                <a:spcPts val="0"/>
              </a:spcBef>
              <a:spcAft>
                <a:spcPts val="0"/>
              </a:spcAft>
              <a:buClr>
                <a:srgbClr val="000000"/>
              </a:buClr>
              <a:buSzPts val="1800"/>
              <a:buNone/>
              <a:defRPr/>
            </a:lvl4pPr>
            <a:lvl5pPr lvl="4" algn="l" rtl="0">
              <a:lnSpc>
                <a:spcPct val="90000"/>
              </a:lnSpc>
              <a:spcBef>
                <a:spcPts val="0"/>
              </a:spcBef>
              <a:spcAft>
                <a:spcPts val="0"/>
              </a:spcAft>
              <a:buClr>
                <a:srgbClr val="000000"/>
              </a:buClr>
              <a:buSzPts val="1800"/>
              <a:buNone/>
              <a:defRPr/>
            </a:lvl5pPr>
            <a:lvl6pPr lvl="5" algn="l" rtl="0">
              <a:lnSpc>
                <a:spcPct val="90000"/>
              </a:lnSpc>
              <a:spcBef>
                <a:spcPts val="0"/>
              </a:spcBef>
              <a:spcAft>
                <a:spcPts val="0"/>
              </a:spcAft>
              <a:buClr>
                <a:srgbClr val="000000"/>
              </a:buClr>
              <a:buSzPts val="1800"/>
              <a:buNone/>
              <a:defRPr/>
            </a:lvl6pPr>
            <a:lvl7pPr lvl="6" algn="l" rtl="0">
              <a:lnSpc>
                <a:spcPct val="90000"/>
              </a:lnSpc>
              <a:spcBef>
                <a:spcPts val="0"/>
              </a:spcBef>
              <a:spcAft>
                <a:spcPts val="0"/>
              </a:spcAft>
              <a:buClr>
                <a:srgbClr val="000000"/>
              </a:buClr>
              <a:buSzPts val="1800"/>
              <a:buNone/>
              <a:defRPr/>
            </a:lvl7pPr>
            <a:lvl8pPr lvl="7" algn="l" rtl="0">
              <a:lnSpc>
                <a:spcPct val="90000"/>
              </a:lnSpc>
              <a:spcBef>
                <a:spcPts val="0"/>
              </a:spcBef>
              <a:spcAft>
                <a:spcPts val="0"/>
              </a:spcAft>
              <a:buClr>
                <a:srgbClr val="000000"/>
              </a:buClr>
              <a:buSzPts val="1800"/>
              <a:buNone/>
              <a:defRPr/>
            </a:lvl8pPr>
            <a:lvl9pPr lvl="8" algn="l" rtl="0">
              <a:lnSpc>
                <a:spcPct val="90000"/>
              </a:lnSpc>
              <a:spcBef>
                <a:spcPts val="0"/>
              </a:spcBef>
              <a:spcAft>
                <a:spcPts val="0"/>
              </a:spcAft>
              <a:buClr>
                <a:srgbClr val="000000"/>
              </a:buClr>
              <a:buSzPts val="1800"/>
              <a:buNone/>
              <a:defRPr/>
            </a:lvl9pPr>
          </a:lstStyle>
          <a:p>
            <a:endParaRPr/>
          </a:p>
        </p:txBody>
      </p:sp>
      <p:sp>
        <p:nvSpPr>
          <p:cNvPr id="22" name="Google Shape;22;p5"/>
          <p:cNvSpPr>
            <a:spLocks noGrp="1"/>
          </p:cNvSpPr>
          <p:nvPr>
            <p:ph type="pic" idx="2"/>
          </p:nvPr>
        </p:nvSpPr>
        <p:spPr>
          <a:xfrm>
            <a:off x="5183187" y="987425"/>
            <a:ext cx="6172200" cy="4873500"/>
          </a:xfrm>
          <a:prstGeom prst="rect">
            <a:avLst/>
          </a:prstGeom>
          <a:noFill/>
          <a:ln>
            <a:noFill/>
          </a:ln>
        </p:spPr>
      </p:sp>
      <p:sp>
        <p:nvSpPr>
          <p:cNvPr id="23" name="Google Shape;23;p5"/>
          <p:cNvSpPr txBox="1">
            <a:spLocks noGrp="1"/>
          </p:cNvSpPr>
          <p:nvPr>
            <p:ph type="body" idx="1"/>
          </p:nvPr>
        </p:nvSpPr>
        <p:spPr>
          <a:xfrm>
            <a:off x="839787" y="2057400"/>
            <a:ext cx="3932100" cy="3811500"/>
          </a:xfrm>
          <a:prstGeom prst="rect">
            <a:avLst/>
          </a:prstGeom>
          <a:noFill/>
          <a:ln>
            <a:noFill/>
          </a:ln>
        </p:spPr>
        <p:txBody>
          <a:bodyPr spcFirstLastPara="1" wrap="square" lIns="45700" tIns="45700" rIns="45700" bIns="45700" anchor="t" anchorCtr="0">
            <a:noAutofit/>
          </a:bodyPr>
          <a:lstStyle>
            <a:lvl1pPr marL="457200" lvl="0" indent="-228600" algn="l" rtl="0">
              <a:lnSpc>
                <a:spcPct val="90000"/>
              </a:lnSpc>
              <a:spcBef>
                <a:spcPts val="1000"/>
              </a:spcBef>
              <a:spcAft>
                <a:spcPts val="0"/>
              </a:spcAft>
              <a:buClr>
                <a:srgbClr val="000000"/>
              </a:buClr>
              <a:buSzPts val="1600"/>
              <a:buFont typeface="Calibri"/>
              <a:buNone/>
              <a:defRPr sz="1600"/>
            </a:lvl1pPr>
            <a:lvl2pPr marL="914400" lvl="1" indent="-228600" algn="l" rtl="0">
              <a:lnSpc>
                <a:spcPct val="90000"/>
              </a:lnSpc>
              <a:spcBef>
                <a:spcPts val="1000"/>
              </a:spcBef>
              <a:spcAft>
                <a:spcPts val="0"/>
              </a:spcAft>
              <a:buClr>
                <a:srgbClr val="000000"/>
              </a:buClr>
              <a:buSzPts val="1600"/>
              <a:buFont typeface="Calibri"/>
              <a:buNone/>
              <a:defRPr sz="1600"/>
            </a:lvl2pPr>
            <a:lvl3pPr marL="1371600" lvl="2" indent="-228600" algn="l" rtl="0">
              <a:lnSpc>
                <a:spcPct val="90000"/>
              </a:lnSpc>
              <a:spcBef>
                <a:spcPts val="1000"/>
              </a:spcBef>
              <a:spcAft>
                <a:spcPts val="0"/>
              </a:spcAft>
              <a:buClr>
                <a:srgbClr val="000000"/>
              </a:buClr>
              <a:buSzPts val="1600"/>
              <a:buFont typeface="Calibri"/>
              <a:buNone/>
              <a:defRPr sz="1600"/>
            </a:lvl3pPr>
            <a:lvl4pPr marL="1828800" lvl="3" indent="-228600" algn="l" rtl="0">
              <a:lnSpc>
                <a:spcPct val="90000"/>
              </a:lnSpc>
              <a:spcBef>
                <a:spcPts val="1000"/>
              </a:spcBef>
              <a:spcAft>
                <a:spcPts val="0"/>
              </a:spcAft>
              <a:buClr>
                <a:srgbClr val="000000"/>
              </a:buClr>
              <a:buSzPts val="1600"/>
              <a:buFont typeface="Calibri"/>
              <a:buNone/>
              <a:defRPr sz="1600"/>
            </a:lvl4pPr>
            <a:lvl5pPr marL="2286000" lvl="4" indent="-228600" algn="l" rtl="0">
              <a:lnSpc>
                <a:spcPct val="90000"/>
              </a:lnSpc>
              <a:spcBef>
                <a:spcPts val="1000"/>
              </a:spcBef>
              <a:spcAft>
                <a:spcPts val="0"/>
              </a:spcAft>
              <a:buClr>
                <a:srgbClr val="000000"/>
              </a:buClr>
              <a:buSzPts val="1600"/>
              <a:buFont typeface="Calibri"/>
              <a:buNone/>
              <a:defRPr sz="1600"/>
            </a:lvl5pPr>
            <a:lvl6pPr marL="2743200" lvl="5" indent="-342900" algn="l" rtl="0">
              <a:lnSpc>
                <a:spcPct val="90000"/>
              </a:lnSpc>
              <a:spcBef>
                <a:spcPts val="1000"/>
              </a:spcBef>
              <a:spcAft>
                <a:spcPts val="0"/>
              </a:spcAft>
              <a:buClr>
                <a:srgbClr val="000000"/>
              </a:buClr>
              <a:buSzPts val="1800"/>
              <a:buChar char="•"/>
              <a:defRPr/>
            </a:lvl6pPr>
            <a:lvl7pPr marL="3200400" lvl="6" indent="-342900" algn="l" rtl="0">
              <a:lnSpc>
                <a:spcPct val="90000"/>
              </a:lnSpc>
              <a:spcBef>
                <a:spcPts val="1000"/>
              </a:spcBef>
              <a:spcAft>
                <a:spcPts val="0"/>
              </a:spcAft>
              <a:buClr>
                <a:srgbClr val="000000"/>
              </a:buClr>
              <a:buSzPts val="1800"/>
              <a:buChar char="•"/>
              <a:defRPr/>
            </a:lvl7pPr>
            <a:lvl8pPr marL="3657600" lvl="7" indent="-342900" algn="l" rtl="0">
              <a:lnSpc>
                <a:spcPct val="90000"/>
              </a:lnSpc>
              <a:spcBef>
                <a:spcPts val="1000"/>
              </a:spcBef>
              <a:spcAft>
                <a:spcPts val="0"/>
              </a:spcAft>
              <a:buClr>
                <a:srgbClr val="000000"/>
              </a:buClr>
              <a:buSzPts val="1800"/>
              <a:buChar char="•"/>
              <a:defRPr/>
            </a:lvl8pPr>
            <a:lvl9pPr marL="4114800" lvl="8" indent="-342900" algn="l" rtl="0">
              <a:lnSpc>
                <a:spcPct val="90000"/>
              </a:lnSpc>
              <a:spcBef>
                <a:spcPts val="1000"/>
              </a:spcBef>
              <a:spcAft>
                <a:spcPts val="0"/>
              </a:spcAft>
              <a:buClr>
                <a:srgbClr val="000000"/>
              </a:buClr>
              <a:buSzPts val="1800"/>
              <a:buChar char="•"/>
              <a:defRPr/>
            </a:lvl9pPr>
          </a:lstStyle>
          <a:p>
            <a:endParaRPr/>
          </a:p>
        </p:txBody>
      </p:sp>
      <p:sp>
        <p:nvSpPr>
          <p:cNvPr id="24" name="Google Shape;24;p5"/>
          <p:cNvSpPr txBox="1">
            <a:spLocks noGrp="1"/>
          </p:cNvSpPr>
          <p:nvPr>
            <p:ph type="sldNum" idx="12"/>
          </p:nvPr>
        </p:nvSpPr>
        <p:spPr>
          <a:xfrm>
            <a:off x="11095037" y="6415087"/>
            <a:ext cx="258900" cy="247800"/>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839787" y="457200"/>
            <a:ext cx="3932100" cy="16002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rgbClr val="000000"/>
              </a:buClr>
              <a:buSzPts val="3200"/>
              <a:buFont typeface="Calibri"/>
              <a:buNone/>
              <a:defRPr sz="3200"/>
            </a:lvl1pPr>
            <a:lvl2pPr lvl="1" algn="l" rtl="0">
              <a:lnSpc>
                <a:spcPct val="90000"/>
              </a:lnSpc>
              <a:spcBef>
                <a:spcPts val="0"/>
              </a:spcBef>
              <a:spcAft>
                <a:spcPts val="0"/>
              </a:spcAft>
              <a:buClr>
                <a:srgbClr val="000000"/>
              </a:buClr>
              <a:buSzPts val="1800"/>
              <a:buNone/>
              <a:defRPr/>
            </a:lvl2pPr>
            <a:lvl3pPr lvl="2" algn="l" rtl="0">
              <a:lnSpc>
                <a:spcPct val="90000"/>
              </a:lnSpc>
              <a:spcBef>
                <a:spcPts val="0"/>
              </a:spcBef>
              <a:spcAft>
                <a:spcPts val="0"/>
              </a:spcAft>
              <a:buClr>
                <a:srgbClr val="000000"/>
              </a:buClr>
              <a:buSzPts val="1800"/>
              <a:buNone/>
              <a:defRPr/>
            </a:lvl3pPr>
            <a:lvl4pPr lvl="3" algn="l" rtl="0">
              <a:lnSpc>
                <a:spcPct val="90000"/>
              </a:lnSpc>
              <a:spcBef>
                <a:spcPts val="0"/>
              </a:spcBef>
              <a:spcAft>
                <a:spcPts val="0"/>
              </a:spcAft>
              <a:buClr>
                <a:srgbClr val="000000"/>
              </a:buClr>
              <a:buSzPts val="1800"/>
              <a:buNone/>
              <a:defRPr/>
            </a:lvl4pPr>
            <a:lvl5pPr lvl="4" algn="l" rtl="0">
              <a:lnSpc>
                <a:spcPct val="90000"/>
              </a:lnSpc>
              <a:spcBef>
                <a:spcPts val="0"/>
              </a:spcBef>
              <a:spcAft>
                <a:spcPts val="0"/>
              </a:spcAft>
              <a:buClr>
                <a:srgbClr val="000000"/>
              </a:buClr>
              <a:buSzPts val="1800"/>
              <a:buNone/>
              <a:defRPr/>
            </a:lvl5pPr>
            <a:lvl6pPr lvl="5" algn="l" rtl="0">
              <a:lnSpc>
                <a:spcPct val="90000"/>
              </a:lnSpc>
              <a:spcBef>
                <a:spcPts val="0"/>
              </a:spcBef>
              <a:spcAft>
                <a:spcPts val="0"/>
              </a:spcAft>
              <a:buClr>
                <a:srgbClr val="000000"/>
              </a:buClr>
              <a:buSzPts val="1800"/>
              <a:buNone/>
              <a:defRPr/>
            </a:lvl6pPr>
            <a:lvl7pPr lvl="6" algn="l" rtl="0">
              <a:lnSpc>
                <a:spcPct val="90000"/>
              </a:lnSpc>
              <a:spcBef>
                <a:spcPts val="0"/>
              </a:spcBef>
              <a:spcAft>
                <a:spcPts val="0"/>
              </a:spcAft>
              <a:buClr>
                <a:srgbClr val="000000"/>
              </a:buClr>
              <a:buSzPts val="1800"/>
              <a:buNone/>
              <a:defRPr/>
            </a:lvl7pPr>
            <a:lvl8pPr lvl="7" algn="l" rtl="0">
              <a:lnSpc>
                <a:spcPct val="90000"/>
              </a:lnSpc>
              <a:spcBef>
                <a:spcPts val="0"/>
              </a:spcBef>
              <a:spcAft>
                <a:spcPts val="0"/>
              </a:spcAft>
              <a:buClr>
                <a:srgbClr val="000000"/>
              </a:buClr>
              <a:buSzPts val="1800"/>
              <a:buNone/>
              <a:defRPr/>
            </a:lvl8pPr>
            <a:lvl9pPr lvl="8" algn="l" rtl="0">
              <a:lnSpc>
                <a:spcPct val="90000"/>
              </a:lnSpc>
              <a:spcBef>
                <a:spcPts val="0"/>
              </a:spcBef>
              <a:spcAft>
                <a:spcPts val="0"/>
              </a:spcAft>
              <a:buClr>
                <a:srgbClr val="000000"/>
              </a:buClr>
              <a:buSzPts val="1800"/>
              <a:buNone/>
              <a:defRPr/>
            </a:lvl9pPr>
          </a:lstStyle>
          <a:p>
            <a:endParaRPr/>
          </a:p>
        </p:txBody>
      </p:sp>
      <p:sp>
        <p:nvSpPr>
          <p:cNvPr id="27" name="Google Shape;27;p6"/>
          <p:cNvSpPr txBox="1">
            <a:spLocks noGrp="1"/>
          </p:cNvSpPr>
          <p:nvPr>
            <p:ph type="body" idx="1"/>
          </p:nvPr>
        </p:nvSpPr>
        <p:spPr>
          <a:xfrm>
            <a:off x="5183187" y="987425"/>
            <a:ext cx="6172200" cy="4873500"/>
          </a:xfrm>
          <a:prstGeom prst="rect">
            <a:avLst/>
          </a:prstGeom>
          <a:noFill/>
          <a:ln>
            <a:noFill/>
          </a:ln>
        </p:spPr>
        <p:txBody>
          <a:bodyPr spcFirstLastPara="1" wrap="square" lIns="45700" tIns="45700" rIns="45700" bIns="45700" anchor="t" anchorCtr="0">
            <a:noAutofit/>
          </a:bodyPr>
          <a:lstStyle>
            <a:lvl1pPr marL="457200" lvl="0" indent="-431800" algn="l" rtl="0">
              <a:lnSpc>
                <a:spcPct val="90000"/>
              </a:lnSpc>
              <a:spcBef>
                <a:spcPts val="1000"/>
              </a:spcBef>
              <a:spcAft>
                <a:spcPts val="0"/>
              </a:spcAft>
              <a:buClr>
                <a:srgbClr val="000000"/>
              </a:buClr>
              <a:buSzPts val="3200"/>
              <a:buChar char="•"/>
              <a:defRPr sz="3200"/>
            </a:lvl1pPr>
            <a:lvl2pPr marL="914400" lvl="1" indent="-431800" algn="l" rtl="0">
              <a:lnSpc>
                <a:spcPct val="90000"/>
              </a:lnSpc>
              <a:spcBef>
                <a:spcPts val="1000"/>
              </a:spcBef>
              <a:spcAft>
                <a:spcPts val="0"/>
              </a:spcAft>
              <a:buClr>
                <a:srgbClr val="000000"/>
              </a:buClr>
              <a:buSzPts val="3200"/>
              <a:buChar char="•"/>
              <a:defRPr sz="3200"/>
            </a:lvl2pPr>
            <a:lvl3pPr marL="1371600" lvl="2" indent="-431800" algn="l" rtl="0">
              <a:lnSpc>
                <a:spcPct val="90000"/>
              </a:lnSpc>
              <a:spcBef>
                <a:spcPts val="1000"/>
              </a:spcBef>
              <a:spcAft>
                <a:spcPts val="0"/>
              </a:spcAft>
              <a:buClr>
                <a:srgbClr val="000000"/>
              </a:buClr>
              <a:buSzPts val="3200"/>
              <a:buChar char="•"/>
              <a:defRPr sz="3200"/>
            </a:lvl3pPr>
            <a:lvl4pPr marL="1828800" lvl="3" indent="-431800" algn="l" rtl="0">
              <a:lnSpc>
                <a:spcPct val="90000"/>
              </a:lnSpc>
              <a:spcBef>
                <a:spcPts val="1000"/>
              </a:spcBef>
              <a:spcAft>
                <a:spcPts val="0"/>
              </a:spcAft>
              <a:buClr>
                <a:srgbClr val="000000"/>
              </a:buClr>
              <a:buSzPts val="3200"/>
              <a:buChar char="•"/>
              <a:defRPr sz="3200"/>
            </a:lvl4pPr>
            <a:lvl5pPr marL="2286000" lvl="4" indent="-431800" algn="l" rtl="0">
              <a:lnSpc>
                <a:spcPct val="90000"/>
              </a:lnSpc>
              <a:spcBef>
                <a:spcPts val="1000"/>
              </a:spcBef>
              <a:spcAft>
                <a:spcPts val="0"/>
              </a:spcAft>
              <a:buClr>
                <a:srgbClr val="000000"/>
              </a:buClr>
              <a:buSzPts val="3200"/>
              <a:buChar char="•"/>
              <a:defRPr sz="3200"/>
            </a:lvl5pPr>
            <a:lvl6pPr marL="2743200" lvl="5" indent="-342900" algn="l" rtl="0">
              <a:lnSpc>
                <a:spcPct val="90000"/>
              </a:lnSpc>
              <a:spcBef>
                <a:spcPts val="1000"/>
              </a:spcBef>
              <a:spcAft>
                <a:spcPts val="0"/>
              </a:spcAft>
              <a:buClr>
                <a:srgbClr val="000000"/>
              </a:buClr>
              <a:buSzPts val="1800"/>
              <a:buChar char="•"/>
              <a:defRPr/>
            </a:lvl6pPr>
            <a:lvl7pPr marL="3200400" lvl="6" indent="-342900" algn="l" rtl="0">
              <a:lnSpc>
                <a:spcPct val="90000"/>
              </a:lnSpc>
              <a:spcBef>
                <a:spcPts val="1000"/>
              </a:spcBef>
              <a:spcAft>
                <a:spcPts val="0"/>
              </a:spcAft>
              <a:buClr>
                <a:srgbClr val="000000"/>
              </a:buClr>
              <a:buSzPts val="1800"/>
              <a:buChar char="•"/>
              <a:defRPr/>
            </a:lvl7pPr>
            <a:lvl8pPr marL="3657600" lvl="7" indent="-342900" algn="l" rtl="0">
              <a:lnSpc>
                <a:spcPct val="90000"/>
              </a:lnSpc>
              <a:spcBef>
                <a:spcPts val="1000"/>
              </a:spcBef>
              <a:spcAft>
                <a:spcPts val="0"/>
              </a:spcAft>
              <a:buClr>
                <a:srgbClr val="000000"/>
              </a:buClr>
              <a:buSzPts val="1800"/>
              <a:buChar char="•"/>
              <a:defRPr/>
            </a:lvl8pPr>
            <a:lvl9pPr marL="4114800" lvl="8" indent="-342900" algn="l" rtl="0">
              <a:lnSpc>
                <a:spcPct val="90000"/>
              </a:lnSpc>
              <a:spcBef>
                <a:spcPts val="1000"/>
              </a:spcBef>
              <a:spcAft>
                <a:spcPts val="0"/>
              </a:spcAft>
              <a:buClr>
                <a:srgbClr val="000000"/>
              </a:buClr>
              <a:buSzPts val="1800"/>
              <a:buChar char="•"/>
              <a:defRPr/>
            </a:lvl9pPr>
          </a:lstStyle>
          <a:p>
            <a:endParaRPr/>
          </a:p>
        </p:txBody>
      </p:sp>
      <p:sp>
        <p:nvSpPr>
          <p:cNvPr id="28" name="Google Shape;28;p6"/>
          <p:cNvSpPr txBox="1">
            <a:spLocks noGrp="1"/>
          </p:cNvSpPr>
          <p:nvPr>
            <p:ph type="body" idx="2"/>
          </p:nvPr>
        </p:nvSpPr>
        <p:spPr>
          <a:xfrm>
            <a:off x="839787" y="2057400"/>
            <a:ext cx="3932100" cy="3811500"/>
          </a:xfrm>
          <a:prstGeom prst="rect">
            <a:avLst/>
          </a:prstGeom>
          <a:noFill/>
          <a:ln>
            <a:noFill/>
          </a:ln>
        </p:spPr>
        <p:txBody>
          <a:bodyPr spcFirstLastPara="1" wrap="square" lIns="45700" tIns="45700" rIns="45700" bIns="45700" anchor="t" anchorCtr="0">
            <a:noAutofit/>
          </a:bodyPr>
          <a:lstStyle>
            <a:lvl1pPr marL="457200" lvl="0" indent="-342900" algn="l" rtl="0">
              <a:lnSpc>
                <a:spcPct val="90000"/>
              </a:lnSpc>
              <a:spcBef>
                <a:spcPts val="1000"/>
              </a:spcBef>
              <a:spcAft>
                <a:spcPts val="0"/>
              </a:spcAft>
              <a:buClr>
                <a:srgbClr val="000000"/>
              </a:buClr>
              <a:buSzPts val="1800"/>
              <a:buChar char="•"/>
              <a:defRPr/>
            </a:lvl1pPr>
            <a:lvl2pPr marL="914400" lvl="1" indent="-342900" algn="l" rtl="0">
              <a:lnSpc>
                <a:spcPct val="90000"/>
              </a:lnSpc>
              <a:spcBef>
                <a:spcPts val="1000"/>
              </a:spcBef>
              <a:spcAft>
                <a:spcPts val="0"/>
              </a:spcAft>
              <a:buClr>
                <a:srgbClr val="000000"/>
              </a:buClr>
              <a:buSzPts val="1800"/>
              <a:buChar char="•"/>
              <a:defRPr/>
            </a:lvl2pPr>
            <a:lvl3pPr marL="1371600" lvl="2" indent="-342900" algn="l" rtl="0">
              <a:lnSpc>
                <a:spcPct val="90000"/>
              </a:lnSpc>
              <a:spcBef>
                <a:spcPts val="1000"/>
              </a:spcBef>
              <a:spcAft>
                <a:spcPts val="0"/>
              </a:spcAft>
              <a:buClr>
                <a:srgbClr val="000000"/>
              </a:buClr>
              <a:buSzPts val="1800"/>
              <a:buChar char="•"/>
              <a:defRPr/>
            </a:lvl3pPr>
            <a:lvl4pPr marL="1828800" lvl="3" indent="-342900" algn="l" rtl="0">
              <a:lnSpc>
                <a:spcPct val="90000"/>
              </a:lnSpc>
              <a:spcBef>
                <a:spcPts val="1000"/>
              </a:spcBef>
              <a:spcAft>
                <a:spcPts val="0"/>
              </a:spcAft>
              <a:buClr>
                <a:srgbClr val="000000"/>
              </a:buClr>
              <a:buSzPts val="1800"/>
              <a:buChar char="•"/>
              <a:defRPr/>
            </a:lvl4pPr>
            <a:lvl5pPr marL="2286000" lvl="4" indent="-342900" algn="l" rtl="0">
              <a:lnSpc>
                <a:spcPct val="90000"/>
              </a:lnSpc>
              <a:spcBef>
                <a:spcPts val="1000"/>
              </a:spcBef>
              <a:spcAft>
                <a:spcPts val="0"/>
              </a:spcAft>
              <a:buClr>
                <a:srgbClr val="000000"/>
              </a:buClr>
              <a:buSzPts val="1800"/>
              <a:buChar char="•"/>
              <a:defRPr/>
            </a:lvl5pPr>
            <a:lvl6pPr marL="2743200" lvl="5" indent="-342900" algn="l" rtl="0">
              <a:lnSpc>
                <a:spcPct val="90000"/>
              </a:lnSpc>
              <a:spcBef>
                <a:spcPts val="1000"/>
              </a:spcBef>
              <a:spcAft>
                <a:spcPts val="0"/>
              </a:spcAft>
              <a:buClr>
                <a:srgbClr val="000000"/>
              </a:buClr>
              <a:buSzPts val="1800"/>
              <a:buChar char="•"/>
              <a:defRPr/>
            </a:lvl6pPr>
            <a:lvl7pPr marL="3200400" lvl="6" indent="-342900" algn="l" rtl="0">
              <a:lnSpc>
                <a:spcPct val="90000"/>
              </a:lnSpc>
              <a:spcBef>
                <a:spcPts val="1000"/>
              </a:spcBef>
              <a:spcAft>
                <a:spcPts val="0"/>
              </a:spcAft>
              <a:buClr>
                <a:srgbClr val="000000"/>
              </a:buClr>
              <a:buSzPts val="1800"/>
              <a:buChar char="•"/>
              <a:defRPr/>
            </a:lvl7pPr>
            <a:lvl8pPr marL="3657600" lvl="7" indent="-342900" algn="l" rtl="0">
              <a:lnSpc>
                <a:spcPct val="90000"/>
              </a:lnSpc>
              <a:spcBef>
                <a:spcPts val="1000"/>
              </a:spcBef>
              <a:spcAft>
                <a:spcPts val="0"/>
              </a:spcAft>
              <a:buClr>
                <a:srgbClr val="000000"/>
              </a:buClr>
              <a:buSzPts val="1800"/>
              <a:buChar char="•"/>
              <a:defRPr/>
            </a:lvl8pPr>
            <a:lvl9pPr marL="4114800" lvl="8" indent="-342900" algn="l" rtl="0">
              <a:lnSpc>
                <a:spcPct val="90000"/>
              </a:lnSpc>
              <a:spcBef>
                <a:spcPts val="1000"/>
              </a:spcBef>
              <a:spcAft>
                <a:spcPts val="0"/>
              </a:spcAft>
              <a:buClr>
                <a:srgbClr val="000000"/>
              </a:buClr>
              <a:buSzPts val="1800"/>
              <a:buChar char="•"/>
              <a:defRPr/>
            </a:lvl9pPr>
          </a:lstStyle>
          <a:p>
            <a:endParaRPr/>
          </a:p>
        </p:txBody>
      </p:sp>
      <p:sp>
        <p:nvSpPr>
          <p:cNvPr id="29" name="Google Shape;29;p6"/>
          <p:cNvSpPr txBox="1">
            <a:spLocks noGrp="1"/>
          </p:cNvSpPr>
          <p:nvPr>
            <p:ph type="sldNum" idx="12"/>
          </p:nvPr>
        </p:nvSpPr>
        <p:spPr>
          <a:xfrm>
            <a:off x="11095037" y="6415087"/>
            <a:ext cx="258900" cy="247800"/>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838200" y="365125"/>
            <a:ext cx="10515600" cy="1325700"/>
          </a:xfrm>
          <a:prstGeom prst="rect">
            <a:avLst/>
          </a:prstGeom>
          <a:noFill/>
          <a:ln>
            <a:noFill/>
          </a:ln>
        </p:spPr>
        <p:txBody>
          <a:bodyPr spcFirstLastPara="1" wrap="square" lIns="45700" tIns="45700" rIns="45700" bIns="45700" anchor="ctr" anchorCtr="0">
            <a:noAutofit/>
          </a:bodyPr>
          <a:lstStyle>
            <a:lvl1pPr lvl="0" algn="l" rtl="0">
              <a:lnSpc>
                <a:spcPct val="90000"/>
              </a:lnSpc>
              <a:spcBef>
                <a:spcPts val="0"/>
              </a:spcBef>
              <a:spcAft>
                <a:spcPts val="0"/>
              </a:spcAft>
              <a:buClr>
                <a:srgbClr val="000000"/>
              </a:buClr>
              <a:buSzPts val="1800"/>
              <a:buNone/>
              <a:defRPr/>
            </a:lvl1pPr>
            <a:lvl2pPr lvl="1" algn="l" rtl="0">
              <a:lnSpc>
                <a:spcPct val="90000"/>
              </a:lnSpc>
              <a:spcBef>
                <a:spcPts val="0"/>
              </a:spcBef>
              <a:spcAft>
                <a:spcPts val="0"/>
              </a:spcAft>
              <a:buClr>
                <a:srgbClr val="000000"/>
              </a:buClr>
              <a:buSzPts val="1800"/>
              <a:buNone/>
              <a:defRPr/>
            </a:lvl2pPr>
            <a:lvl3pPr lvl="2" algn="l" rtl="0">
              <a:lnSpc>
                <a:spcPct val="90000"/>
              </a:lnSpc>
              <a:spcBef>
                <a:spcPts val="0"/>
              </a:spcBef>
              <a:spcAft>
                <a:spcPts val="0"/>
              </a:spcAft>
              <a:buClr>
                <a:srgbClr val="000000"/>
              </a:buClr>
              <a:buSzPts val="1800"/>
              <a:buNone/>
              <a:defRPr/>
            </a:lvl3pPr>
            <a:lvl4pPr lvl="3" algn="l" rtl="0">
              <a:lnSpc>
                <a:spcPct val="90000"/>
              </a:lnSpc>
              <a:spcBef>
                <a:spcPts val="0"/>
              </a:spcBef>
              <a:spcAft>
                <a:spcPts val="0"/>
              </a:spcAft>
              <a:buClr>
                <a:srgbClr val="000000"/>
              </a:buClr>
              <a:buSzPts val="1800"/>
              <a:buNone/>
              <a:defRPr/>
            </a:lvl4pPr>
            <a:lvl5pPr lvl="4" algn="l" rtl="0">
              <a:lnSpc>
                <a:spcPct val="90000"/>
              </a:lnSpc>
              <a:spcBef>
                <a:spcPts val="0"/>
              </a:spcBef>
              <a:spcAft>
                <a:spcPts val="0"/>
              </a:spcAft>
              <a:buClr>
                <a:srgbClr val="000000"/>
              </a:buClr>
              <a:buSzPts val="1800"/>
              <a:buNone/>
              <a:defRPr/>
            </a:lvl5pPr>
            <a:lvl6pPr lvl="5" algn="l" rtl="0">
              <a:lnSpc>
                <a:spcPct val="90000"/>
              </a:lnSpc>
              <a:spcBef>
                <a:spcPts val="0"/>
              </a:spcBef>
              <a:spcAft>
                <a:spcPts val="0"/>
              </a:spcAft>
              <a:buClr>
                <a:srgbClr val="000000"/>
              </a:buClr>
              <a:buSzPts val="1800"/>
              <a:buNone/>
              <a:defRPr/>
            </a:lvl6pPr>
            <a:lvl7pPr lvl="6" algn="l" rtl="0">
              <a:lnSpc>
                <a:spcPct val="90000"/>
              </a:lnSpc>
              <a:spcBef>
                <a:spcPts val="0"/>
              </a:spcBef>
              <a:spcAft>
                <a:spcPts val="0"/>
              </a:spcAft>
              <a:buClr>
                <a:srgbClr val="000000"/>
              </a:buClr>
              <a:buSzPts val="1800"/>
              <a:buNone/>
              <a:defRPr/>
            </a:lvl7pPr>
            <a:lvl8pPr lvl="7" algn="l" rtl="0">
              <a:lnSpc>
                <a:spcPct val="90000"/>
              </a:lnSpc>
              <a:spcBef>
                <a:spcPts val="0"/>
              </a:spcBef>
              <a:spcAft>
                <a:spcPts val="0"/>
              </a:spcAft>
              <a:buClr>
                <a:srgbClr val="000000"/>
              </a:buClr>
              <a:buSzPts val="1800"/>
              <a:buNone/>
              <a:defRPr/>
            </a:lvl8pPr>
            <a:lvl9pPr lvl="8" algn="l" rtl="0">
              <a:lnSpc>
                <a:spcPct val="90000"/>
              </a:lnSpc>
              <a:spcBef>
                <a:spcPts val="0"/>
              </a:spcBef>
              <a:spcAft>
                <a:spcPts val="0"/>
              </a:spcAft>
              <a:buClr>
                <a:srgbClr val="000000"/>
              </a:buClr>
              <a:buSzPts val="1800"/>
              <a:buNone/>
              <a:defRPr/>
            </a:lvl9pPr>
          </a:lstStyle>
          <a:p>
            <a:endParaRPr/>
          </a:p>
        </p:txBody>
      </p:sp>
      <p:sp>
        <p:nvSpPr>
          <p:cNvPr id="32" name="Google Shape;32;p7"/>
          <p:cNvSpPr txBox="1">
            <a:spLocks noGrp="1"/>
          </p:cNvSpPr>
          <p:nvPr>
            <p:ph type="sldNum" idx="12"/>
          </p:nvPr>
        </p:nvSpPr>
        <p:spPr>
          <a:xfrm>
            <a:off x="11095037" y="6415087"/>
            <a:ext cx="258900" cy="247800"/>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838200" y="365125"/>
            <a:ext cx="10515600" cy="1325700"/>
          </a:xfrm>
          <a:prstGeom prst="rect">
            <a:avLst/>
          </a:prstGeom>
          <a:noFill/>
          <a:ln>
            <a:noFill/>
          </a:ln>
        </p:spPr>
        <p:txBody>
          <a:bodyPr spcFirstLastPara="1" wrap="square" lIns="45700" tIns="45700" rIns="45700" bIns="45700" anchor="ctr" anchorCtr="0">
            <a:noAutofit/>
          </a:bodyPr>
          <a:lstStyle>
            <a:lvl1pPr lvl="0" algn="l" rtl="0">
              <a:lnSpc>
                <a:spcPct val="90000"/>
              </a:lnSpc>
              <a:spcBef>
                <a:spcPts val="0"/>
              </a:spcBef>
              <a:spcAft>
                <a:spcPts val="0"/>
              </a:spcAft>
              <a:buClr>
                <a:srgbClr val="000000"/>
              </a:buClr>
              <a:buSzPts val="1800"/>
              <a:buNone/>
              <a:defRPr/>
            </a:lvl1pPr>
            <a:lvl2pPr lvl="1" algn="l" rtl="0">
              <a:lnSpc>
                <a:spcPct val="90000"/>
              </a:lnSpc>
              <a:spcBef>
                <a:spcPts val="0"/>
              </a:spcBef>
              <a:spcAft>
                <a:spcPts val="0"/>
              </a:spcAft>
              <a:buClr>
                <a:srgbClr val="000000"/>
              </a:buClr>
              <a:buSzPts val="1800"/>
              <a:buNone/>
              <a:defRPr/>
            </a:lvl2pPr>
            <a:lvl3pPr lvl="2" algn="l" rtl="0">
              <a:lnSpc>
                <a:spcPct val="90000"/>
              </a:lnSpc>
              <a:spcBef>
                <a:spcPts val="0"/>
              </a:spcBef>
              <a:spcAft>
                <a:spcPts val="0"/>
              </a:spcAft>
              <a:buClr>
                <a:srgbClr val="000000"/>
              </a:buClr>
              <a:buSzPts val="1800"/>
              <a:buNone/>
              <a:defRPr/>
            </a:lvl3pPr>
            <a:lvl4pPr lvl="3" algn="l" rtl="0">
              <a:lnSpc>
                <a:spcPct val="90000"/>
              </a:lnSpc>
              <a:spcBef>
                <a:spcPts val="0"/>
              </a:spcBef>
              <a:spcAft>
                <a:spcPts val="0"/>
              </a:spcAft>
              <a:buClr>
                <a:srgbClr val="000000"/>
              </a:buClr>
              <a:buSzPts val="1800"/>
              <a:buNone/>
              <a:defRPr/>
            </a:lvl4pPr>
            <a:lvl5pPr lvl="4" algn="l" rtl="0">
              <a:lnSpc>
                <a:spcPct val="90000"/>
              </a:lnSpc>
              <a:spcBef>
                <a:spcPts val="0"/>
              </a:spcBef>
              <a:spcAft>
                <a:spcPts val="0"/>
              </a:spcAft>
              <a:buClr>
                <a:srgbClr val="000000"/>
              </a:buClr>
              <a:buSzPts val="1800"/>
              <a:buNone/>
              <a:defRPr/>
            </a:lvl5pPr>
            <a:lvl6pPr lvl="5" algn="l" rtl="0">
              <a:lnSpc>
                <a:spcPct val="90000"/>
              </a:lnSpc>
              <a:spcBef>
                <a:spcPts val="0"/>
              </a:spcBef>
              <a:spcAft>
                <a:spcPts val="0"/>
              </a:spcAft>
              <a:buClr>
                <a:srgbClr val="000000"/>
              </a:buClr>
              <a:buSzPts val="1800"/>
              <a:buNone/>
              <a:defRPr/>
            </a:lvl6pPr>
            <a:lvl7pPr lvl="6" algn="l" rtl="0">
              <a:lnSpc>
                <a:spcPct val="90000"/>
              </a:lnSpc>
              <a:spcBef>
                <a:spcPts val="0"/>
              </a:spcBef>
              <a:spcAft>
                <a:spcPts val="0"/>
              </a:spcAft>
              <a:buClr>
                <a:srgbClr val="000000"/>
              </a:buClr>
              <a:buSzPts val="1800"/>
              <a:buNone/>
              <a:defRPr/>
            </a:lvl7pPr>
            <a:lvl8pPr lvl="7" algn="l" rtl="0">
              <a:lnSpc>
                <a:spcPct val="90000"/>
              </a:lnSpc>
              <a:spcBef>
                <a:spcPts val="0"/>
              </a:spcBef>
              <a:spcAft>
                <a:spcPts val="0"/>
              </a:spcAft>
              <a:buClr>
                <a:srgbClr val="000000"/>
              </a:buClr>
              <a:buSzPts val="1800"/>
              <a:buNone/>
              <a:defRPr/>
            </a:lvl8pPr>
            <a:lvl9pPr lvl="8" algn="l" rtl="0">
              <a:lnSpc>
                <a:spcPct val="90000"/>
              </a:lnSpc>
              <a:spcBef>
                <a:spcPts val="0"/>
              </a:spcBef>
              <a:spcAft>
                <a:spcPts val="0"/>
              </a:spcAft>
              <a:buClr>
                <a:srgbClr val="000000"/>
              </a:buClr>
              <a:buSzPts val="1800"/>
              <a:buNone/>
              <a:defRPr/>
            </a:lvl9pPr>
          </a:lstStyle>
          <a:p>
            <a:endParaRPr/>
          </a:p>
        </p:txBody>
      </p:sp>
      <p:sp>
        <p:nvSpPr>
          <p:cNvPr id="35" name="Google Shape;35;p8"/>
          <p:cNvSpPr txBox="1">
            <a:spLocks noGrp="1"/>
          </p:cNvSpPr>
          <p:nvPr>
            <p:ph type="body" idx="1"/>
          </p:nvPr>
        </p:nvSpPr>
        <p:spPr>
          <a:xfrm>
            <a:off x="838200" y="1825625"/>
            <a:ext cx="5181600" cy="4351200"/>
          </a:xfrm>
          <a:prstGeom prst="rect">
            <a:avLst/>
          </a:prstGeom>
          <a:noFill/>
          <a:ln>
            <a:noFill/>
          </a:ln>
        </p:spPr>
        <p:txBody>
          <a:bodyPr spcFirstLastPara="1" wrap="square" lIns="45700" tIns="45700" rIns="45700" bIns="45700" anchor="t" anchorCtr="0">
            <a:noAutofit/>
          </a:bodyPr>
          <a:lstStyle>
            <a:lvl1pPr marL="457200" lvl="0" indent="-342900" algn="l" rtl="0">
              <a:lnSpc>
                <a:spcPct val="90000"/>
              </a:lnSpc>
              <a:spcBef>
                <a:spcPts val="1000"/>
              </a:spcBef>
              <a:spcAft>
                <a:spcPts val="0"/>
              </a:spcAft>
              <a:buClr>
                <a:srgbClr val="000000"/>
              </a:buClr>
              <a:buSzPts val="1800"/>
              <a:buChar char="•"/>
              <a:defRPr/>
            </a:lvl1pPr>
            <a:lvl2pPr marL="914400" lvl="1" indent="-342900" algn="l" rtl="0">
              <a:lnSpc>
                <a:spcPct val="90000"/>
              </a:lnSpc>
              <a:spcBef>
                <a:spcPts val="1000"/>
              </a:spcBef>
              <a:spcAft>
                <a:spcPts val="0"/>
              </a:spcAft>
              <a:buClr>
                <a:srgbClr val="000000"/>
              </a:buClr>
              <a:buSzPts val="1800"/>
              <a:buChar char="•"/>
              <a:defRPr/>
            </a:lvl2pPr>
            <a:lvl3pPr marL="1371600" lvl="2" indent="-342900" algn="l" rtl="0">
              <a:lnSpc>
                <a:spcPct val="90000"/>
              </a:lnSpc>
              <a:spcBef>
                <a:spcPts val="1000"/>
              </a:spcBef>
              <a:spcAft>
                <a:spcPts val="0"/>
              </a:spcAft>
              <a:buClr>
                <a:srgbClr val="000000"/>
              </a:buClr>
              <a:buSzPts val="1800"/>
              <a:buChar char="•"/>
              <a:defRPr/>
            </a:lvl3pPr>
            <a:lvl4pPr marL="1828800" lvl="3" indent="-342900" algn="l" rtl="0">
              <a:lnSpc>
                <a:spcPct val="90000"/>
              </a:lnSpc>
              <a:spcBef>
                <a:spcPts val="1000"/>
              </a:spcBef>
              <a:spcAft>
                <a:spcPts val="0"/>
              </a:spcAft>
              <a:buClr>
                <a:srgbClr val="000000"/>
              </a:buClr>
              <a:buSzPts val="1800"/>
              <a:buChar char="•"/>
              <a:defRPr/>
            </a:lvl4pPr>
            <a:lvl5pPr marL="2286000" lvl="4" indent="-342900" algn="l" rtl="0">
              <a:lnSpc>
                <a:spcPct val="90000"/>
              </a:lnSpc>
              <a:spcBef>
                <a:spcPts val="1000"/>
              </a:spcBef>
              <a:spcAft>
                <a:spcPts val="0"/>
              </a:spcAft>
              <a:buClr>
                <a:srgbClr val="000000"/>
              </a:buClr>
              <a:buSzPts val="1800"/>
              <a:buChar char="•"/>
              <a:defRPr/>
            </a:lvl5pPr>
            <a:lvl6pPr marL="2743200" lvl="5" indent="-342900" algn="l" rtl="0">
              <a:lnSpc>
                <a:spcPct val="90000"/>
              </a:lnSpc>
              <a:spcBef>
                <a:spcPts val="1000"/>
              </a:spcBef>
              <a:spcAft>
                <a:spcPts val="0"/>
              </a:spcAft>
              <a:buClr>
                <a:srgbClr val="000000"/>
              </a:buClr>
              <a:buSzPts val="1800"/>
              <a:buChar char="•"/>
              <a:defRPr/>
            </a:lvl6pPr>
            <a:lvl7pPr marL="3200400" lvl="6" indent="-342900" algn="l" rtl="0">
              <a:lnSpc>
                <a:spcPct val="90000"/>
              </a:lnSpc>
              <a:spcBef>
                <a:spcPts val="1000"/>
              </a:spcBef>
              <a:spcAft>
                <a:spcPts val="0"/>
              </a:spcAft>
              <a:buClr>
                <a:srgbClr val="000000"/>
              </a:buClr>
              <a:buSzPts val="1800"/>
              <a:buChar char="•"/>
              <a:defRPr/>
            </a:lvl7pPr>
            <a:lvl8pPr marL="3657600" lvl="7" indent="-342900" algn="l" rtl="0">
              <a:lnSpc>
                <a:spcPct val="90000"/>
              </a:lnSpc>
              <a:spcBef>
                <a:spcPts val="1000"/>
              </a:spcBef>
              <a:spcAft>
                <a:spcPts val="0"/>
              </a:spcAft>
              <a:buClr>
                <a:srgbClr val="000000"/>
              </a:buClr>
              <a:buSzPts val="1800"/>
              <a:buChar char="•"/>
              <a:defRPr/>
            </a:lvl8pPr>
            <a:lvl9pPr marL="4114800" lvl="8" indent="-342900" algn="l" rtl="0">
              <a:lnSpc>
                <a:spcPct val="90000"/>
              </a:lnSpc>
              <a:spcBef>
                <a:spcPts val="1000"/>
              </a:spcBef>
              <a:spcAft>
                <a:spcPts val="0"/>
              </a:spcAft>
              <a:buClr>
                <a:srgbClr val="000000"/>
              </a:buClr>
              <a:buSzPts val="1800"/>
              <a:buChar char="•"/>
              <a:defRPr/>
            </a:lvl9pPr>
          </a:lstStyle>
          <a:p>
            <a:endParaRPr/>
          </a:p>
        </p:txBody>
      </p:sp>
      <p:sp>
        <p:nvSpPr>
          <p:cNvPr id="36" name="Google Shape;36;p8"/>
          <p:cNvSpPr txBox="1">
            <a:spLocks noGrp="1"/>
          </p:cNvSpPr>
          <p:nvPr>
            <p:ph type="sldNum" idx="12"/>
          </p:nvPr>
        </p:nvSpPr>
        <p:spPr>
          <a:xfrm>
            <a:off x="11095037" y="6415087"/>
            <a:ext cx="258900" cy="247800"/>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831850" y="1709738"/>
            <a:ext cx="10515600" cy="28527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rgbClr val="000000"/>
              </a:buClr>
              <a:buSzPts val="6000"/>
              <a:buFont typeface="Calibri"/>
              <a:buNone/>
              <a:defRPr sz="6000"/>
            </a:lvl1pPr>
            <a:lvl2pPr lvl="1" algn="l" rtl="0">
              <a:lnSpc>
                <a:spcPct val="90000"/>
              </a:lnSpc>
              <a:spcBef>
                <a:spcPts val="0"/>
              </a:spcBef>
              <a:spcAft>
                <a:spcPts val="0"/>
              </a:spcAft>
              <a:buClr>
                <a:srgbClr val="000000"/>
              </a:buClr>
              <a:buSzPts val="1800"/>
              <a:buNone/>
              <a:defRPr/>
            </a:lvl2pPr>
            <a:lvl3pPr lvl="2" algn="l" rtl="0">
              <a:lnSpc>
                <a:spcPct val="90000"/>
              </a:lnSpc>
              <a:spcBef>
                <a:spcPts val="0"/>
              </a:spcBef>
              <a:spcAft>
                <a:spcPts val="0"/>
              </a:spcAft>
              <a:buClr>
                <a:srgbClr val="000000"/>
              </a:buClr>
              <a:buSzPts val="1800"/>
              <a:buNone/>
              <a:defRPr/>
            </a:lvl3pPr>
            <a:lvl4pPr lvl="3" algn="l" rtl="0">
              <a:lnSpc>
                <a:spcPct val="90000"/>
              </a:lnSpc>
              <a:spcBef>
                <a:spcPts val="0"/>
              </a:spcBef>
              <a:spcAft>
                <a:spcPts val="0"/>
              </a:spcAft>
              <a:buClr>
                <a:srgbClr val="000000"/>
              </a:buClr>
              <a:buSzPts val="1800"/>
              <a:buNone/>
              <a:defRPr/>
            </a:lvl4pPr>
            <a:lvl5pPr lvl="4" algn="l" rtl="0">
              <a:lnSpc>
                <a:spcPct val="90000"/>
              </a:lnSpc>
              <a:spcBef>
                <a:spcPts val="0"/>
              </a:spcBef>
              <a:spcAft>
                <a:spcPts val="0"/>
              </a:spcAft>
              <a:buClr>
                <a:srgbClr val="000000"/>
              </a:buClr>
              <a:buSzPts val="1800"/>
              <a:buNone/>
              <a:defRPr/>
            </a:lvl5pPr>
            <a:lvl6pPr lvl="5" algn="l" rtl="0">
              <a:lnSpc>
                <a:spcPct val="90000"/>
              </a:lnSpc>
              <a:spcBef>
                <a:spcPts val="0"/>
              </a:spcBef>
              <a:spcAft>
                <a:spcPts val="0"/>
              </a:spcAft>
              <a:buClr>
                <a:srgbClr val="000000"/>
              </a:buClr>
              <a:buSzPts val="1800"/>
              <a:buNone/>
              <a:defRPr/>
            </a:lvl6pPr>
            <a:lvl7pPr lvl="6" algn="l" rtl="0">
              <a:lnSpc>
                <a:spcPct val="90000"/>
              </a:lnSpc>
              <a:spcBef>
                <a:spcPts val="0"/>
              </a:spcBef>
              <a:spcAft>
                <a:spcPts val="0"/>
              </a:spcAft>
              <a:buClr>
                <a:srgbClr val="000000"/>
              </a:buClr>
              <a:buSzPts val="1800"/>
              <a:buNone/>
              <a:defRPr/>
            </a:lvl7pPr>
            <a:lvl8pPr lvl="7" algn="l" rtl="0">
              <a:lnSpc>
                <a:spcPct val="90000"/>
              </a:lnSpc>
              <a:spcBef>
                <a:spcPts val="0"/>
              </a:spcBef>
              <a:spcAft>
                <a:spcPts val="0"/>
              </a:spcAft>
              <a:buClr>
                <a:srgbClr val="000000"/>
              </a:buClr>
              <a:buSzPts val="1800"/>
              <a:buNone/>
              <a:defRPr/>
            </a:lvl8pPr>
            <a:lvl9pPr lvl="8" algn="l" rtl="0">
              <a:lnSpc>
                <a:spcPct val="90000"/>
              </a:lnSpc>
              <a:spcBef>
                <a:spcPts val="0"/>
              </a:spcBef>
              <a:spcAft>
                <a:spcPts val="0"/>
              </a:spcAft>
              <a:buClr>
                <a:srgbClr val="000000"/>
              </a:buClr>
              <a:buSzPts val="1800"/>
              <a:buNone/>
              <a:defRPr/>
            </a:lvl9pPr>
          </a:lstStyle>
          <a:p>
            <a:endParaRPr/>
          </a:p>
        </p:txBody>
      </p:sp>
      <p:sp>
        <p:nvSpPr>
          <p:cNvPr id="39" name="Google Shape;39;p9"/>
          <p:cNvSpPr txBox="1">
            <a:spLocks noGrp="1"/>
          </p:cNvSpPr>
          <p:nvPr>
            <p:ph type="body" idx="1"/>
          </p:nvPr>
        </p:nvSpPr>
        <p:spPr>
          <a:xfrm>
            <a:off x="831850" y="4589462"/>
            <a:ext cx="10515600" cy="1500300"/>
          </a:xfrm>
          <a:prstGeom prst="rect">
            <a:avLst/>
          </a:prstGeom>
          <a:noFill/>
          <a:ln>
            <a:noFill/>
          </a:ln>
        </p:spPr>
        <p:txBody>
          <a:bodyPr spcFirstLastPara="1" wrap="square" lIns="45700" tIns="45700" rIns="45700" bIns="45700" anchor="t" anchorCtr="0">
            <a:noAutofit/>
          </a:bodyPr>
          <a:lstStyle>
            <a:lvl1pPr marL="457200" lvl="0" indent="-228600" algn="l" rtl="0">
              <a:lnSpc>
                <a:spcPct val="90000"/>
              </a:lnSpc>
              <a:spcBef>
                <a:spcPts val="1000"/>
              </a:spcBef>
              <a:spcAft>
                <a:spcPts val="0"/>
              </a:spcAft>
              <a:buClr>
                <a:srgbClr val="888888"/>
              </a:buClr>
              <a:buSzPts val="2400"/>
              <a:buFont typeface="Calibri"/>
              <a:buNone/>
              <a:defRPr sz="2400">
                <a:solidFill>
                  <a:srgbClr val="888888"/>
                </a:solidFill>
              </a:defRPr>
            </a:lvl1pPr>
            <a:lvl2pPr marL="914400" lvl="1" indent="-228600" algn="l" rtl="0">
              <a:lnSpc>
                <a:spcPct val="90000"/>
              </a:lnSpc>
              <a:spcBef>
                <a:spcPts val="1000"/>
              </a:spcBef>
              <a:spcAft>
                <a:spcPts val="0"/>
              </a:spcAft>
              <a:buClr>
                <a:srgbClr val="888888"/>
              </a:buClr>
              <a:buSzPts val="2400"/>
              <a:buFont typeface="Calibri"/>
              <a:buNone/>
              <a:defRPr sz="2400">
                <a:solidFill>
                  <a:srgbClr val="888888"/>
                </a:solidFill>
              </a:defRPr>
            </a:lvl2pPr>
            <a:lvl3pPr marL="1371600" lvl="2" indent="-228600" algn="l" rtl="0">
              <a:lnSpc>
                <a:spcPct val="90000"/>
              </a:lnSpc>
              <a:spcBef>
                <a:spcPts val="1000"/>
              </a:spcBef>
              <a:spcAft>
                <a:spcPts val="0"/>
              </a:spcAft>
              <a:buClr>
                <a:srgbClr val="888888"/>
              </a:buClr>
              <a:buSzPts val="2400"/>
              <a:buFont typeface="Calibri"/>
              <a:buNone/>
              <a:defRPr sz="2400">
                <a:solidFill>
                  <a:srgbClr val="888888"/>
                </a:solidFill>
              </a:defRPr>
            </a:lvl3pPr>
            <a:lvl4pPr marL="1828800" lvl="3" indent="-228600" algn="l" rtl="0">
              <a:lnSpc>
                <a:spcPct val="90000"/>
              </a:lnSpc>
              <a:spcBef>
                <a:spcPts val="1000"/>
              </a:spcBef>
              <a:spcAft>
                <a:spcPts val="0"/>
              </a:spcAft>
              <a:buClr>
                <a:srgbClr val="888888"/>
              </a:buClr>
              <a:buSzPts val="2400"/>
              <a:buFont typeface="Calibri"/>
              <a:buNone/>
              <a:defRPr sz="2400">
                <a:solidFill>
                  <a:srgbClr val="888888"/>
                </a:solidFill>
              </a:defRPr>
            </a:lvl4pPr>
            <a:lvl5pPr marL="2286000" lvl="4" indent="-228600" algn="l" rtl="0">
              <a:lnSpc>
                <a:spcPct val="90000"/>
              </a:lnSpc>
              <a:spcBef>
                <a:spcPts val="1000"/>
              </a:spcBef>
              <a:spcAft>
                <a:spcPts val="0"/>
              </a:spcAft>
              <a:buClr>
                <a:srgbClr val="888888"/>
              </a:buClr>
              <a:buSzPts val="2400"/>
              <a:buFont typeface="Calibri"/>
              <a:buNone/>
              <a:defRPr sz="2400">
                <a:solidFill>
                  <a:srgbClr val="888888"/>
                </a:solidFill>
              </a:defRPr>
            </a:lvl5pPr>
            <a:lvl6pPr marL="2743200" lvl="5" indent="-342900" algn="l" rtl="0">
              <a:lnSpc>
                <a:spcPct val="90000"/>
              </a:lnSpc>
              <a:spcBef>
                <a:spcPts val="1000"/>
              </a:spcBef>
              <a:spcAft>
                <a:spcPts val="0"/>
              </a:spcAft>
              <a:buClr>
                <a:srgbClr val="000000"/>
              </a:buClr>
              <a:buSzPts val="1800"/>
              <a:buChar char="•"/>
              <a:defRPr/>
            </a:lvl6pPr>
            <a:lvl7pPr marL="3200400" lvl="6" indent="-342900" algn="l" rtl="0">
              <a:lnSpc>
                <a:spcPct val="90000"/>
              </a:lnSpc>
              <a:spcBef>
                <a:spcPts val="1000"/>
              </a:spcBef>
              <a:spcAft>
                <a:spcPts val="0"/>
              </a:spcAft>
              <a:buClr>
                <a:srgbClr val="000000"/>
              </a:buClr>
              <a:buSzPts val="1800"/>
              <a:buChar char="•"/>
              <a:defRPr/>
            </a:lvl7pPr>
            <a:lvl8pPr marL="3657600" lvl="7" indent="-342900" algn="l" rtl="0">
              <a:lnSpc>
                <a:spcPct val="90000"/>
              </a:lnSpc>
              <a:spcBef>
                <a:spcPts val="1000"/>
              </a:spcBef>
              <a:spcAft>
                <a:spcPts val="0"/>
              </a:spcAft>
              <a:buClr>
                <a:srgbClr val="000000"/>
              </a:buClr>
              <a:buSzPts val="1800"/>
              <a:buChar char="•"/>
              <a:defRPr/>
            </a:lvl8pPr>
            <a:lvl9pPr marL="4114800" lvl="8" indent="-342900" algn="l" rtl="0">
              <a:lnSpc>
                <a:spcPct val="90000"/>
              </a:lnSpc>
              <a:spcBef>
                <a:spcPts val="1000"/>
              </a:spcBef>
              <a:spcAft>
                <a:spcPts val="0"/>
              </a:spcAft>
              <a:buClr>
                <a:srgbClr val="000000"/>
              </a:buClr>
              <a:buSzPts val="1800"/>
              <a:buChar char="•"/>
              <a:defRPr/>
            </a:lvl9pPr>
          </a:lstStyle>
          <a:p>
            <a:endParaRPr/>
          </a:p>
        </p:txBody>
      </p:sp>
      <p:sp>
        <p:nvSpPr>
          <p:cNvPr id="40" name="Google Shape;40;p9"/>
          <p:cNvSpPr txBox="1">
            <a:spLocks noGrp="1"/>
          </p:cNvSpPr>
          <p:nvPr>
            <p:ph type="sldNum" idx="12"/>
          </p:nvPr>
        </p:nvSpPr>
        <p:spPr>
          <a:xfrm>
            <a:off x="11095037" y="6415087"/>
            <a:ext cx="258900" cy="247800"/>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524000" y="1122362"/>
            <a:ext cx="9144000" cy="2387700"/>
          </a:xfrm>
          <a:prstGeom prst="rect">
            <a:avLst/>
          </a:prstGeom>
          <a:noFill/>
          <a:ln>
            <a:noFill/>
          </a:ln>
        </p:spPr>
        <p:txBody>
          <a:bodyPr spcFirstLastPara="1" wrap="square" lIns="45700" tIns="45700" rIns="45700" bIns="45700" anchor="b" anchorCtr="0">
            <a:noAutofit/>
          </a:bodyPr>
          <a:lstStyle>
            <a:lvl1pPr lvl="0" algn="ctr" rtl="0">
              <a:lnSpc>
                <a:spcPct val="90000"/>
              </a:lnSpc>
              <a:spcBef>
                <a:spcPts val="0"/>
              </a:spcBef>
              <a:spcAft>
                <a:spcPts val="0"/>
              </a:spcAft>
              <a:buClr>
                <a:srgbClr val="000000"/>
              </a:buClr>
              <a:buSzPts val="6000"/>
              <a:buFont typeface="Calibri"/>
              <a:buNone/>
              <a:defRPr sz="6000"/>
            </a:lvl1pPr>
            <a:lvl2pPr lvl="1" algn="l" rtl="0">
              <a:lnSpc>
                <a:spcPct val="90000"/>
              </a:lnSpc>
              <a:spcBef>
                <a:spcPts val="0"/>
              </a:spcBef>
              <a:spcAft>
                <a:spcPts val="0"/>
              </a:spcAft>
              <a:buClr>
                <a:srgbClr val="000000"/>
              </a:buClr>
              <a:buSzPts val="1800"/>
              <a:buNone/>
              <a:defRPr/>
            </a:lvl2pPr>
            <a:lvl3pPr lvl="2" algn="l" rtl="0">
              <a:lnSpc>
                <a:spcPct val="90000"/>
              </a:lnSpc>
              <a:spcBef>
                <a:spcPts val="0"/>
              </a:spcBef>
              <a:spcAft>
                <a:spcPts val="0"/>
              </a:spcAft>
              <a:buClr>
                <a:srgbClr val="000000"/>
              </a:buClr>
              <a:buSzPts val="1800"/>
              <a:buNone/>
              <a:defRPr/>
            </a:lvl3pPr>
            <a:lvl4pPr lvl="3" algn="l" rtl="0">
              <a:lnSpc>
                <a:spcPct val="90000"/>
              </a:lnSpc>
              <a:spcBef>
                <a:spcPts val="0"/>
              </a:spcBef>
              <a:spcAft>
                <a:spcPts val="0"/>
              </a:spcAft>
              <a:buClr>
                <a:srgbClr val="000000"/>
              </a:buClr>
              <a:buSzPts val="1800"/>
              <a:buNone/>
              <a:defRPr/>
            </a:lvl4pPr>
            <a:lvl5pPr lvl="4" algn="l" rtl="0">
              <a:lnSpc>
                <a:spcPct val="90000"/>
              </a:lnSpc>
              <a:spcBef>
                <a:spcPts val="0"/>
              </a:spcBef>
              <a:spcAft>
                <a:spcPts val="0"/>
              </a:spcAft>
              <a:buClr>
                <a:srgbClr val="000000"/>
              </a:buClr>
              <a:buSzPts val="1800"/>
              <a:buNone/>
              <a:defRPr/>
            </a:lvl5pPr>
            <a:lvl6pPr lvl="5" algn="l" rtl="0">
              <a:lnSpc>
                <a:spcPct val="90000"/>
              </a:lnSpc>
              <a:spcBef>
                <a:spcPts val="0"/>
              </a:spcBef>
              <a:spcAft>
                <a:spcPts val="0"/>
              </a:spcAft>
              <a:buClr>
                <a:srgbClr val="000000"/>
              </a:buClr>
              <a:buSzPts val="1800"/>
              <a:buNone/>
              <a:defRPr/>
            </a:lvl6pPr>
            <a:lvl7pPr lvl="6" algn="l" rtl="0">
              <a:lnSpc>
                <a:spcPct val="90000"/>
              </a:lnSpc>
              <a:spcBef>
                <a:spcPts val="0"/>
              </a:spcBef>
              <a:spcAft>
                <a:spcPts val="0"/>
              </a:spcAft>
              <a:buClr>
                <a:srgbClr val="000000"/>
              </a:buClr>
              <a:buSzPts val="1800"/>
              <a:buNone/>
              <a:defRPr/>
            </a:lvl7pPr>
            <a:lvl8pPr lvl="7" algn="l" rtl="0">
              <a:lnSpc>
                <a:spcPct val="90000"/>
              </a:lnSpc>
              <a:spcBef>
                <a:spcPts val="0"/>
              </a:spcBef>
              <a:spcAft>
                <a:spcPts val="0"/>
              </a:spcAft>
              <a:buClr>
                <a:srgbClr val="000000"/>
              </a:buClr>
              <a:buSzPts val="1800"/>
              <a:buNone/>
              <a:defRPr/>
            </a:lvl8pPr>
            <a:lvl9pPr lvl="8" algn="l" rtl="0">
              <a:lnSpc>
                <a:spcPct val="90000"/>
              </a:lnSpc>
              <a:spcBef>
                <a:spcPts val="0"/>
              </a:spcBef>
              <a:spcAft>
                <a:spcPts val="0"/>
              </a:spcAft>
              <a:buClr>
                <a:srgbClr val="000000"/>
              </a:buClr>
              <a:buSzPts val="1800"/>
              <a:buNone/>
              <a:defRPr/>
            </a:lvl9pPr>
          </a:lstStyle>
          <a:p>
            <a:endParaRPr/>
          </a:p>
        </p:txBody>
      </p:sp>
      <p:sp>
        <p:nvSpPr>
          <p:cNvPr id="43" name="Google Shape;43;p10"/>
          <p:cNvSpPr txBox="1">
            <a:spLocks noGrp="1"/>
          </p:cNvSpPr>
          <p:nvPr>
            <p:ph type="body" idx="1"/>
          </p:nvPr>
        </p:nvSpPr>
        <p:spPr>
          <a:xfrm>
            <a:off x="1524000" y="3602037"/>
            <a:ext cx="9144000" cy="1655700"/>
          </a:xfrm>
          <a:prstGeom prst="rect">
            <a:avLst/>
          </a:prstGeom>
          <a:noFill/>
          <a:ln>
            <a:noFill/>
          </a:ln>
        </p:spPr>
        <p:txBody>
          <a:bodyPr spcFirstLastPara="1" wrap="square" lIns="45700" tIns="45700" rIns="45700" bIns="45700" anchor="t" anchorCtr="0">
            <a:noAutofit/>
          </a:bodyPr>
          <a:lstStyle>
            <a:lvl1pPr marL="457200" lvl="0" indent="-228600" algn="ctr" rtl="0">
              <a:lnSpc>
                <a:spcPct val="90000"/>
              </a:lnSpc>
              <a:spcBef>
                <a:spcPts val="1000"/>
              </a:spcBef>
              <a:spcAft>
                <a:spcPts val="0"/>
              </a:spcAft>
              <a:buClr>
                <a:srgbClr val="000000"/>
              </a:buClr>
              <a:buSzPts val="2400"/>
              <a:buFont typeface="Calibri"/>
              <a:buNone/>
              <a:defRPr sz="2400"/>
            </a:lvl1pPr>
            <a:lvl2pPr marL="914400" lvl="1" indent="-228600" algn="ctr" rtl="0">
              <a:lnSpc>
                <a:spcPct val="90000"/>
              </a:lnSpc>
              <a:spcBef>
                <a:spcPts val="1000"/>
              </a:spcBef>
              <a:spcAft>
                <a:spcPts val="0"/>
              </a:spcAft>
              <a:buClr>
                <a:srgbClr val="000000"/>
              </a:buClr>
              <a:buSzPts val="2400"/>
              <a:buFont typeface="Calibri"/>
              <a:buNone/>
              <a:defRPr sz="2400"/>
            </a:lvl2pPr>
            <a:lvl3pPr marL="1371600" lvl="2" indent="-228600" algn="ctr" rtl="0">
              <a:lnSpc>
                <a:spcPct val="90000"/>
              </a:lnSpc>
              <a:spcBef>
                <a:spcPts val="1000"/>
              </a:spcBef>
              <a:spcAft>
                <a:spcPts val="0"/>
              </a:spcAft>
              <a:buClr>
                <a:srgbClr val="000000"/>
              </a:buClr>
              <a:buSzPts val="2400"/>
              <a:buFont typeface="Calibri"/>
              <a:buNone/>
              <a:defRPr sz="2400"/>
            </a:lvl3pPr>
            <a:lvl4pPr marL="1828800" lvl="3" indent="-228600" algn="ctr" rtl="0">
              <a:lnSpc>
                <a:spcPct val="90000"/>
              </a:lnSpc>
              <a:spcBef>
                <a:spcPts val="1000"/>
              </a:spcBef>
              <a:spcAft>
                <a:spcPts val="0"/>
              </a:spcAft>
              <a:buClr>
                <a:srgbClr val="000000"/>
              </a:buClr>
              <a:buSzPts val="2400"/>
              <a:buFont typeface="Calibri"/>
              <a:buNone/>
              <a:defRPr sz="2400"/>
            </a:lvl4pPr>
            <a:lvl5pPr marL="2286000" lvl="4" indent="-228600" algn="ctr" rtl="0">
              <a:lnSpc>
                <a:spcPct val="90000"/>
              </a:lnSpc>
              <a:spcBef>
                <a:spcPts val="1000"/>
              </a:spcBef>
              <a:spcAft>
                <a:spcPts val="0"/>
              </a:spcAft>
              <a:buClr>
                <a:srgbClr val="000000"/>
              </a:buClr>
              <a:buSzPts val="2400"/>
              <a:buFont typeface="Calibri"/>
              <a:buNone/>
              <a:defRPr sz="2400"/>
            </a:lvl5pPr>
            <a:lvl6pPr marL="2743200" lvl="5" indent="-342900" algn="l" rtl="0">
              <a:lnSpc>
                <a:spcPct val="90000"/>
              </a:lnSpc>
              <a:spcBef>
                <a:spcPts val="1000"/>
              </a:spcBef>
              <a:spcAft>
                <a:spcPts val="0"/>
              </a:spcAft>
              <a:buClr>
                <a:srgbClr val="000000"/>
              </a:buClr>
              <a:buSzPts val="1800"/>
              <a:buChar char="•"/>
              <a:defRPr/>
            </a:lvl6pPr>
            <a:lvl7pPr marL="3200400" lvl="6" indent="-342900" algn="l" rtl="0">
              <a:lnSpc>
                <a:spcPct val="90000"/>
              </a:lnSpc>
              <a:spcBef>
                <a:spcPts val="1000"/>
              </a:spcBef>
              <a:spcAft>
                <a:spcPts val="0"/>
              </a:spcAft>
              <a:buClr>
                <a:srgbClr val="000000"/>
              </a:buClr>
              <a:buSzPts val="1800"/>
              <a:buChar char="•"/>
              <a:defRPr/>
            </a:lvl7pPr>
            <a:lvl8pPr marL="3657600" lvl="7" indent="-342900" algn="l" rtl="0">
              <a:lnSpc>
                <a:spcPct val="90000"/>
              </a:lnSpc>
              <a:spcBef>
                <a:spcPts val="1000"/>
              </a:spcBef>
              <a:spcAft>
                <a:spcPts val="0"/>
              </a:spcAft>
              <a:buClr>
                <a:srgbClr val="000000"/>
              </a:buClr>
              <a:buSzPts val="1800"/>
              <a:buChar char="•"/>
              <a:defRPr/>
            </a:lvl8pPr>
            <a:lvl9pPr marL="4114800" lvl="8" indent="-342900" algn="l" rtl="0">
              <a:lnSpc>
                <a:spcPct val="90000"/>
              </a:lnSpc>
              <a:spcBef>
                <a:spcPts val="1000"/>
              </a:spcBef>
              <a:spcAft>
                <a:spcPts val="0"/>
              </a:spcAft>
              <a:buClr>
                <a:srgbClr val="000000"/>
              </a:buClr>
              <a:buSzPts val="1800"/>
              <a:buChar char="•"/>
              <a:defRPr/>
            </a:lvl9pPr>
          </a:lstStyle>
          <a:p>
            <a:endParaRPr/>
          </a:p>
        </p:txBody>
      </p:sp>
      <p:sp>
        <p:nvSpPr>
          <p:cNvPr id="44" name="Google Shape;44;p10"/>
          <p:cNvSpPr txBox="1">
            <a:spLocks noGrp="1"/>
          </p:cNvSpPr>
          <p:nvPr>
            <p:ph type="sldNum" idx="12"/>
          </p:nvPr>
        </p:nvSpPr>
        <p:spPr>
          <a:xfrm>
            <a:off x="11095037" y="6415087"/>
            <a:ext cx="258900" cy="247800"/>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700"/>
          </a:xfrm>
          <a:prstGeom prst="rect">
            <a:avLst/>
          </a:prstGeom>
          <a:noFill/>
          <a:ln>
            <a:noFill/>
          </a:ln>
        </p:spPr>
        <p:txBody>
          <a:bodyPr spcFirstLastPara="1" wrap="square" lIns="45700" tIns="45700" rIns="45700" bIns="45700" anchor="ctr" anchorCtr="0">
            <a:noAutofit/>
          </a:bodyPr>
          <a:lstStyle>
            <a:lvl1pPr marR="0" lvl="0"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7" name="Google Shape;7;p1"/>
          <p:cNvSpPr txBox="1">
            <a:spLocks noGrp="1"/>
          </p:cNvSpPr>
          <p:nvPr>
            <p:ph type="body" idx="1"/>
          </p:nvPr>
        </p:nvSpPr>
        <p:spPr>
          <a:xfrm>
            <a:off x="838200" y="1825625"/>
            <a:ext cx="10515600" cy="4351200"/>
          </a:xfrm>
          <a:prstGeom prst="rect">
            <a:avLst/>
          </a:prstGeom>
          <a:noFill/>
          <a:ln>
            <a:noFill/>
          </a:ln>
        </p:spPr>
        <p:txBody>
          <a:bodyPr spcFirstLastPara="1" wrap="square" lIns="45700" tIns="45700" rIns="45700" bIns="45700" anchor="t" anchorCtr="0">
            <a:noAutofit/>
          </a:bodyPr>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11095037" y="6415087"/>
            <a:ext cx="258900" cy="247800"/>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1"/>
          <p:cNvSpPr txBox="1">
            <a:spLocks noGrp="1"/>
          </p:cNvSpPr>
          <p:nvPr>
            <p:ph type="body" idx="1"/>
          </p:nvPr>
        </p:nvSpPr>
        <p:spPr>
          <a:xfrm>
            <a:off x="136525" y="2016125"/>
            <a:ext cx="11895000" cy="4603800"/>
          </a:xfrm>
          <a:prstGeom prst="rect">
            <a:avLst/>
          </a:prstGeom>
          <a:noFill/>
          <a:ln>
            <a:noFill/>
          </a:ln>
        </p:spPr>
        <p:txBody>
          <a:bodyPr spcFirstLastPara="1" wrap="square" lIns="45700" tIns="45700" rIns="45700" bIns="45700" anchor="t" anchorCtr="0">
            <a:noAutofit/>
          </a:bodyPr>
          <a:lstStyle/>
          <a:p>
            <a:pPr marL="0" lvl="0" indent="0" algn="ctr" rtl="0">
              <a:lnSpc>
                <a:spcPct val="90000"/>
              </a:lnSpc>
              <a:spcBef>
                <a:spcPts val="0"/>
              </a:spcBef>
              <a:spcAft>
                <a:spcPts val="0"/>
              </a:spcAft>
              <a:buClr>
                <a:srgbClr val="000000"/>
              </a:buClr>
              <a:buSzPts val="3200"/>
              <a:buNone/>
            </a:pPr>
            <a:r>
              <a:rPr lang="en-US" sz="3200" b="1" i="0" u="none" dirty="0">
                <a:solidFill>
                  <a:srgbClr val="000000"/>
                </a:solidFill>
                <a:latin typeface="Times New Roman"/>
                <a:ea typeface="Times New Roman"/>
                <a:cs typeface="Times New Roman"/>
                <a:sym typeface="Times New Roman"/>
              </a:rPr>
              <a:t>DEPARTMENT OF  </a:t>
            </a:r>
            <a:endParaRPr dirty="0"/>
          </a:p>
          <a:p>
            <a:pPr marL="0" lvl="0" indent="0" algn="ctr" rtl="0">
              <a:lnSpc>
                <a:spcPct val="90000"/>
              </a:lnSpc>
              <a:spcBef>
                <a:spcPts val="1000"/>
              </a:spcBef>
              <a:spcAft>
                <a:spcPts val="0"/>
              </a:spcAft>
              <a:buClr>
                <a:srgbClr val="000000"/>
              </a:buClr>
              <a:buSzPts val="3200"/>
              <a:buNone/>
            </a:pPr>
            <a:r>
              <a:rPr lang="en-US" sz="3200" b="1" i="0" u="none" dirty="0">
                <a:solidFill>
                  <a:srgbClr val="000000"/>
                </a:solidFill>
                <a:latin typeface="Times New Roman"/>
                <a:ea typeface="Times New Roman"/>
                <a:cs typeface="Times New Roman"/>
                <a:sym typeface="Times New Roman"/>
              </a:rPr>
              <a:t>COMPUTER SCIENCE AND ENGINEERING</a:t>
            </a:r>
            <a:endParaRPr dirty="0"/>
          </a:p>
          <a:p>
            <a:pPr marL="0" lvl="0" indent="0" algn="ctr" rtl="0">
              <a:lnSpc>
                <a:spcPct val="90000"/>
              </a:lnSpc>
              <a:spcBef>
                <a:spcPts val="1000"/>
              </a:spcBef>
              <a:spcAft>
                <a:spcPts val="0"/>
              </a:spcAft>
              <a:buClr>
                <a:srgbClr val="000000"/>
              </a:buClr>
              <a:buSzPts val="3200"/>
              <a:buNone/>
            </a:pPr>
            <a:endParaRPr sz="3200" b="0" i="0" u="none" dirty="0">
              <a:solidFill>
                <a:srgbClr val="000000"/>
              </a:solidFill>
              <a:latin typeface="Times New Roman"/>
              <a:ea typeface="Times New Roman"/>
              <a:cs typeface="Times New Roman"/>
              <a:sym typeface="Times New Roman"/>
            </a:endParaRPr>
          </a:p>
          <a:p>
            <a:pPr marL="0" lvl="0" indent="0" algn="ctr" rtl="0">
              <a:lnSpc>
                <a:spcPct val="90000"/>
              </a:lnSpc>
              <a:spcBef>
                <a:spcPts val="1000"/>
              </a:spcBef>
              <a:spcAft>
                <a:spcPts val="0"/>
              </a:spcAft>
              <a:buClr>
                <a:srgbClr val="000000"/>
              </a:buClr>
              <a:buSzPts val="4400"/>
              <a:buNone/>
            </a:pPr>
            <a:r>
              <a:rPr lang="en-US" sz="4400" b="1" i="0" u="none" dirty="0">
                <a:solidFill>
                  <a:srgbClr val="000000"/>
                </a:solidFill>
                <a:latin typeface="Times New Roman"/>
                <a:ea typeface="Times New Roman"/>
                <a:cs typeface="Times New Roman"/>
                <a:sym typeface="Times New Roman"/>
              </a:rPr>
              <a:t>20CS5501 DESIGN PROJECT-1</a:t>
            </a:r>
            <a:endParaRPr dirty="0"/>
          </a:p>
          <a:p>
            <a:pPr marL="0" lvl="0" indent="0" algn="ctr" rtl="0">
              <a:lnSpc>
                <a:spcPct val="90000"/>
              </a:lnSpc>
              <a:spcBef>
                <a:spcPts val="1000"/>
              </a:spcBef>
              <a:spcAft>
                <a:spcPts val="0"/>
              </a:spcAft>
              <a:buClr>
                <a:srgbClr val="000000"/>
              </a:buClr>
              <a:buSzPts val="3200"/>
              <a:buNone/>
            </a:pPr>
            <a:br>
              <a:rPr lang="en-US" sz="3200" b="0" i="0" u="none" dirty="0">
                <a:solidFill>
                  <a:srgbClr val="000000"/>
                </a:solidFill>
                <a:latin typeface="Times New Roman"/>
                <a:ea typeface="Times New Roman"/>
                <a:cs typeface="Times New Roman"/>
                <a:sym typeface="Times New Roman"/>
              </a:rPr>
            </a:br>
            <a:r>
              <a:rPr lang="en-US" sz="3200" b="1" i="0" u="none" dirty="0">
                <a:solidFill>
                  <a:srgbClr val="000000"/>
                </a:solidFill>
                <a:latin typeface="Times New Roman"/>
                <a:ea typeface="Times New Roman"/>
                <a:cs typeface="Times New Roman"/>
                <a:sym typeface="Times New Roman"/>
              </a:rPr>
              <a:t>                                                 </a:t>
            </a:r>
            <a:endParaRPr dirty="0"/>
          </a:p>
          <a:p>
            <a:pPr marL="0" lvl="0" indent="0" algn="l" rtl="0">
              <a:lnSpc>
                <a:spcPct val="90000"/>
              </a:lnSpc>
              <a:spcBef>
                <a:spcPts val="1000"/>
              </a:spcBef>
              <a:spcAft>
                <a:spcPts val="0"/>
              </a:spcAft>
              <a:buClr>
                <a:srgbClr val="000000"/>
              </a:buClr>
              <a:buSzPts val="3200"/>
              <a:buNone/>
            </a:pPr>
            <a:r>
              <a:rPr lang="en-US" sz="3200" b="1" i="0" u="none" dirty="0">
                <a:solidFill>
                  <a:srgbClr val="000000"/>
                </a:solidFill>
                <a:latin typeface="Times New Roman"/>
                <a:ea typeface="Times New Roman"/>
                <a:cs typeface="Times New Roman"/>
                <a:sym typeface="Times New Roman"/>
              </a:rPr>
              <a:t>Batch No. : 10</a:t>
            </a:r>
            <a:endParaRPr dirty="0"/>
          </a:p>
          <a:p>
            <a:pPr marL="0" lvl="0" indent="0" algn="l" rtl="0">
              <a:lnSpc>
                <a:spcPct val="90000"/>
              </a:lnSpc>
              <a:spcBef>
                <a:spcPts val="1000"/>
              </a:spcBef>
              <a:spcAft>
                <a:spcPts val="0"/>
              </a:spcAft>
              <a:buClr>
                <a:srgbClr val="000000"/>
              </a:buClr>
              <a:buSzPts val="3200"/>
              <a:buNone/>
            </a:pPr>
            <a:r>
              <a:rPr lang="en-US" sz="3200" b="1" i="0" u="none" dirty="0">
                <a:solidFill>
                  <a:srgbClr val="000000"/>
                </a:solidFill>
                <a:latin typeface="Times New Roman"/>
                <a:ea typeface="Times New Roman"/>
                <a:cs typeface="Times New Roman"/>
                <a:sym typeface="Times New Roman"/>
              </a:rPr>
              <a:t>Date  : 06.12.2024</a:t>
            </a:r>
            <a:endParaRPr dirty="0"/>
          </a:p>
        </p:txBody>
      </p:sp>
      <p:sp>
        <p:nvSpPr>
          <p:cNvPr id="50" name="Google Shape;50;p11"/>
          <p:cNvSpPr txBox="1"/>
          <p:nvPr/>
        </p:nvSpPr>
        <p:spPr>
          <a:xfrm>
            <a:off x="11874500" y="6481762"/>
            <a:ext cx="180900" cy="276300"/>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1" i="0" u="none" strike="noStrike" cap="none">
                <a:solidFill>
                  <a:srgbClr val="000000"/>
                </a:solidFill>
                <a:latin typeface="Times New Roman"/>
                <a:ea typeface="Times New Roman"/>
                <a:cs typeface="Times New Roman"/>
                <a:sym typeface="Times New Roman"/>
              </a:rPr>
              <a:t>1</a:t>
            </a:fld>
            <a:endParaRPr/>
          </a:p>
        </p:txBody>
      </p:sp>
      <p:pic>
        <p:nvPicPr>
          <p:cNvPr id="51" name="Google Shape;51;p11" descr="Picture 3"/>
          <p:cNvPicPr preferRelativeResize="0"/>
          <p:nvPr/>
        </p:nvPicPr>
        <p:blipFill rotWithShape="1">
          <a:blip r:embed="rId3">
            <a:alphaModFix/>
          </a:blip>
          <a:srcRect/>
          <a:stretch/>
        </p:blipFill>
        <p:spPr>
          <a:xfrm>
            <a:off x="285750" y="307975"/>
            <a:ext cx="1068387" cy="1057275"/>
          </a:xfrm>
          <a:prstGeom prst="rect">
            <a:avLst/>
          </a:prstGeom>
          <a:noFill/>
          <a:ln>
            <a:noFill/>
          </a:ln>
        </p:spPr>
      </p:pic>
      <p:pic>
        <p:nvPicPr>
          <p:cNvPr id="52" name="Google Shape;52;p11" descr="Picture 5"/>
          <p:cNvPicPr preferRelativeResize="0"/>
          <p:nvPr/>
        </p:nvPicPr>
        <p:blipFill rotWithShape="1">
          <a:blip r:embed="rId4">
            <a:alphaModFix/>
          </a:blip>
          <a:srcRect/>
          <a:stretch/>
        </p:blipFill>
        <p:spPr>
          <a:xfrm>
            <a:off x="10807700" y="331787"/>
            <a:ext cx="1154112" cy="1103312"/>
          </a:xfrm>
          <a:prstGeom prst="rect">
            <a:avLst/>
          </a:prstGeom>
          <a:noFill/>
          <a:ln>
            <a:noFill/>
          </a:ln>
        </p:spPr>
      </p:pic>
      <p:sp>
        <p:nvSpPr>
          <p:cNvPr id="53" name="Google Shape;53;p11"/>
          <p:cNvSpPr txBox="1"/>
          <p:nvPr/>
        </p:nvSpPr>
        <p:spPr>
          <a:xfrm>
            <a:off x="1427162" y="236537"/>
            <a:ext cx="9336000" cy="1157400"/>
          </a:xfrm>
          <a:prstGeom prst="rect">
            <a:avLst/>
          </a:prstGeom>
          <a:noFill/>
          <a:ln>
            <a:noFill/>
          </a:ln>
        </p:spPr>
        <p:txBody>
          <a:bodyPr spcFirstLastPara="1" wrap="square" lIns="44975" tIns="44975" rIns="44975" bIns="44975" anchor="t" anchorCtr="0">
            <a:spAutoFit/>
          </a:bodyPr>
          <a:lstStyle/>
          <a:p>
            <a:pPr marL="0" marR="0" lvl="0" indent="0" algn="ctr" rtl="0">
              <a:lnSpc>
                <a:spcPct val="100000"/>
              </a:lnSpc>
              <a:spcBef>
                <a:spcPts val="0"/>
              </a:spcBef>
              <a:spcAft>
                <a:spcPts val="0"/>
              </a:spcAft>
              <a:buClr>
                <a:srgbClr val="FF0066"/>
              </a:buClr>
              <a:buSzPts val="3600"/>
              <a:buFont typeface="Arial Narrow"/>
              <a:buNone/>
            </a:pPr>
            <a:r>
              <a:rPr lang="en-US" sz="3600" b="1" i="0" u="none" strike="noStrike" cap="none">
                <a:solidFill>
                  <a:srgbClr val="FF0066"/>
                </a:solidFill>
                <a:latin typeface="Arial Narrow"/>
                <a:ea typeface="Arial Narrow"/>
                <a:cs typeface="Arial Narrow"/>
                <a:sym typeface="Arial Narrow"/>
              </a:rPr>
              <a:t>K.RAMAKRISHNAN COLLEGE OF TECHNOLOGY</a:t>
            </a:r>
            <a:endParaRPr/>
          </a:p>
          <a:p>
            <a:pPr marL="0" marR="0" lvl="0" indent="0" algn="ctr" rtl="0">
              <a:lnSpc>
                <a:spcPct val="100000"/>
              </a:lnSpc>
              <a:spcBef>
                <a:spcPts val="0"/>
              </a:spcBef>
              <a:spcAft>
                <a:spcPts val="0"/>
              </a:spcAft>
              <a:buClr>
                <a:srgbClr val="FF0066"/>
              </a:buClr>
              <a:buSzPts val="3600"/>
              <a:buFont typeface="Arial Narrow"/>
              <a:buNone/>
            </a:pPr>
            <a:r>
              <a:rPr lang="en-US" sz="3600" b="1" i="0" u="none" strike="noStrike" cap="none">
                <a:solidFill>
                  <a:srgbClr val="FF0066"/>
                </a:solidFill>
                <a:latin typeface="Arial Narrow"/>
                <a:ea typeface="Arial Narrow"/>
                <a:cs typeface="Arial Narrow"/>
                <a:sym typeface="Arial Narrow"/>
              </a:rPr>
              <a:t>(AUTONOMOUS), TRICHY.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0"/>
          <p:cNvSpPr txBox="1">
            <a:spLocks noGrp="1"/>
          </p:cNvSpPr>
          <p:nvPr>
            <p:ph type="title"/>
          </p:nvPr>
        </p:nvSpPr>
        <p:spPr>
          <a:xfrm>
            <a:off x="0" y="0"/>
            <a:ext cx="12192000" cy="681000"/>
          </a:xfrm>
          <a:prstGeom prst="rect">
            <a:avLst/>
          </a:prstGeom>
          <a:noFill/>
          <a:ln>
            <a:noFill/>
          </a:ln>
        </p:spPr>
        <p:txBody>
          <a:bodyPr spcFirstLastPara="1" wrap="square" lIns="45700" tIns="45700" rIns="45700" bIns="45700" anchor="ctr" anchorCtr="0">
            <a:normAutofit/>
          </a:bodyPr>
          <a:lstStyle/>
          <a:p>
            <a:pPr marL="0" lvl="0" indent="0" algn="ctr" rtl="0">
              <a:lnSpc>
                <a:spcPct val="90000"/>
              </a:lnSpc>
              <a:spcBef>
                <a:spcPts val="0"/>
              </a:spcBef>
              <a:spcAft>
                <a:spcPts val="0"/>
              </a:spcAft>
              <a:buClr>
                <a:srgbClr val="FF0000"/>
              </a:buClr>
              <a:buSzPts val="3600"/>
              <a:buFont typeface="Times New Roman"/>
              <a:buNone/>
            </a:pPr>
            <a:r>
              <a:rPr lang="en-US" sz="3600" b="1" i="0" u="none">
                <a:solidFill>
                  <a:srgbClr val="FF0000"/>
                </a:solidFill>
                <a:latin typeface="Times New Roman"/>
                <a:ea typeface="Times New Roman"/>
                <a:cs typeface="Times New Roman"/>
                <a:sym typeface="Times New Roman"/>
              </a:rPr>
              <a:t>SUMMARY OF MODULE-1</a:t>
            </a:r>
            <a:endParaRPr/>
          </a:p>
        </p:txBody>
      </p:sp>
      <p:sp>
        <p:nvSpPr>
          <p:cNvPr id="198" name="Google Shape;198;p20"/>
          <p:cNvSpPr txBox="1">
            <a:spLocks noGrp="1"/>
          </p:cNvSpPr>
          <p:nvPr>
            <p:ph type="body" idx="1"/>
          </p:nvPr>
        </p:nvSpPr>
        <p:spPr>
          <a:xfrm>
            <a:off x="117475" y="1520825"/>
            <a:ext cx="10515600" cy="4351200"/>
          </a:xfrm>
          <a:prstGeom prst="rect">
            <a:avLst/>
          </a:prstGeom>
          <a:noFill/>
          <a:ln>
            <a:noFill/>
          </a:ln>
        </p:spPr>
        <p:txBody>
          <a:bodyPr spcFirstLastPara="1" wrap="square" lIns="45700" tIns="45700" rIns="45700" bIns="45700" anchor="t" anchorCtr="0">
            <a:normAutofit/>
          </a:bodyPr>
          <a:lstStyle/>
          <a:p>
            <a:pPr marL="0" lvl="0" indent="815975" algn="l" rtl="0">
              <a:lnSpc>
                <a:spcPct val="107000"/>
              </a:lnSpc>
              <a:spcBef>
                <a:spcPts val="0"/>
              </a:spcBef>
              <a:spcAft>
                <a:spcPts val="0"/>
              </a:spcAft>
              <a:buClr>
                <a:srgbClr val="000000"/>
              </a:buClr>
              <a:buSzPts val="2400"/>
              <a:buNone/>
            </a:pPr>
            <a:r>
              <a:rPr lang="en-US" sz="2400" b="1" i="0" u="none">
                <a:solidFill>
                  <a:srgbClr val="000000"/>
                </a:solidFill>
                <a:latin typeface="Times New Roman"/>
                <a:ea typeface="Times New Roman"/>
                <a:cs typeface="Times New Roman"/>
                <a:sym typeface="Times New Roman"/>
              </a:rPr>
              <a:t>Data Collection and Preprocessing:</a:t>
            </a:r>
            <a:endParaRPr/>
          </a:p>
          <a:p>
            <a:pPr marL="815975" lvl="0" indent="-815975" algn="l" rtl="0">
              <a:lnSpc>
                <a:spcPct val="105000"/>
              </a:lnSpc>
              <a:spcBef>
                <a:spcPts val="1000"/>
              </a:spcBef>
              <a:spcAft>
                <a:spcPts val="0"/>
              </a:spcAft>
              <a:buClr>
                <a:srgbClr val="000000"/>
              </a:buClr>
              <a:buSzPts val="2400"/>
              <a:buFont typeface="Arial"/>
              <a:buChar char="•"/>
            </a:pPr>
            <a:r>
              <a:rPr lang="en-US" sz="2400" b="0" i="0" u="none">
                <a:solidFill>
                  <a:srgbClr val="000000"/>
                </a:solidFill>
                <a:latin typeface="Times New Roman"/>
                <a:ea typeface="Times New Roman"/>
                <a:cs typeface="Times New Roman"/>
                <a:sym typeface="Times New Roman"/>
              </a:rPr>
              <a:t>     The Data Collection and Preprocessing module is the </a:t>
            </a:r>
            <a:r>
              <a:rPr lang="en-US" sz="2400" b="0" i="0" u="none">
                <a:solidFill>
                  <a:srgbClr val="000000"/>
                </a:solidFill>
                <a:latin typeface="Calibri"/>
                <a:ea typeface="Calibri"/>
                <a:cs typeface="Calibri"/>
                <a:sym typeface="Calibri"/>
              </a:rPr>
              <a:t> </a:t>
            </a:r>
            <a:r>
              <a:rPr lang="en-US" sz="2400" b="0" i="0" u="none">
                <a:solidFill>
                  <a:srgbClr val="000000"/>
                </a:solidFill>
                <a:latin typeface="Times New Roman"/>
                <a:ea typeface="Times New Roman"/>
                <a:cs typeface="Times New Roman"/>
                <a:sym typeface="Times New Roman"/>
              </a:rPr>
              <a:t>foundation of the loan prediction and estimation project. In this module, raw loan applicant data is gathered from various sources, such as databases or CSV files. This raw data often contains missing values, inconsistencies, and different formats, so it requires cleaning and preparation before being used for model training.</a:t>
            </a:r>
            <a:endParaRPr/>
          </a:p>
        </p:txBody>
      </p:sp>
      <p:sp>
        <p:nvSpPr>
          <p:cNvPr id="199" name="Google Shape;199;p20"/>
          <p:cNvSpPr txBox="1"/>
          <p:nvPr/>
        </p:nvSpPr>
        <p:spPr>
          <a:xfrm>
            <a:off x="11095037" y="6415087"/>
            <a:ext cx="258900" cy="247800"/>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1" i="0" u="none">
                <a:solidFill>
                  <a:srgbClr val="000000"/>
                </a:solidFill>
                <a:latin typeface="Calibri"/>
                <a:ea typeface="Calibri"/>
                <a:cs typeface="Calibri"/>
                <a:sym typeface="Calibri"/>
              </a:r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1"/>
          <p:cNvSpPr txBox="1">
            <a:spLocks noGrp="1"/>
          </p:cNvSpPr>
          <p:nvPr>
            <p:ph type="title"/>
          </p:nvPr>
        </p:nvSpPr>
        <p:spPr>
          <a:xfrm>
            <a:off x="0" y="0"/>
            <a:ext cx="12192000" cy="681000"/>
          </a:xfrm>
          <a:prstGeom prst="rect">
            <a:avLst/>
          </a:prstGeom>
          <a:noFill/>
          <a:ln>
            <a:noFill/>
          </a:ln>
        </p:spPr>
        <p:txBody>
          <a:bodyPr spcFirstLastPara="1" wrap="square" lIns="45700" tIns="45700" rIns="45700" bIns="45700" anchor="ctr" anchorCtr="0">
            <a:normAutofit/>
          </a:bodyPr>
          <a:lstStyle/>
          <a:p>
            <a:pPr marL="0" lvl="0" indent="0" algn="ctr" rtl="0">
              <a:lnSpc>
                <a:spcPct val="90000"/>
              </a:lnSpc>
              <a:spcBef>
                <a:spcPts val="0"/>
              </a:spcBef>
              <a:spcAft>
                <a:spcPts val="0"/>
              </a:spcAft>
              <a:buClr>
                <a:srgbClr val="FF0000"/>
              </a:buClr>
              <a:buSzPts val="3600"/>
              <a:buFont typeface="Times New Roman"/>
              <a:buNone/>
            </a:pPr>
            <a:r>
              <a:rPr lang="en-US" sz="3600" b="1" i="0" u="none">
                <a:solidFill>
                  <a:srgbClr val="FF0000"/>
                </a:solidFill>
                <a:latin typeface="Times New Roman"/>
                <a:ea typeface="Times New Roman"/>
                <a:cs typeface="Times New Roman"/>
                <a:sym typeface="Times New Roman"/>
              </a:rPr>
              <a:t>SUMMARY OF MODULE-2</a:t>
            </a:r>
            <a:endParaRPr/>
          </a:p>
        </p:txBody>
      </p:sp>
      <p:sp>
        <p:nvSpPr>
          <p:cNvPr id="205" name="Google Shape;205;p21"/>
          <p:cNvSpPr txBox="1">
            <a:spLocks noGrp="1"/>
          </p:cNvSpPr>
          <p:nvPr>
            <p:ph type="body" idx="1"/>
          </p:nvPr>
        </p:nvSpPr>
        <p:spPr>
          <a:xfrm>
            <a:off x="838200" y="1825625"/>
            <a:ext cx="10515600" cy="4351200"/>
          </a:xfrm>
          <a:prstGeom prst="rect">
            <a:avLst/>
          </a:prstGeom>
          <a:noFill/>
          <a:ln>
            <a:noFill/>
          </a:ln>
        </p:spPr>
        <p:txBody>
          <a:bodyPr spcFirstLastPara="1" wrap="square" lIns="45700" tIns="45700" rIns="45700" bIns="45700" anchor="t" anchorCtr="0">
            <a:normAutofit/>
          </a:bodyPr>
          <a:lstStyle/>
          <a:p>
            <a:pPr marL="0" lvl="0" indent="815975" algn="l" rtl="0">
              <a:lnSpc>
                <a:spcPct val="107000"/>
              </a:lnSpc>
              <a:spcBef>
                <a:spcPts val="0"/>
              </a:spcBef>
              <a:spcAft>
                <a:spcPts val="0"/>
              </a:spcAft>
              <a:buClr>
                <a:srgbClr val="000000"/>
              </a:buClr>
              <a:buSzPts val="2400"/>
              <a:buNone/>
            </a:pPr>
            <a:r>
              <a:rPr lang="en-US" sz="2400" b="1" i="0" u="none">
                <a:solidFill>
                  <a:srgbClr val="000000"/>
                </a:solidFill>
                <a:latin typeface="Times New Roman"/>
                <a:ea typeface="Times New Roman"/>
                <a:cs typeface="Times New Roman"/>
                <a:sym typeface="Times New Roman"/>
              </a:rPr>
              <a:t>Exploratory Data Analysis :</a:t>
            </a:r>
            <a:endParaRPr/>
          </a:p>
          <a:p>
            <a:pPr marL="815975" lvl="0" indent="-815975" algn="l" rtl="0">
              <a:lnSpc>
                <a:spcPct val="105000"/>
              </a:lnSpc>
              <a:spcBef>
                <a:spcPts val="1000"/>
              </a:spcBef>
              <a:spcAft>
                <a:spcPts val="0"/>
              </a:spcAft>
              <a:buClr>
                <a:srgbClr val="000000"/>
              </a:buClr>
              <a:buSzPts val="2400"/>
              <a:buFont typeface="Arial"/>
              <a:buChar char="•"/>
            </a:pPr>
            <a:r>
              <a:rPr lang="en-US" sz="2400" b="0" i="0" u="none">
                <a:solidFill>
                  <a:srgbClr val="000000"/>
                </a:solidFill>
                <a:latin typeface="Times New Roman"/>
                <a:ea typeface="Times New Roman"/>
                <a:cs typeface="Times New Roman"/>
                <a:sym typeface="Times New Roman"/>
              </a:rPr>
              <a:t>The Exploratory Data Analysis (EDA) module focuses on understanding the structure, patterns, and key insights from the dataset. It helps identify relationships between different variables, detect outliers, and uncover trends that will guide model building.</a:t>
            </a:r>
            <a:endParaRPr/>
          </a:p>
        </p:txBody>
      </p:sp>
      <p:sp>
        <p:nvSpPr>
          <p:cNvPr id="206" name="Google Shape;206;p21"/>
          <p:cNvSpPr txBox="1"/>
          <p:nvPr/>
        </p:nvSpPr>
        <p:spPr>
          <a:xfrm>
            <a:off x="11095037" y="6415087"/>
            <a:ext cx="258900" cy="247800"/>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1" i="0" u="none">
                <a:solidFill>
                  <a:srgbClr val="000000"/>
                </a:solidFill>
                <a:latin typeface="Calibri"/>
                <a:ea typeface="Calibri"/>
                <a:cs typeface="Calibri"/>
                <a:sym typeface="Calibri"/>
              </a:r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2"/>
          <p:cNvSpPr txBox="1">
            <a:spLocks noGrp="1"/>
          </p:cNvSpPr>
          <p:nvPr>
            <p:ph type="title"/>
          </p:nvPr>
        </p:nvSpPr>
        <p:spPr>
          <a:xfrm>
            <a:off x="0" y="0"/>
            <a:ext cx="12192000" cy="681000"/>
          </a:xfrm>
          <a:prstGeom prst="rect">
            <a:avLst/>
          </a:prstGeom>
          <a:noFill/>
          <a:ln>
            <a:noFill/>
          </a:ln>
        </p:spPr>
        <p:txBody>
          <a:bodyPr spcFirstLastPara="1" wrap="square" lIns="45700" tIns="45700" rIns="45700" bIns="45700" anchor="ctr" anchorCtr="0">
            <a:normAutofit/>
          </a:bodyPr>
          <a:lstStyle/>
          <a:p>
            <a:pPr marL="0" lvl="0" indent="0" algn="ctr" rtl="0">
              <a:lnSpc>
                <a:spcPct val="90000"/>
              </a:lnSpc>
              <a:spcBef>
                <a:spcPts val="0"/>
              </a:spcBef>
              <a:spcAft>
                <a:spcPts val="0"/>
              </a:spcAft>
              <a:buClr>
                <a:srgbClr val="FF0000"/>
              </a:buClr>
              <a:buSzPts val="3600"/>
              <a:buFont typeface="Times New Roman"/>
              <a:buNone/>
            </a:pPr>
            <a:r>
              <a:rPr lang="en-US" sz="3600" b="1" i="0" u="none">
                <a:solidFill>
                  <a:srgbClr val="FF0000"/>
                </a:solidFill>
                <a:latin typeface="Times New Roman"/>
                <a:ea typeface="Times New Roman"/>
                <a:cs typeface="Times New Roman"/>
                <a:sym typeface="Times New Roman"/>
              </a:rPr>
              <a:t>SUMMARY OF MODULE-3</a:t>
            </a:r>
            <a:endParaRPr/>
          </a:p>
        </p:txBody>
      </p:sp>
      <p:sp>
        <p:nvSpPr>
          <p:cNvPr id="212" name="Google Shape;212;p22"/>
          <p:cNvSpPr txBox="1">
            <a:spLocks noGrp="1"/>
          </p:cNvSpPr>
          <p:nvPr>
            <p:ph type="body" idx="1"/>
          </p:nvPr>
        </p:nvSpPr>
        <p:spPr>
          <a:xfrm>
            <a:off x="847725" y="1825625"/>
            <a:ext cx="10515600" cy="4351200"/>
          </a:xfrm>
          <a:prstGeom prst="rect">
            <a:avLst/>
          </a:prstGeom>
          <a:noFill/>
          <a:ln>
            <a:noFill/>
          </a:ln>
        </p:spPr>
        <p:txBody>
          <a:bodyPr spcFirstLastPara="1" wrap="square" lIns="45700" tIns="45700" rIns="45700" bIns="45700" anchor="t" anchorCtr="0">
            <a:normAutofit/>
          </a:bodyPr>
          <a:lstStyle/>
          <a:p>
            <a:pPr marL="0" lvl="0" indent="706437" algn="l" rtl="0">
              <a:lnSpc>
                <a:spcPct val="107000"/>
              </a:lnSpc>
              <a:spcBef>
                <a:spcPts val="0"/>
              </a:spcBef>
              <a:spcAft>
                <a:spcPts val="0"/>
              </a:spcAft>
              <a:buClr>
                <a:srgbClr val="000000"/>
              </a:buClr>
              <a:buSzPts val="2400"/>
              <a:buNone/>
            </a:pPr>
            <a:r>
              <a:rPr lang="en-US" sz="2400" b="1" i="0" u="none">
                <a:solidFill>
                  <a:srgbClr val="000000"/>
                </a:solidFill>
                <a:latin typeface="Times New Roman"/>
                <a:ea typeface="Times New Roman"/>
                <a:cs typeface="Times New Roman"/>
                <a:sym typeface="Times New Roman"/>
              </a:rPr>
              <a:t>Model Building:</a:t>
            </a:r>
            <a:endParaRPr/>
          </a:p>
          <a:p>
            <a:pPr marL="706437" lvl="0" indent="-706437" algn="l" rtl="0">
              <a:lnSpc>
                <a:spcPct val="105000"/>
              </a:lnSpc>
              <a:spcBef>
                <a:spcPts val="1000"/>
              </a:spcBef>
              <a:spcAft>
                <a:spcPts val="0"/>
              </a:spcAft>
              <a:buClr>
                <a:srgbClr val="000000"/>
              </a:buClr>
              <a:buSzPts val="2400"/>
              <a:buFont typeface="Arial"/>
              <a:buChar char="•"/>
            </a:pPr>
            <a:r>
              <a:rPr lang="en-US" sz="2400" b="0" i="0" u="none">
                <a:solidFill>
                  <a:srgbClr val="000000"/>
                </a:solidFill>
                <a:latin typeface="Times New Roman"/>
                <a:ea typeface="Times New Roman"/>
                <a:cs typeface="Times New Roman"/>
                <a:sym typeface="Times New Roman"/>
              </a:rPr>
              <a:t>The Model Building module is where the machine learning models for loan prediction and amount estimation are developed. Using the cleaned and processed data from previous modules, this step focuses on applying algorithms like Support Vector Machine (SVM) and Logistic Regression to classify loan approvals and predict loan amounts.</a:t>
            </a:r>
            <a:endParaRPr/>
          </a:p>
        </p:txBody>
      </p:sp>
      <p:sp>
        <p:nvSpPr>
          <p:cNvPr id="213" name="Google Shape;213;p22"/>
          <p:cNvSpPr txBox="1"/>
          <p:nvPr/>
        </p:nvSpPr>
        <p:spPr>
          <a:xfrm>
            <a:off x="11095037" y="6415087"/>
            <a:ext cx="258900" cy="247800"/>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1" i="0" u="none">
                <a:solidFill>
                  <a:srgbClr val="000000"/>
                </a:solidFill>
                <a:latin typeface="Calibri"/>
                <a:ea typeface="Calibri"/>
                <a:cs typeface="Calibri"/>
                <a:sym typeface="Calibri"/>
              </a:r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title"/>
          </p:nvPr>
        </p:nvSpPr>
        <p:spPr>
          <a:xfrm>
            <a:off x="0" y="0"/>
            <a:ext cx="12192000" cy="681000"/>
          </a:xfrm>
          <a:prstGeom prst="rect">
            <a:avLst/>
          </a:prstGeom>
          <a:noFill/>
          <a:ln>
            <a:noFill/>
          </a:ln>
        </p:spPr>
        <p:txBody>
          <a:bodyPr spcFirstLastPara="1" wrap="square" lIns="45700" tIns="45700" rIns="45700" bIns="45700" anchor="ctr" anchorCtr="0">
            <a:normAutofit/>
          </a:bodyPr>
          <a:lstStyle/>
          <a:p>
            <a:pPr marL="0" lvl="0" indent="0" algn="ctr" rtl="0">
              <a:lnSpc>
                <a:spcPct val="90000"/>
              </a:lnSpc>
              <a:spcBef>
                <a:spcPts val="0"/>
              </a:spcBef>
              <a:spcAft>
                <a:spcPts val="0"/>
              </a:spcAft>
              <a:buClr>
                <a:srgbClr val="FF0000"/>
              </a:buClr>
              <a:buSzPts val="3600"/>
              <a:buFont typeface="Times New Roman"/>
              <a:buNone/>
            </a:pPr>
            <a:r>
              <a:rPr lang="en-US" sz="3600" b="1" i="0" u="none">
                <a:solidFill>
                  <a:srgbClr val="FF0000"/>
                </a:solidFill>
                <a:latin typeface="Times New Roman"/>
                <a:ea typeface="Times New Roman"/>
                <a:cs typeface="Times New Roman"/>
                <a:sym typeface="Times New Roman"/>
              </a:rPr>
              <a:t>SUMMARY OF MODULE-4</a:t>
            </a:r>
            <a:endParaRPr/>
          </a:p>
        </p:txBody>
      </p:sp>
      <p:sp>
        <p:nvSpPr>
          <p:cNvPr id="219" name="Google Shape;219;p23"/>
          <p:cNvSpPr txBox="1">
            <a:spLocks noGrp="1"/>
          </p:cNvSpPr>
          <p:nvPr>
            <p:ph type="body" idx="1"/>
          </p:nvPr>
        </p:nvSpPr>
        <p:spPr>
          <a:xfrm>
            <a:off x="838200" y="1825625"/>
            <a:ext cx="10515600" cy="4351200"/>
          </a:xfrm>
          <a:prstGeom prst="rect">
            <a:avLst/>
          </a:prstGeom>
          <a:noFill/>
          <a:ln>
            <a:noFill/>
          </a:ln>
        </p:spPr>
        <p:txBody>
          <a:bodyPr spcFirstLastPara="1" wrap="square" lIns="45700" tIns="45700" rIns="45700" bIns="45700" anchor="t" anchorCtr="0">
            <a:normAutofit/>
          </a:bodyPr>
          <a:lstStyle/>
          <a:p>
            <a:pPr marL="0" lvl="0" indent="706437" algn="l" rtl="0">
              <a:lnSpc>
                <a:spcPct val="107000"/>
              </a:lnSpc>
              <a:spcBef>
                <a:spcPts val="0"/>
              </a:spcBef>
              <a:spcAft>
                <a:spcPts val="0"/>
              </a:spcAft>
              <a:buClr>
                <a:srgbClr val="000000"/>
              </a:buClr>
              <a:buSzPts val="2400"/>
              <a:buNone/>
            </a:pPr>
            <a:r>
              <a:rPr lang="en-US" sz="2400" b="1" i="0" u="none">
                <a:solidFill>
                  <a:srgbClr val="000000"/>
                </a:solidFill>
                <a:latin typeface="Times New Roman"/>
                <a:ea typeface="Times New Roman"/>
                <a:cs typeface="Times New Roman"/>
                <a:sym typeface="Times New Roman"/>
              </a:rPr>
              <a:t>Loan Amount Estimation:</a:t>
            </a:r>
            <a:endParaRPr/>
          </a:p>
          <a:p>
            <a:pPr marL="706437" lvl="0" indent="-706437" algn="l" rtl="0">
              <a:lnSpc>
                <a:spcPct val="105000"/>
              </a:lnSpc>
              <a:spcBef>
                <a:spcPts val="1000"/>
              </a:spcBef>
              <a:spcAft>
                <a:spcPts val="0"/>
              </a:spcAft>
              <a:buClr>
                <a:srgbClr val="000000"/>
              </a:buClr>
              <a:buSzPts val="2400"/>
              <a:buFont typeface="Arial"/>
              <a:buChar char="•"/>
            </a:pPr>
            <a:r>
              <a:rPr lang="en-US" sz="2400" b="0" i="0" u="none">
                <a:solidFill>
                  <a:srgbClr val="000000"/>
                </a:solidFill>
                <a:latin typeface="Times New Roman"/>
                <a:ea typeface="Times New Roman"/>
                <a:cs typeface="Times New Roman"/>
                <a:sym typeface="Times New Roman"/>
              </a:rPr>
              <a:t>The Loan Amount Estimation module focuses on predicting the loan amount a borrower is eligible for, based on relevant features such as income, credit score, and other financial indicators. This is typically done using regression techniques.</a:t>
            </a:r>
            <a:endParaRPr/>
          </a:p>
        </p:txBody>
      </p:sp>
      <p:sp>
        <p:nvSpPr>
          <p:cNvPr id="220" name="Google Shape;220;p23"/>
          <p:cNvSpPr txBox="1"/>
          <p:nvPr/>
        </p:nvSpPr>
        <p:spPr>
          <a:xfrm>
            <a:off x="11095037" y="6415087"/>
            <a:ext cx="258900" cy="247800"/>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1" i="0" u="none">
                <a:solidFill>
                  <a:srgbClr val="000000"/>
                </a:solidFill>
                <a:latin typeface="Calibri"/>
                <a:ea typeface="Calibri"/>
                <a:cs typeface="Calibri"/>
                <a:sym typeface="Calibri"/>
              </a:r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4"/>
          <p:cNvSpPr txBox="1">
            <a:spLocks noGrp="1"/>
          </p:cNvSpPr>
          <p:nvPr>
            <p:ph type="title"/>
          </p:nvPr>
        </p:nvSpPr>
        <p:spPr>
          <a:xfrm>
            <a:off x="0" y="0"/>
            <a:ext cx="12192000" cy="681000"/>
          </a:xfrm>
          <a:prstGeom prst="rect">
            <a:avLst/>
          </a:prstGeom>
          <a:noFill/>
          <a:ln>
            <a:noFill/>
          </a:ln>
        </p:spPr>
        <p:txBody>
          <a:bodyPr spcFirstLastPara="1" wrap="square" lIns="45700" tIns="45700" rIns="45700" bIns="45700" anchor="ctr" anchorCtr="0">
            <a:normAutofit/>
          </a:bodyPr>
          <a:lstStyle/>
          <a:p>
            <a:pPr marL="0" lvl="0" indent="0" algn="ctr" rtl="0">
              <a:lnSpc>
                <a:spcPct val="90000"/>
              </a:lnSpc>
              <a:spcBef>
                <a:spcPts val="0"/>
              </a:spcBef>
              <a:spcAft>
                <a:spcPts val="0"/>
              </a:spcAft>
              <a:buClr>
                <a:srgbClr val="FF0000"/>
              </a:buClr>
              <a:buSzPts val="3600"/>
              <a:buFont typeface="Times New Roman"/>
              <a:buNone/>
            </a:pPr>
            <a:r>
              <a:rPr lang="en-US" sz="3600" b="1" i="0" u="none">
                <a:solidFill>
                  <a:srgbClr val="FF0000"/>
                </a:solidFill>
                <a:latin typeface="Times New Roman"/>
                <a:ea typeface="Times New Roman"/>
                <a:cs typeface="Times New Roman"/>
                <a:sym typeface="Times New Roman"/>
              </a:rPr>
              <a:t>SUMMARY OF MODULE-5</a:t>
            </a:r>
            <a:endParaRPr/>
          </a:p>
        </p:txBody>
      </p:sp>
      <p:sp>
        <p:nvSpPr>
          <p:cNvPr id="226" name="Google Shape;226;p24"/>
          <p:cNvSpPr txBox="1">
            <a:spLocks noGrp="1"/>
          </p:cNvSpPr>
          <p:nvPr>
            <p:ph type="body" idx="1"/>
          </p:nvPr>
        </p:nvSpPr>
        <p:spPr>
          <a:xfrm>
            <a:off x="838200" y="1825625"/>
            <a:ext cx="10515600" cy="4351200"/>
          </a:xfrm>
          <a:prstGeom prst="rect">
            <a:avLst/>
          </a:prstGeom>
          <a:noFill/>
          <a:ln>
            <a:noFill/>
          </a:ln>
        </p:spPr>
        <p:txBody>
          <a:bodyPr spcFirstLastPara="1" wrap="square" lIns="45700" tIns="45700" rIns="45700" bIns="45700" anchor="t" anchorCtr="0">
            <a:normAutofit/>
          </a:bodyPr>
          <a:lstStyle/>
          <a:p>
            <a:pPr marL="0" lvl="0" indent="1104900" algn="l" rtl="0">
              <a:lnSpc>
                <a:spcPct val="107000"/>
              </a:lnSpc>
              <a:spcBef>
                <a:spcPts val="0"/>
              </a:spcBef>
              <a:spcAft>
                <a:spcPts val="0"/>
              </a:spcAft>
              <a:buClr>
                <a:srgbClr val="000000"/>
              </a:buClr>
              <a:buSzPts val="2400"/>
              <a:buNone/>
            </a:pPr>
            <a:r>
              <a:rPr lang="en-US" sz="2400" b="1" i="0" u="none">
                <a:solidFill>
                  <a:srgbClr val="000000"/>
                </a:solidFill>
                <a:latin typeface="Times New Roman"/>
                <a:ea typeface="Times New Roman"/>
                <a:cs typeface="Times New Roman"/>
                <a:sym typeface="Times New Roman"/>
              </a:rPr>
              <a:t>Model Evaluation and Validation:</a:t>
            </a:r>
            <a:endParaRPr/>
          </a:p>
          <a:p>
            <a:pPr marL="1104900" lvl="0" indent="-1104900" algn="l" rtl="0">
              <a:lnSpc>
                <a:spcPct val="105000"/>
              </a:lnSpc>
              <a:spcBef>
                <a:spcPts val="1000"/>
              </a:spcBef>
              <a:spcAft>
                <a:spcPts val="0"/>
              </a:spcAft>
              <a:buClr>
                <a:srgbClr val="000000"/>
              </a:buClr>
              <a:buSzPts val="2400"/>
              <a:buFont typeface="Arial"/>
              <a:buChar char="•"/>
            </a:pPr>
            <a:r>
              <a:rPr lang="en-US" sz="2400" b="0" i="0" u="none">
                <a:solidFill>
                  <a:srgbClr val="000000"/>
                </a:solidFill>
                <a:latin typeface="Times New Roman"/>
                <a:ea typeface="Times New Roman"/>
                <a:cs typeface="Times New Roman"/>
                <a:sym typeface="Times New Roman"/>
              </a:rPr>
              <a:t>The Model Evaluation and Validation module ensures that the machine learning models built for loan prediction and amount estimation are reliable, accurate, and generalize well to new data. This module involves assessing the performance of both classification (loan approval) and regression (loan amount estimation) models using various evaluation metrics.</a:t>
            </a:r>
            <a:endParaRPr/>
          </a:p>
        </p:txBody>
      </p:sp>
      <p:sp>
        <p:nvSpPr>
          <p:cNvPr id="227" name="Google Shape;227;p24"/>
          <p:cNvSpPr txBox="1"/>
          <p:nvPr/>
        </p:nvSpPr>
        <p:spPr>
          <a:xfrm>
            <a:off x="11095037" y="6415087"/>
            <a:ext cx="258900" cy="247800"/>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1" i="0" u="none">
                <a:solidFill>
                  <a:srgbClr val="000000"/>
                </a:solidFill>
                <a:latin typeface="Calibri"/>
                <a:ea typeface="Calibri"/>
                <a:cs typeface="Calibri"/>
                <a:sym typeface="Calibri"/>
              </a:r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5"/>
          <p:cNvSpPr txBox="1">
            <a:spLocks noGrp="1"/>
          </p:cNvSpPr>
          <p:nvPr>
            <p:ph type="title"/>
          </p:nvPr>
        </p:nvSpPr>
        <p:spPr>
          <a:xfrm>
            <a:off x="0" y="0"/>
            <a:ext cx="12192000" cy="681000"/>
          </a:xfrm>
          <a:prstGeom prst="rect">
            <a:avLst/>
          </a:prstGeom>
          <a:noFill/>
          <a:ln>
            <a:noFill/>
          </a:ln>
        </p:spPr>
        <p:txBody>
          <a:bodyPr spcFirstLastPara="1" wrap="square" lIns="45700" tIns="45700" rIns="45700" bIns="45700" anchor="ctr" anchorCtr="0">
            <a:normAutofit/>
          </a:bodyPr>
          <a:lstStyle/>
          <a:p>
            <a:pPr marL="0" lvl="0" indent="0" algn="ctr" rtl="0">
              <a:lnSpc>
                <a:spcPct val="90000"/>
              </a:lnSpc>
              <a:spcBef>
                <a:spcPts val="0"/>
              </a:spcBef>
              <a:spcAft>
                <a:spcPts val="0"/>
              </a:spcAft>
              <a:buClr>
                <a:srgbClr val="FF0000"/>
              </a:buClr>
              <a:buSzPts val="3600"/>
              <a:buFont typeface="Times New Roman"/>
              <a:buNone/>
            </a:pPr>
            <a:r>
              <a:rPr lang="en-US" sz="3600" b="1" i="0" u="none">
                <a:solidFill>
                  <a:srgbClr val="FF0000"/>
                </a:solidFill>
                <a:latin typeface="Times New Roman"/>
                <a:ea typeface="Times New Roman"/>
                <a:cs typeface="Times New Roman"/>
                <a:sym typeface="Times New Roman"/>
              </a:rPr>
              <a:t>RESULTS AND DISCUSSION</a:t>
            </a:r>
            <a:endParaRPr/>
          </a:p>
        </p:txBody>
      </p:sp>
      <p:sp>
        <p:nvSpPr>
          <p:cNvPr id="233" name="Google Shape;233;p25"/>
          <p:cNvSpPr txBox="1"/>
          <p:nvPr/>
        </p:nvSpPr>
        <p:spPr>
          <a:xfrm>
            <a:off x="11095037" y="6415087"/>
            <a:ext cx="258900" cy="247800"/>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1" i="0" u="none">
                <a:solidFill>
                  <a:srgbClr val="000000"/>
                </a:solidFill>
                <a:latin typeface="Calibri"/>
                <a:ea typeface="Calibri"/>
                <a:cs typeface="Calibri"/>
                <a:sym typeface="Calibri"/>
              </a:rPr>
              <a:t>15</a:t>
            </a:fld>
            <a:endParaRPr/>
          </a:p>
        </p:txBody>
      </p:sp>
      <p:sp>
        <p:nvSpPr>
          <p:cNvPr id="234" name="Google Shape;234;p25"/>
          <p:cNvSpPr txBox="1"/>
          <p:nvPr/>
        </p:nvSpPr>
        <p:spPr>
          <a:xfrm>
            <a:off x="736600" y="681037"/>
            <a:ext cx="10571100" cy="5548200"/>
          </a:xfrm>
          <a:prstGeom prst="rect">
            <a:avLst/>
          </a:prstGeom>
          <a:noFill/>
          <a:ln>
            <a:noFill/>
          </a:ln>
        </p:spPr>
        <p:txBody>
          <a:bodyPr spcFirstLastPara="1" wrap="square" lIns="45700" tIns="45700" rIns="45700" bIns="45700" anchor="t" anchorCtr="0">
            <a:spAutoFit/>
          </a:bodyPr>
          <a:lstStyle/>
          <a:p>
            <a:pPr marL="285750" marR="0" lvl="0" indent="-285750" algn="l" rtl="0">
              <a:lnSpc>
                <a:spcPct val="100000"/>
              </a:lnSpc>
              <a:spcBef>
                <a:spcPts val="0"/>
              </a:spcBef>
              <a:spcAft>
                <a:spcPts val="0"/>
              </a:spcAft>
              <a:buClr>
                <a:srgbClr val="000000"/>
              </a:buClr>
              <a:buSzPts val="2400"/>
              <a:buFont typeface="Arial"/>
              <a:buChar char="•"/>
            </a:pPr>
            <a:r>
              <a:rPr lang="en-US" sz="2400" b="0" i="0" u="none">
                <a:solidFill>
                  <a:srgbClr val="000000"/>
                </a:solidFill>
                <a:latin typeface="Calibri"/>
                <a:ea typeface="Calibri"/>
                <a:cs typeface="Calibri"/>
                <a:sym typeface="Calibri"/>
              </a:rPr>
              <a:t>The results show that the Random Forest model outperforms the other models in both loan approval prediction and loan amount estimation. Random Forest combines the strengths of multiple decision trees, allowing it to provide more accurate predictions by reducing overfitting and handling both numerical and categorical features effectively.</a:t>
            </a:r>
            <a:endParaRPr/>
          </a:p>
          <a:p>
            <a:pPr marL="285750" marR="0" lvl="0" indent="-133350" algn="l" rtl="0">
              <a:lnSpc>
                <a:spcPct val="100000"/>
              </a:lnSpc>
              <a:spcBef>
                <a:spcPts val="0"/>
              </a:spcBef>
              <a:spcAft>
                <a:spcPts val="0"/>
              </a:spcAft>
              <a:buClr>
                <a:srgbClr val="000000"/>
              </a:buClr>
              <a:buSzPts val="2400"/>
              <a:buFont typeface="Arial"/>
              <a:buNone/>
            </a:pPr>
            <a:endParaRPr sz="2400" b="0" i="0" u="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2400"/>
              <a:buFont typeface="Arial"/>
              <a:buChar char="•"/>
            </a:pPr>
            <a:r>
              <a:rPr lang="en-US" sz="2400" b="0" i="0" u="none">
                <a:solidFill>
                  <a:srgbClr val="000000"/>
                </a:solidFill>
                <a:latin typeface="Calibri"/>
                <a:ea typeface="Calibri"/>
                <a:cs typeface="Calibri"/>
                <a:sym typeface="Calibri"/>
              </a:rPr>
              <a:t>For loan amount prediction, the Random Forest regression model was also the best performing. This suggests that non-linear relationships between features and the loan amount are more effectively captured by Random Forest than by simpler models like Linear Regression.</a:t>
            </a:r>
            <a:endParaRPr/>
          </a:p>
          <a:p>
            <a:pPr marL="285750" marR="0" lvl="0" indent="-133350" algn="l" rtl="0">
              <a:lnSpc>
                <a:spcPct val="100000"/>
              </a:lnSpc>
              <a:spcBef>
                <a:spcPts val="0"/>
              </a:spcBef>
              <a:spcAft>
                <a:spcPts val="0"/>
              </a:spcAft>
              <a:buClr>
                <a:srgbClr val="000000"/>
              </a:buClr>
              <a:buSzPts val="2400"/>
              <a:buFont typeface="Arial"/>
              <a:buNone/>
            </a:pPr>
            <a:endParaRPr sz="2400" b="0" i="0" u="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2400"/>
              <a:buFont typeface="Arial"/>
              <a:buChar char="•"/>
            </a:pPr>
            <a:r>
              <a:rPr lang="en-US" sz="2400" b="0" i="0" u="none">
                <a:solidFill>
                  <a:srgbClr val="000000"/>
                </a:solidFill>
                <a:latin typeface="Calibri"/>
                <a:ea typeface="Calibri"/>
                <a:cs typeface="Calibri"/>
                <a:sym typeface="Calibri"/>
              </a:rPr>
              <a:t>The model's performance can further be improved by experimenting with different feature engineering techniques, using hyperparameter tuning to optimize the model’s parameters, and using ensemble methods to combine the predictions of multiple models.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6"/>
          <p:cNvSpPr txBox="1">
            <a:spLocks noGrp="1"/>
          </p:cNvSpPr>
          <p:nvPr>
            <p:ph type="title"/>
          </p:nvPr>
        </p:nvSpPr>
        <p:spPr>
          <a:xfrm>
            <a:off x="-274637" y="596900"/>
            <a:ext cx="12192000" cy="663600"/>
          </a:xfrm>
          <a:prstGeom prst="rect">
            <a:avLst/>
          </a:prstGeom>
          <a:noFill/>
          <a:ln>
            <a:noFill/>
          </a:ln>
        </p:spPr>
        <p:txBody>
          <a:bodyPr spcFirstLastPara="1" wrap="square" lIns="45700" tIns="45700" rIns="45700" bIns="45700" anchor="ctr" anchorCtr="0">
            <a:normAutofit/>
          </a:bodyPr>
          <a:lstStyle/>
          <a:p>
            <a:pPr marL="0" lvl="0" indent="0" algn="ctr" rtl="0">
              <a:lnSpc>
                <a:spcPct val="90000"/>
              </a:lnSpc>
              <a:spcBef>
                <a:spcPts val="0"/>
              </a:spcBef>
              <a:spcAft>
                <a:spcPts val="0"/>
              </a:spcAft>
              <a:buClr>
                <a:srgbClr val="FF0000"/>
              </a:buClr>
              <a:buSzPts val="3600"/>
              <a:buFont typeface="Times New Roman"/>
              <a:buNone/>
            </a:pPr>
            <a:r>
              <a:rPr lang="en-US" sz="3600" b="1" i="0" u="none">
                <a:solidFill>
                  <a:srgbClr val="FF0000"/>
                </a:solidFill>
                <a:latin typeface="Times New Roman"/>
                <a:ea typeface="Times New Roman"/>
                <a:cs typeface="Times New Roman"/>
                <a:sym typeface="Times New Roman"/>
              </a:rPr>
              <a:t>CONCLUSION</a:t>
            </a:r>
            <a:endParaRPr/>
          </a:p>
        </p:txBody>
      </p:sp>
      <p:sp>
        <p:nvSpPr>
          <p:cNvPr id="240" name="Google Shape;240;p26"/>
          <p:cNvSpPr txBox="1">
            <a:spLocks noGrp="1"/>
          </p:cNvSpPr>
          <p:nvPr>
            <p:ph type="body" idx="1"/>
          </p:nvPr>
        </p:nvSpPr>
        <p:spPr>
          <a:xfrm>
            <a:off x="838200" y="1631950"/>
            <a:ext cx="10515600" cy="4351200"/>
          </a:xfrm>
          <a:prstGeom prst="rect">
            <a:avLst/>
          </a:prstGeom>
          <a:noFill/>
          <a:ln>
            <a:noFill/>
          </a:ln>
        </p:spPr>
        <p:txBody>
          <a:bodyPr spcFirstLastPara="1" wrap="square" lIns="45700" tIns="45700" rIns="45700" bIns="45700" anchor="t" anchorCtr="0">
            <a:normAutofit/>
          </a:bodyPr>
          <a:lstStyle/>
          <a:p>
            <a:pPr marL="228600" lvl="0" indent="-228600" algn="l" rtl="0">
              <a:lnSpc>
                <a:spcPct val="90000"/>
              </a:lnSpc>
              <a:spcBef>
                <a:spcPts val="0"/>
              </a:spcBef>
              <a:spcAft>
                <a:spcPts val="0"/>
              </a:spcAft>
              <a:buClr>
                <a:srgbClr val="000000"/>
              </a:buClr>
              <a:buSzPts val="300"/>
              <a:buFont typeface="Arial"/>
              <a:buChar char="•"/>
            </a:pPr>
            <a:r>
              <a:rPr lang="en-US" sz="2400" b="0" i="0" u="none">
                <a:solidFill>
                  <a:srgbClr val="000000"/>
                </a:solidFill>
                <a:latin typeface="Times New Roman"/>
                <a:ea typeface="Times New Roman"/>
                <a:cs typeface="Times New Roman"/>
                <a:sym typeface="Times New Roman"/>
              </a:rPr>
              <a:t>Improved Decision-Making: The models developed provide financial institutions with reliable tools for predicting loan approval and estimating loan amounts, leading to more informed and data-driven lending decisions.</a:t>
            </a:r>
            <a:endParaRPr/>
          </a:p>
          <a:p>
            <a:pPr marL="228600" lvl="0" indent="-228600" algn="l" rtl="0">
              <a:lnSpc>
                <a:spcPct val="90000"/>
              </a:lnSpc>
              <a:spcBef>
                <a:spcPts val="4200"/>
              </a:spcBef>
              <a:spcAft>
                <a:spcPts val="0"/>
              </a:spcAft>
              <a:buClr>
                <a:srgbClr val="000000"/>
              </a:buClr>
              <a:buSzPts val="300"/>
              <a:buFont typeface="Arial"/>
              <a:buChar char="•"/>
            </a:pPr>
            <a:r>
              <a:rPr lang="en-US" sz="2400" b="0" i="0" u="none">
                <a:solidFill>
                  <a:srgbClr val="000000"/>
                </a:solidFill>
                <a:latin typeface="Times New Roman"/>
                <a:ea typeface="Times New Roman"/>
                <a:cs typeface="Times New Roman"/>
                <a:sym typeface="Times New Roman"/>
              </a:rPr>
              <a:t>Enhanced Risk Management: By accurately assessing the likelihood of loan approval and predicting appropriate loan amounts, the models help minimize default risks and ensure better risk management. </a:t>
            </a:r>
            <a:endParaRPr/>
          </a:p>
          <a:p>
            <a:pPr marL="228600" lvl="0" indent="-228600" algn="l" rtl="0">
              <a:lnSpc>
                <a:spcPct val="90000"/>
              </a:lnSpc>
              <a:spcBef>
                <a:spcPts val="4500"/>
              </a:spcBef>
              <a:spcAft>
                <a:spcPts val="0"/>
              </a:spcAft>
              <a:buClr>
                <a:srgbClr val="000000"/>
              </a:buClr>
              <a:buSzPts val="300"/>
              <a:buFont typeface="Arial"/>
              <a:buChar char="•"/>
            </a:pPr>
            <a:r>
              <a:rPr lang="en-US" sz="2400" b="0" i="0" u="none">
                <a:solidFill>
                  <a:srgbClr val="000000"/>
                </a:solidFill>
                <a:latin typeface="Times New Roman"/>
                <a:ea typeface="Times New Roman"/>
                <a:cs typeface="Times New Roman"/>
                <a:sym typeface="Times New Roman"/>
              </a:rPr>
              <a:t>Data-Driven Insights: The comprehensive data analysis and visualization modules offer valuable insights into applicant behavior and model performance, facilitating ongoing improvements and adaptations.</a:t>
            </a:r>
            <a:endParaRPr/>
          </a:p>
        </p:txBody>
      </p:sp>
      <p:sp>
        <p:nvSpPr>
          <p:cNvPr id="241" name="Google Shape;241;p26"/>
          <p:cNvSpPr txBox="1"/>
          <p:nvPr/>
        </p:nvSpPr>
        <p:spPr>
          <a:xfrm>
            <a:off x="11095037" y="6415087"/>
            <a:ext cx="258900" cy="247800"/>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1" i="0" u="none">
                <a:solidFill>
                  <a:srgbClr val="000000"/>
                </a:solidFill>
                <a:latin typeface="Calibri"/>
                <a:ea typeface="Calibri"/>
                <a:cs typeface="Calibri"/>
                <a:sym typeface="Calibri"/>
              </a:r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7"/>
          <p:cNvSpPr txBox="1">
            <a:spLocks noGrp="1"/>
          </p:cNvSpPr>
          <p:nvPr>
            <p:ph type="title"/>
          </p:nvPr>
        </p:nvSpPr>
        <p:spPr>
          <a:xfrm>
            <a:off x="752475" y="2746375"/>
            <a:ext cx="10515600" cy="1325700"/>
          </a:xfrm>
          <a:prstGeom prst="rect">
            <a:avLst/>
          </a:prstGeom>
          <a:noFill/>
          <a:ln>
            <a:noFill/>
          </a:ln>
        </p:spPr>
        <p:txBody>
          <a:bodyPr spcFirstLastPara="1" wrap="square" lIns="45700" tIns="45700" rIns="45700" bIns="45700" anchor="ctr" anchorCtr="0">
            <a:normAutofit fontScale="90000"/>
          </a:bodyPr>
          <a:lstStyle/>
          <a:p>
            <a:pPr marL="0" lvl="0" indent="0" algn="ctr" rtl="0">
              <a:lnSpc>
                <a:spcPct val="90000"/>
              </a:lnSpc>
              <a:spcBef>
                <a:spcPts val="0"/>
              </a:spcBef>
              <a:spcAft>
                <a:spcPts val="0"/>
              </a:spcAft>
              <a:buClr>
                <a:srgbClr val="FF0000"/>
              </a:buClr>
              <a:buSzPts val="9600"/>
              <a:buFont typeface="Calibri"/>
              <a:buNone/>
            </a:pPr>
            <a:r>
              <a:rPr lang="en-US" sz="9600" b="0" i="0" u="none">
                <a:solidFill>
                  <a:srgbClr val="FF0000"/>
                </a:solidFill>
                <a:latin typeface="Calibri"/>
                <a:ea typeface="Calibri"/>
                <a:cs typeface="Calibri"/>
                <a:sym typeface="Calibri"/>
              </a:rPr>
              <a:t>THANK YOU</a:t>
            </a:r>
            <a:endParaRPr/>
          </a:p>
        </p:txBody>
      </p:sp>
      <p:sp>
        <p:nvSpPr>
          <p:cNvPr id="247" name="Google Shape;247;p27"/>
          <p:cNvSpPr txBox="1"/>
          <p:nvPr/>
        </p:nvSpPr>
        <p:spPr>
          <a:xfrm>
            <a:off x="11933237" y="6551612"/>
            <a:ext cx="258900" cy="247800"/>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1" i="0" u="none">
                <a:solidFill>
                  <a:srgbClr val="000000"/>
                </a:solidFill>
                <a:latin typeface="Calibri"/>
                <a:ea typeface="Calibri"/>
                <a:cs typeface="Calibri"/>
                <a:sym typeface="Calibri"/>
              </a:rPr>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body" idx="1"/>
          </p:nvPr>
        </p:nvSpPr>
        <p:spPr>
          <a:xfrm>
            <a:off x="808037" y="4422775"/>
            <a:ext cx="10601400" cy="2014500"/>
          </a:xfrm>
          <a:prstGeom prst="rect">
            <a:avLst/>
          </a:prstGeom>
          <a:noFill/>
          <a:ln>
            <a:noFill/>
          </a:ln>
        </p:spPr>
        <p:txBody>
          <a:bodyPr spcFirstLastPara="1" wrap="square" lIns="45700" tIns="45700" rIns="45700" bIns="45700" anchor="t" anchorCtr="0">
            <a:normAutofit lnSpcReduction="10000"/>
          </a:bodyPr>
          <a:lstStyle/>
          <a:p>
            <a:pPr marL="0" lvl="0" indent="0" algn="l" rtl="0">
              <a:lnSpc>
                <a:spcPct val="90000"/>
              </a:lnSpc>
              <a:spcBef>
                <a:spcPts val="0"/>
              </a:spcBef>
              <a:spcAft>
                <a:spcPts val="0"/>
              </a:spcAft>
              <a:buClr>
                <a:srgbClr val="00B050"/>
              </a:buClr>
              <a:buSzPts val="2400"/>
              <a:buNone/>
            </a:pPr>
            <a:r>
              <a:rPr lang="en-US" sz="2400" b="1" i="0" u="none">
                <a:solidFill>
                  <a:srgbClr val="00B050"/>
                </a:solidFill>
                <a:latin typeface="Times New Roman"/>
                <a:ea typeface="Times New Roman"/>
                <a:cs typeface="Times New Roman"/>
                <a:sym typeface="Times New Roman"/>
              </a:rPr>
              <a:t>Guided by</a:t>
            </a:r>
            <a:r>
              <a:rPr lang="en-US" sz="2400" b="1" i="0" u="none">
                <a:solidFill>
                  <a:srgbClr val="000000"/>
                </a:solidFill>
                <a:latin typeface="Times New Roman"/>
                <a:ea typeface="Times New Roman"/>
                <a:cs typeface="Times New Roman"/>
                <a:sym typeface="Times New Roman"/>
              </a:rPr>
              <a:t>                                                      </a:t>
            </a:r>
            <a:r>
              <a:rPr lang="en-US" sz="2400" b="1" i="0" u="none">
                <a:solidFill>
                  <a:srgbClr val="00B050"/>
                </a:solidFill>
                <a:latin typeface="Times New Roman"/>
                <a:ea typeface="Times New Roman"/>
                <a:cs typeface="Times New Roman"/>
                <a:sym typeface="Times New Roman"/>
              </a:rPr>
              <a:t>Team</a:t>
            </a:r>
            <a:endParaRPr/>
          </a:p>
          <a:p>
            <a:pPr marL="0" lvl="0" indent="0" algn="l" rtl="0">
              <a:lnSpc>
                <a:spcPct val="90000"/>
              </a:lnSpc>
              <a:spcBef>
                <a:spcPts val="1000"/>
              </a:spcBef>
              <a:spcAft>
                <a:spcPts val="0"/>
              </a:spcAft>
              <a:buClr>
                <a:srgbClr val="000000"/>
              </a:buClr>
              <a:buSzPts val="2400"/>
              <a:buNone/>
            </a:pPr>
            <a:r>
              <a:rPr lang="en-US" sz="2400" b="1" i="0" u="none">
                <a:solidFill>
                  <a:srgbClr val="000000"/>
                </a:solidFill>
                <a:latin typeface="Times New Roman"/>
                <a:ea typeface="Times New Roman"/>
                <a:cs typeface="Times New Roman"/>
                <a:sym typeface="Times New Roman"/>
              </a:rPr>
              <a:t>Ms.KARTHIKA</a:t>
            </a:r>
            <a:r>
              <a:rPr lang="en-US" sz="2400" b="1">
                <a:latin typeface="Times New Roman"/>
                <a:ea typeface="Times New Roman"/>
                <a:cs typeface="Times New Roman"/>
                <a:sym typeface="Times New Roman"/>
              </a:rPr>
              <a:t>, ME</a:t>
            </a:r>
            <a:r>
              <a:rPr lang="en-US" sz="2400" b="1" i="0" u="none">
                <a:solidFill>
                  <a:srgbClr val="000000"/>
                </a:solidFill>
                <a:latin typeface="Times New Roman"/>
                <a:ea typeface="Times New Roman"/>
                <a:cs typeface="Times New Roman"/>
                <a:sym typeface="Times New Roman"/>
              </a:rPr>
              <a:t>		                      KEVIN JOEL K(811722104076)</a:t>
            </a:r>
            <a:endParaRPr/>
          </a:p>
          <a:p>
            <a:pPr marL="0" lvl="0" indent="0" algn="l" rtl="0">
              <a:lnSpc>
                <a:spcPct val="90000"/>
              </a:lnSpc>
              <a:spcBef>
                <a:spcPts val="1000"/>
              </a:spcBef>
              <a:spcAft>
                <a:spcPts val="0"/>
              </a:spcAft>
              <a:buClr>
                <a:srgbClr val="000000"/>
              </a:buClr>
              <a:buSzPts val="2400"/>
              <a:buNone/>
            </a:pPr>
            <a:r>
              <a:rPr lang="en-US" sz="2400" b="1" i="0" u="none">
                <a:solidFill>
                  <a:srgbClr val="000000"/>
                </a:solidFill>
                <a:latin typeface="Times New Roman"/>
                <a:ea typeface="Times New Roman"/>
                <a:cs typeface="Times New Roman"/>
                <a:sym typeface="Times New Roman"/>
              </a:rPr>
              <a:t>Assistant Professor, CSE 			KEVIN JACOB D (811722104075)</a:t>
            </a:r>
            <a:endParaRPr/>
          </a:p>
          <a:p>
            <a:pPr marL="0" lvl="0" indent="0" algn="l" rtl="0">
              <a:lnSpc>
                <a:spcPct val="90000"/>
              </a:lnSpc>
              <a:spcBef>
                <a:spcPts val="1000"/>
              </a:spcBef>
              <a:spcAft>
                <a:spcPts val="0"/>
              </a:spcAft>
              <a:buClr>
                <a:srgbClr val="000000"/>
              </a:buClr>
              <a:buSzPts val="2400"/>
              <a:buNone/>
            </a:pPr>
            <a:r>
              <a:rPr lang="en-US" sz="2400" b="1" i="0" u="none">
                <a:solidFill>
                  <a:srgbClr val="000000"/>
                </a:solidFill>
                <a:latin typeface="Times New Roman"/>
                <a:ea typeface="Times New Roman"/>
                <a:cs typeface="Times New Roman"/>
                <a:sym typeface="Times New Roman"/>
              </a:rPr>
              <a:t>						                            SURIYA ANAND R(811722104308)</a:t>
            </a:r>
            <a:endParaRPr/>
          </a:p>
        </p:txBody>
      </p:sp>
      <p:sp>
        <p:nvSpPr>
          <p:cNvPr id="59" name="Google Shape;59;p12"/>
          <p:cNvSpPr txBox="1"/>
          <p:nvPr/>
        </p:nvSpPr>
        <p:spPr>
          <a:xfrm>
            <a:off x="11874500" y="6481762"/>
            <a:ext cx="180900" cy="276300"/>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1" i="0" u="none" strike="noStrike" cap="none">
                <a:solidFill>
                  <a:srgbClr val="000000"/>
                </a:solidFill>
                <a:latin typeface="Times New Roman"/>
                <a:ea typeface="Times New Roman"/>
                <a:cs typeface="Times New Roman"/>
                <a:sym typeface="Times New Roman"/>
              </a:rPr>
              <a:t>2</a:t>
            </a:fld>
            <a:endParaRPr/>
          </a:p>
        </p:txBody>
      </p:sp>
      <p:sp>
        <p:nvSpPr>
          <p:cNvPr id="60" name="Google Shape;60;p12"/>
          <p:cNvSpPr txBox="1"/>
          <p:nvPr/>
        </p:nvSpPr>
        <p:spPr>
          <a:xfrm>
            <a:off x="46037" y="1866900"/>
            <a:ext cx="12099900" cy="1138200"/>
          </a:xfrm>
          <a:prstGeom prst="rect">
            <a:avLst/>
          </a:prstGeom>
          <a:noFill/>
          <a:ln>
            <a:noFill/>
          </a:ln>
        </p:spPr>
        <p:txBody>
          <a:bodyPr spcFirstLastPara="1" wrap="square" lIns="45700" tIns="45700" rIns="45700" bIns="45700" anchor="t" anchorCtr="0">
            <a:normAutofit/>
          </a:bodyPr>
          <a:lstStyle/>
          <a:p>
            <a:pPr marL="0" marR="0" lvl="0" indent="0" algn="ctr" rtl="0">
              <a:lnSpc>
                <a:spcPct val="90000"/>
              </a:lnSpc>
              <a:spcBef>
                <a:spcPts val="0"/>
              </a:spcBef>
              <a:spcAft>
                <a:spcPts val="0"/>
              </a:spcAft>
              <a:buClr>
                <a:srgbClr val="FF0000"/>
              </a:buClr>
              <a:buSzPts val="2800"/>
              <a:buFont typeface="Times New Roman"/>
              <a:buNone/>
            </a:pPr>
            <a:r>
              <a:rPr lang="en-US" sz="2800" b="1" i="0" u="none" strike="noStrike" cap="none">
                <a:solidFill>
                  <a:srgbClr val="FF0000"/>
                </a:solidFill>
                <a:latin typeface="Times New Roman"/>
                <a:ea typeface="Times New Roman"/>
                <a:cs typeface="Times New Roman"/>
                <a:sym typeface="Times New Roman"/>
              </a:rPr>
              <a:t>LOAN PREDICTION AND AMOUNT ESTIMATION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3"/>
          <p:cNvSpPr txBox="1">
            <a:spLocks noGrp="1"/>
          </p:cNvSpPr>
          <p:nvPr>
            <p:ph type="title"/>
          </p:nvPr>
        </p:nvSpPr>
        <p:spPr>
          <a:xfrm>
            <a:off x="0" y="0"/>
            <a:ext cx="12192000" cy="741300"/>
          </a:xfrm>
          <a:prstGeom prst="rect">
            <a:avLst/>
          </a:prstGeom>
          <a:noFill/>
          <a:ln>
            <a:noFill/>
          </a:ln>
        </p:spPr>
        <p:txBody>
          <a:bodyPr spcFirstLastPara="1" wrap="square" lIns="45700" tIns="45700" rIns="45700" bIns="45700" anchor="ctr" anchorCtr="0">
            <a:normAutofit/>
          </a:bodyPr>
          <a:lstStyle/>
          <a:p>
            <a:pPr marL="0" lvl="0" indent="0" algn="ctr" rtl="0">
              <a:lnSpc>
                <a:spcPct val="90000"/>
              </a:lnSpc>
              <a:spcBef>
                <a:spcPts val="0"/>
              </a:spcBef>
              <a:spcAft>
                <a:spcPts val="0"/>
              </a:spcAft>
              <a:buClr>
                <a:srgbClr val="FF0000"/>
              </a:buClr>
              <a:buSzPts val="3600"/>
              <a:buFont typeface="Times New Roman"/>
              <a:buNone/>
            </a:pPr>
            <a:r>
              <a:rPr lang="en-US" sz="3600" b="1" i="0" u="none">
                <a:solidFill>
                  <a:srgbClr val="FF0000"/>
                </a:solidFill>
                <a:latin typeface="Times New Roman"/>
                <a:ea typeface="Times New Roman"/>
                <a:cs typeface="Times New Roman"/>
                <a:sym typeface="Times New Roman"/>
              </a:rPr>
              <a:t>OBJECTIVE OF THE PROJECT</a:t>
            </a:r>
            <a:endParaRPr/>
          </a:p>
        </p:txBody>
      </p:sp>
      <p:sp>
        <p:nvSpPr>
          <p:cNvPr id="66" name="Google Shape;66;p13"/>
          <p:cNvSpPr txBox="1">
            <a:spLocks noGrp="1"/>
          </p:cNvSpPr>
          <p:nvPr>
            <p:ph type="body" idx="1"/>
          </p:nvPr>
        </p:nvSpPr>
        <p:spPr>
          <a:xfrm>
            <a:off x="690562" y="1146175"/>
            <a:ext cx="10663200" cy="3932100"/>
          </a:xfrm>
          <a:prstGeom prst="rect">
            <a:avLst/>
          </a:prstGeom>
          <a:noFill/>
          <a:ln>
            <a:noFill/>
          </a:ln>
        </p:spPr>
        <p:txBody>
          <a:bodyPr spcFirstLastPara="1" wrap="square" lIns="45700" tIns="45700" rIns="45700" bIns="45700" anchor="t" anchorCtr="0">
            <a:normAutofit/>
          </a:bodyPr>
          <a:lstStyle/>
          <a:p>
            <a:pPr marL="696912" lvl="0" indent="-428625" algn="l" rtl="0">
              <a:lnSpc>
                <a:spcPct val="86000"/>
              </a:lnSpc>
              <a:spcBef>
                <a:spcPts val="0"/>
              </a:spcBef>
              <a:spcAft>
                <a:spcPts val="0"/>
              </a:spcAft>
              <a:buClr>
                <a:srgbClr val="000000"/>
              </a:buClr>
              <a:buSzPts val="600"/>
              <a:buFont typeface="Arial"/>
              <a:buChar char="•"/>
            </a:pPr>
            <a:r>
              <a:rPr lang="en-US" sz="600" b="0" i="0" u="none">
                <a:solidFill>
                  <a:srgbClr val="000000"/>
                </a:solidFill>
                <a:latin typeface="Calibri"/>
                <a:ea typeface="Calibri"/>
                <a:cs typeface="Calibri"/>
                <a:sym typeface="Calibri"/>
              </a:rPr>
              <a:t>  </a:t>
            </a:r>
            <a:endParaRPr/>
          </a:p>
          <a:p>
            <a:pPr marL="696912" lvl="0" indent="-428625" algn="l" rtl="0">
              <a:lnSpc>
                <a:spcPct val="72000"/>
              </a:lnSpc>
              <a:spcBef>
                <a:spcPts val="1700"/>
              </a:spcBef>
              <a:spcAft>
                <a:spcPts val="0"/>
              </a:spcAft>
              <a:buClr>
                <a:srgbClr val="000000"/>
              </a:buClr>
              <a:buSzPts val="200"/>
              <a:buFont typeface="Arial"/>
              <a:buChar char="•"/>
            </a:pPr>
            <a:r>
              <a:rPr lang="en-US" sz="2200" b="0" i="0" u="none">
                <a:solidFill>
                  <a:srgbClr val="000000"/>
                </a:solidFill>
                <a:latin typeface="Times New Roman"/>
                <a:ea typeface="Times New Roman"/>
                <a:cs typeface="Times New Roman"/>
                <a:sym typeface="Times New Roman"/>
              </a:rPr>
              <a:t>Predict Loan Approval Status: Develop a machine learning model to classify whether a loan application will be approved or denied, based on applicant data (e.g., income, credit history, etc.).</a:t>
            </a:r>
            <a:endParaRPr sz="9000" b="0" i="0" u="none">
              <a:solidFill>
                <a:srgbClr val="000000"/>
              </a:solidFill>
              <a:latin typeface="MS PGothic"/>
              <a:ea typeface="MS PGothic"/>
              <a:cs typeface="MS PGothic"/>
              <a:sym typeface="MS PGothic"/>
            </a:endParaRPr>
          </a:p>
          <a:p>
            <a:pPr marL="696912" lvl="0" indent="-428625" algn="l" rtl="0">
              <a:lnSpc>
                <a:spcPct val="72000"/>
              </a:lnSpc>
              <a:spcBef>
                <a:spcPts val="1700"/>
              </a:spcBef>
              <a:spcAft>
                <a:spcPts val="0"/>
              </a:spcAft>
              <a:buClr>
                <a:srgbClr val="000000"/>
              </a:buClr>
              <a:buSzPts val="200"/>
              <a:buFont typeface="Arial"/>
              <a:buChar char="•"/>
            </a:pPr>
            <a:r>
              <a:rPr lang="en-US" sz="2200" b="0" i="0" u="none">
                <a:solidFill>
                  <a:srgbClr val="000000"/>
                </a:solidFill>
                <a:latin typeface="Times New Roman"/>
                <a:ea typeface="Times New Roman"/>
                <a:cs typeface="Times New Roman"/>
                <a:sym typeface="Times New Roman"/>
              </a:rPr>
              <a:t>Estimate Loan Amount: Build a regression model to predict the amount of loan that could be granted, using features such as income, collateral value, and debt-to-income ratio.</a:t>
            </a:r>
            <a:endParaRPr sz="9000" b="0" i="0" u="none">
              <a:solidFill>
                <a:srgbClr val="000000"/>
              </a:solidFill>
              <a:latin typeface="MS PGothic"/>
              <a:ea typeface="MS PGothic"/>
              <a:cs typeface="MS PGothic"/>
              <a:sym typeface="MS PGothic"/>
            </a:endParaRPr>
          </a:p>
          <a:p>
            <a:pPr marL="696912" lvl="0" indent="-428625" algn="l" rtl="0">
              <a:lnSpc>
                <a:spcPct val="72000"/>
              </a:lnSpc>
              <a:spcBef>
                <a:spcPts val="1700"/>
              </a:spcBef>
              <a:spcAft>
                <a:spcPts val="0"/>
              </a:spcAft>
              <a:buClr>
                <a:srgbClr val="000000"/>
              </a:buClr>
              <a:buSzPts val="200"/>
              <a:buFont typeface="Arial"/>
              <a:buChar char="•"/>
            </a:pPr>
            <a:r>
              <a:rPr lang="en-US" sz="2200" b="0" i="0" u="none">
                <a:solidFill>
                  <a:srgbClr val="000000"/>
                </a:solidFill>
                <a:latin typeface="Times New Roman"/>
                <a:ea typeface="Times New Roman"/>
                <a:cs typeface="Times New Roman"/>
                <a:sym typeface="Times New Roman"/>
              </a:rPr>
              <a:t>Improve Prediction Accuracy: Compare and fine-tune Support Vector Machine (SVM) and Logistic Regression models to achieve optimal performance in terms of prediction accuracy and robustness.</a:t>
            </a:r>
            <a:endParaRPr sz="9000" b="0" i="0" u="none">
              <a:solidFill>
                <a:srgbClr val="000000"/>
              </a:solidFill>
              <a:latin typeface="MS PGothic"/>
              <a:ea typeface="MS PGothic"/>
              <a:cs typeface="MS PGothic"/>
              <a:sym typeface="MS PGothic"/>
            </a:endParaRPr>
          </a:p>
          <a:p>
            <a:pPr marL="696912" lvl="0" indent="-428625" algn="l" rtl="0">
              <a:lnSpc>
                <a:spcPct val="72000"/>
              </a:lnSpc>
              <a:spcBef>
                <a:spcPts val="1700"/>
              </a:spcBef>
              <a:spcAft>
                <a:spcPts val="0"/>
              </a:spcAft>
              <a:buClr>
                <a:srgbClr val="000000"/>
              </a:buClr>
              <a:buSzPts val="200"/>
              <a:buFont typeface="Arial"/>
              <a:buChar char="•"/>
            </a:pPr>
            <a:r>
              <a:rPr lang="en-US" sz="2200" b="0" i="0" u="none">
                <a:solidFill>
                  <a:srgbClr val="000000"/>
                </a:solidFill>
                <a:latin typeface="Times New Roman"/>
                <a:ea typeface="Times New Roman"/>
                <a:cs typeface="Times New Roman"/>
                <a:sym typeface="Times New Roman"/>
              </a:rPr>
              <a:t>Minimize Default Risk: Use insights from model predictions to help financial institutions minimize loan default risks by identifying high-risk applicants</a:t>
            </a:r>
            <a:endParaRPr sz="9000" b="0" i="0" u="none">
              <a:solidFill>
                <a:srgbClr val="000000"/>
              </a:solidFill>
              <a:latin typeface="Times New Roman"/>
              <a:ea typeface="Times New Roman"/>
              <a:cs typeface="Times New Roman"/>
              <a:sym typeface="Times New Roman"/>
            </a:endParaRPr>
          </a:p>
          <a:p>
            <a:pPr marL="696912" lvl="0" indent="-428625" algn="just" rtl="0">
              <a:lnSpc>
                <a:spcPct val="72000"/>
              </a:lnSpc>
              <a:spcBef>
                <a:spcPts val="900"/>
              </a:spcBef>
              <a:spcAft>
                <a:spcPts val="0"/>
              </a:spcAft>
              <a:buClr>
                <a:srgbClr val="FF0000"/>
              </a:buClr>
              <a:buSzPts val="600"/>
              <a:buFont typeface="Arial"/>
              <a:buChar char="•"/>
            </a:pPr>
            <a:r>
              <a:rPr lang="en-US" sz="600" b="0" i="0" u="none">
                <a:solidFill>
                  <a:srgbClr val="000000"/>
                </a:solidFill>
                <a:latin typeface="Calibri"/>
                <a:ea typeface="Calibri"/>
                <a:cs typeface="Calibri"/>
                <a:sym typeface="Calibri"/>
              </a:rPr>
              <a:t>   </a:t>
            </a:r>
            <a:endParaRPr/>
          </a:p>
        </p:txBody>
      </p:sp>
      <p:sp>
        <p:nvSpPr>
          <p:cNvPr id="67" name="Google Shape;67;p13"/>
          <p:cNvSpPr txBox="1"/>
          <p:nvPr/>
        </p:nvSpPr>
        <p:spPr>
          <a:xfrm>
            <a:off x="11172825" y="6415087"/>
            <a:ext cx="180900" cy="247800"/>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1" i="0" u="none" strike="noStrike" cap="none">
                <a:solidFill>
                  <a:srgbClr val="000000"/>
                </a:solidFill>
                <a:latin typeface="Calibri"/>
                <a:ea typeface="Calibri"/>
                <a:cs typeface="Calibri"/>
                <a:sym typeface="Calibri"/>
              </a:r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838200" y="365125"/>
            <a:ext cx="10515600" cy="1325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0000"/>
              </a:buClr>
              <a:buSzPts val="4400"/>
              <a:buFont typeface="Times New Roman"/>
              <a:buNone/>
            </a:pPr>
            <a:r>
              <a:rPr lang="en-US" sz="4400" b="1" i="0" u="none">
                <a:solidFill>
                  <a:srgbClr val="FF0000"/>
                </a:solidFill>
                <a:latin typeface="Times New Roman"/>
                <a:ea typeface="Times New Roman"/>
                <a:cs typeface="Times New Roman"/>
                <a:sym typeface="Times New Roman"/>
              </a:rPr>
              <a:t>                          ABSTRACT</a:t>
            </a:r>
            <a:endParaRPr/>
          </a:p>
        </p:txBody>
      </p:sp>
      <p:sp>
        <p:nvSpPr>
          <p:cNvPr id="73" name="Google Shape;73;p14"/>
          <p:cNvSpPr txBox="1">
            <a:spLocks noGrp="1"/>
          </p:cNvSpPr>
          <p:nvPr>
            <p:ph type="body" idx="1"/>
          </p:nvPr>
        </p:nvSpPr>
        <p:spPr>
          <a:xfrm>
            <a:off x="838200" y="1825625"/>
            <a:ext cx="10515600" cy="4351200"/>
          </a:xfrm>
          <a:prstGeom prst="rect">
            <a:avLst/>
          </a:prstGeom>
          <a:noFill/>
          <a:ln>
            <a:noFill/>
          </a:ln>
        </p:spPr>
        <p:txBody>
          <a:bodyPr spcFirstLastPara="1" wrap="square" lIns="45700" tIns="45700" rIns="45700" bIns="45700" anchor="t" anchorCtr="0">
            <a:noAutofit/>
          </a:bodyPr>
          <a:lstStyle/>
          <a:p>
            <a:pPr marL="228600" lvl="0" indent="0" algn="l" rtl="0">
              <a:lnSpc>
                <a:spcPct val="90000"/>
              </a:lnSpc>
              <a:spcBef>
                <a:spcPts val="0"/>
              </a:spcBef>
              <a:spcAft>
                <a:spcPts val="0"/>
              </a:spcAft>
              <a:buNone/>
            </a:pPr>
            <a:r>
              <a:rPr lang="en-US" sz="2400" b="0" i="0" u="none">
                <a:solidFill>
                  <a:srgbClr val="000000"/>
                </a:solidFill>
                <a:latin typeface="Times New Roman"/>
                <a:ea typeface="Times New Roman"/>
                <a:cs typeface="Times New Roman"/>
                <a:sym typeface="Times New Roman"/>
              </a:rPr>
              <a:t>In our banking system, banks have many products to sell but main source of income of any banks is on its credit line. So they can earn from interest of those loans which they credits. A bank’s profit or a loss depends to a large extent on loans i.e. whether the customers are paying back the loan or defaulting. By predicting the loan defaulters, the bank can reduce its Non-performing Assets. This makes the study of this phenomenon very important. Previous research in this era has shown that there are so many methods to study the problem of controlling loan default. But as the right predictions are very important for the maximization of profits, it is essential to study the nature of the different methods and their comparison</a:t>
            </a:r>
            <a:endParaRPr/>
          </a:p>
        </p:txBody>
      </p:sp>
      <p:sp>
        <p:nvSpPr>
          <p:cNvPr id="74" name="Google Shape;74;p14"/>
          <p:cNvSpPr txBox="1"/>
          <p:nvPr/>
        </p:nvSpPr>
        <p:spPr>
          <a:xfrm>
            <a:off x="884237" y="6415087"/>
            <a:ext cx="2651100" cy="2478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03-12-2024</a:t>
            </a:r>
            <a:endParaRPr/>
          </a:p>
        </p:txBody>
      </p:sp>
      <p:sp>
        <p:nvSpPr>
          <p:cNvPr id="75" name="Google Shape;75;p14"/>
          <p:cNvSpPr txBox="1"/>
          <p:nvPr/>
        </p:nvSpPr>
        <p:spPr>
          <a:xfrm>
            <a:off x="11172825" y="6415087"/>
            <a:ext cx="180900" cy="247800"/>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1200"/>
              <a:buFont typeface="Calibri"/>
              <a:buNone/>
            </a:pPr>
            <a:fld id="{00000000-1234-1234-1234-123412341234}" type="slidenum">
              <a:rPr lang="en-US" sz="1200" b="0" i="0" u="none" strike="noStrike" cap="none">
                <a:solidFill>
                  <a:srgbClr val="888888"/>
                </a:solidFill>
                <a:latin typeface="Calibri"/>
                <a:ea typeface="Calibri"/>
                <a:cs typeface="Calibri"/>
                <a:sym typeface="Calibri"/>
              </a:r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p:nvPr/>
        </p:nvSpPr>
        <p:spPr>
          <a:xfrm>
            <a:off x="11172825" y="6415087"/>
            <a:ext cx="180900" cy="247800"/>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1" i="0" u="none" strike="noStrike" cap="none">
                <a:solidFill>
                  <a:srgbClr val="000000"/>
                </a:solidFill>
                <a:latin typeface="Calibri"/>
                <a:ea typeface="Calibri"/>
                <a:cs typeface="Calibri"/>
                <a:sym typeface="Calibri"/>
              </a:rPr>
              <a:t>5</a:t>
            </a:fld>
            <a:endParaRPr/>
          </a:p>
        </p:txBody>
      </p:sp>
      <p:sp>
        <p:nvSpPr>
          <p:cNvPr id="81" name="Google Shape;81;p15"/>
          <p:cNvSpPr txBox="1"/>
          <p:nvPr/>
        </p:nvSpPr>
        <p:spPr>
          <a:xfrm>
            <a:off x="3452812" y="0"/>
            <a:ext cx="5072100" cy="6048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FF0000"/>
              </a:buClr>
              <a:buSzPts val="3600"/>
              <a:buFont typeface="Times New Roman"/>
              <a:buNone/>
            </a:pPr>
            <a:r>
              <a:rPr lang="en-US" sz="3600" b="1" i="0" u="none" strike="noStrike" cap="none">
                <a:solidFill>
                  <a:srgbClr val="FF0000"/>
                </a:solidFill>
                <a:latin typeface="Times New Roman"/>
                <a:ea typeface="Times New Roman"/>
                <a:cs typeface="Times New Roman"/>
                <a:sym typeface="Times New Roman"/>
              </a:rPr>
              <a:t>LITERATURE SURVEY</a:t>
            </a:r>
            <a:endParaRPr/>
          </a:p>
        </p:txBody>
      </p:sp>
      <p:grpSp>
        <p:nvGrpSpPr>
          <p:cNvPr id="82" name="Google Shape;82;p15"/>
          <p:cNvGrpSpPr/>
          <p:nvPr/>
        </p:nvGrpSpPr>
        <p:grpSpPr>
          <a:xfrm>
            <a:off x="107981" y="760556"/>
            <a:ext cx="16030614" cy="8460982"/>
            <a:chOff x="31" y="144"/>
            <a:chExt cx="16030614" cy="8461828"/>
          </a:xfrm>
        </p:grpSpPr>
        <p:sp>
          <p:nvSpPr>
            <p:cNvPr id="83" name="Google Shape;83;p15"/>
            <p:cNvSpPr txBox="1"/>
            <p:nvPr/>
          </p:nvSpPr>
          <p:spPr>
            <a:xfrm>
              <a:off x="31" y="4851"/>
              <a:ext cx="11913600" cy="5955900"/>
            </a:xfrm>
            <a:prstGeom prst="rect">
              <a:avLst/>
            </a:prstGeom>
            <a:solidFill>
              <a:srgbClr val="EBF1E8"/>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84" name="Google Shape;84;p15"/>
            <p:cNvSpPr txBox="1"/>
            <p:nvPr/>
          </p:nvSpPr>
          <p:spPr>
            <a:xfrm>
              <a:off x="31" y="4851"/>
              <a:ext cx="2369700" cy="1009200"/>
            </a:xfrm>
            <a:prstGeom prst="rect">
              <a:avLst/>
            </a:prstGeom>
            <a:solidFill>
              <a:srgbClr val="70AD47"/>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85" name="Google Shape;85;p15"/>
            <p:cNvSpPr txBox="1"/>
            <p:nvPr/>
          </p:nvSpPr>
          <p:spPr>
            <a:xfrm>
              <a:off x="2369735" y="4851"/>
              <a:ext cx="2369700" cy="1009200"/>
            </a:xfrm>
            <a:prstGeom prst="rect">
              <a:avLst/>
            </a:prstGeom>
            <a:solidFill>
              <a:srgbClr val="70AD47"/>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86" name="Google Shape;86;p15"/>
            <p:cNvSpPr txBox="1"/>
            <p:nvPr/>
          </p:nvSpPr>
          <p:spPr>
            <a:xfrm>
              <a:off x="4739439" y="4851"/>
              <a:ext cx="2369700" cy="1009200"/>
            </a:xfrm>
            <a:prstGeom prst="rect">
              <a:avLst/>
            </a:prstGeom>
            <a:solidFill>
              <a:srgbClr val="70AD47"/>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87" name="Google Shape;87;p15"/>
            <p:cNvSpPr txBox="1"/>
            <p:nvPr/>
          </p:nvSpPr>
          <p:spPr>
            <a:xfrm>
              <a:off x="7109143" y="4851"/>
              <a:ext cx="2369700" cy="1009200"/>
            </a:xfrm>
            <a:prstGeom prst="rect">
              <a:avLst/>
            </a:prstGeom>
            <a:solidFill>
              <a:srgbClr val="70AD47"/>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88" name="Google Shape;88;p15"/>
            <p:cNvSpPr txBox="1"/>
            <p:nvPr/>
          </p:nvSpPr>
          <p:spPr>
            <a:xfrm>
              <a:off x="9478846" y="4851"/>
              <a:ext cx="2434800" cy="1009200"/>
            </a:xfrm>
            <a:prstGeom prst="rect">
              <a:avLst/>
            </a:prstGeom>
            <a:solidFill>
              <a:srgbClr val="70AD47"/>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89" name="Google Shape;89;p15"/>
            <p:cNvSpPr txBox="1"/>
            <p:nvPr/>
          </p:nvSpPr>
          <p:spPr>
            <a:xfrm>
              <a:off x="31" y="1013975"/>
              <a:ext cx="2369700" cy="1338600"/>
            </a:xfrm>
            <a:prstGeom prst="rect">
              <a:avLst/>
            </a:prstGeom>
            <a:solidFill>
              <a:srgbClr val="D4E2CE"/>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90" name="Google Shape;90;p15"/>
            <p:cNvSpPr txBox="1"/>
            <p:nvPr/>
          </p:nvSpPr>
          <p:spPr>
            <a:xfrm>
              <a:off x="2369735" y="1013975"/>
              <a:ext cx="2369700" cy="1338600"/>
            </a:xfrm>
            <a:prstGeom prst="rect">
              <a:avLst/>
            </a:prstGeom>
            <a:solidFill>
              <a:srgbClr val="D4E2CE"/>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91" name="Google Shape;91;p15"/>
            <p:cNvSpPr txBox="1"/>
            <p:nvPr/>
          </p:nvSpPr>
          <p:spPr>
            <a:xfrm>
              <a:off x="4739439" y="1013975"/>
              <a:ext cx="2369700" cy="1338600"/>
            </a:xfrm>
            <a:prstGeom prst="rect">
              <a:avLst/>
            </a:prstGeom>
            <a:solidFill>
              <a:srgbClr val="D4E2CE"/>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92" name="Google Shape;92;p15"/>
            <p:cNvSpPr txBox="1"/>
            <p:nvPr/>
          </p:nvSpPr>
          <p:spPr>
            <a:xfrm>
              <a:off x="7109143" y="1013975"/>
              <a:ext cx="2369700" cy="1338600"/>
            </a:xfrm>
            <a:prstGeom prst="rect">
              <a:avLst/>
            </a:prstGeom>
            <a:solidFill>
              <a:srgbClr val="D4E2CE"/>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93" name="Google Shape;93;p15"/>
            <p:cNvSpPr txBox="1"/>
            <p:nvPr/>
          </p:nvSpPr>
          <p:spPr>
            <a:xfrm>
              <a:off x="9335010" y="1046059"/>
              <a:ext cx="2434800" cy="1338600"/>
            </a:xfrm>
            <a:prstGeom prst="rect">
              <a:avLst/>
            </a:prstGeom>
            <a:solidFill>
              <a:srgbClr val="D4E2CE"/>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94" name="Google Shape;94;p15"/>
            <p:cNvSpPr txBox="1"/>
            <p:nvPr/>
          </p:nvSpPr>
          <p:spPr>
            <a:xfrm>
              <a:off x="31" y="3379892"/>
              <a:ext cx="2369700" cy="43500"/>
            </a:xfrm>
            <a:prstGeom prst="rect">
              <a:avLst/>
            </a:prstGeom>
            <a:solidFill>
              <a:srgbClr val="D4E2CE"/>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95" name="Google Shape;95;p15"/>
            <p:cNvSpPr txBox="1"/>
            <p:nvPr/>
          </p:nvSpPr>
          <p:spPr>
            <a:xfrm>
              <a:off x="2369735" y="3379892"/>
              <a:ext cx="2369700" cy="716100"/>
            </a:xfrm>
            <a:prstGeom prst="rect">
              <a:avLst/>
            </a:prstGeom>
            <a:solidFill>
              <a:srgbClr val="D4E2CE"/>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96" name="Google Shape;96;p15"/>
            <p:cNvSpPr txBox="1"/>
            <p:nvPr/>
          </p:nvSpPr>
          <p:spPr>
            <a:xfrm>
              <a:off x="4739439" y="3379892"/>
              <a:ext cx="2369700" cy="716100"/>
            </a:xfrm>
            <a:prstGeom prst="rect">
              <a:avLst/>
            </a:prstGeom>
            <a:solidFill>
              <a:srgbClr val="D4E2CE"/>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97" name="Google Shape;97;p15"/>
            <p:cNvSpPr txBox="1"/>
            <p:nvPr/>
          </p:nvSpPr>
          <p:spPr>
            <a:xfrm>
              <a:off x="7109143" y="3379892"/>
              <a:ext cx="2369700" cy="716100"/>
            </a:xfrm>
            <a:prstGeom prst="rect">
              <a:avLst/>
            </a:prstGeom>
            <a:solidFill>
              <a:srgbClr val="D4E2CE"/>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98" name="Google Shape;98;p15"/>
            <p:cNvSpPr txBox="1"/>
            <p:nvPr/>
          </p:nvSpPr>
          <p:spPr>
            <a:xfrm>
              <a:off x="9478846" y="3379892"/>
              <a:ext cx="2434800" cy="716100"/>
            </a:xfrm>
            <a:prstGeom prst="rect">
              <a:avLst/>
            </a:prstGeom>
            <a:solidFill>
              <a:srgbClr val="D4E2CE"/>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99" name="Google Shape;99;p15"/>
            <p:cNvSpPr txBox="1"/>
            <p:nvPr/>
          </p:nvSpPr>
          <p:spPr>
            <a:xfrm>
              <a:off x="31" y="4811882"/>
              <a:ext cx="2369700" cy="716100"/>
            </a:xfrm>
            <a:prstGeom prst="rect">
              <a:avLst/>
            </a:prstGeom>
            <a:solidFill>
              <a:srgbClr val="D4E2CE"/>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100" name="Google Shape;100;p15"/>
            <p:cNvSpPr txBox="1"/>
            <p:nvPr/>
          </p:nvSpPr>
          <p:spPr>
            <a:xfrm>
              <a:off x="2369735" y="4811882"/>
              <a:ext cx="2369700" cy="716100"/>
            </a:xfrm>
            <a:prstGeom prst="rect">
              <a:avLst/>
            </a:prstGeom>
            <a:solidFill>
              <a:srgbClr val="D4E2CE"/>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101" name="Google Shape;101;p15"/>
            <p:cNvSpPr txBox="1"/>
            <p:nvPr/>
          </p:nvSpPr>
          <p:spPr>
            <a:xfrm>
              <a:off x="4739439" y="4811882"/>
              <a:ext cx="2369700" cy="716100"/>
            </a:xfrm>
            <a:prstGeom prst="rect">
              <a:avLst/>
            </a:prstGeom>
            <a:solidFill>
              <a:srgbClr val="D4E2CE"/>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102" name="Google Shape;102;p15"/>
            <p:cNvSpPr txBox="1"/>
            <p:nvPr/>
          </p:nvSpPr>
          <p:spPr>
            <a:xfrm>
              <a:off x="7077060" y="4829701"/>
              <a:ext cx="2369700" cy="716100"/>
            </a:xfrm>
            <a:prstGeom prst="rect">
              <a:avLst/>
            </a:prstGeom>
            <a:solidFill>
              <a:srgbClr val="D4E2CE"/>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103" name="Google Shape;103;p15"/>
            <p:cNvSpPr txBox="1"/>
            <p:nvPr/>
          </p:nvSpPr>
          <p:spPr>
            <a:xfrm>
              <a:off x="9478846" y="4811882"/>
              <a:ext cx="2434800" cy="716100"/>
            </a:xfrm>
            <a:prstGeom prst="rect">
              <a:avLst/>
            </a:prstGeom>
            <a:solidFill>
              <a:srgbClr val="D4E2CE"/>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cxnSp>
          <p:nvCxnSpPr>
            <p:cNvPr id="104" name="Google Shape;104;p15"/>
            <p:cNvCxnSpPr/>
            <p:nvPr/>
          </p:nvCxnSpPr>
          <p:spPr>
            <a:xfrm>
              <a:off x="31" y="144"/>
              <a:ext cx="0" cy="5960700"/>
            </a:xfrm>
            <a:prstGeom prst="straightConnector1">
              <a:avLst/>
            </a:prstGeom>
            <a:noFill/>
            <a:ln w="12700" cap="flat" cmpd="sng">
              <a:solidFill>
                <a:srgbClr val="FFFFFF"/>
              </a:solidFill>
              <a:prstDash val="solid"/>
              <a:miter lim="83231"/>
              <a:headEnd type="none" w="med" len="med"/>
              <a:tailEnd type="none" w="med" len="med"/>
            </a:ln>
          </p:spPr>
        </p:cxnSp>
        <p:cxnSp>
          <p:nvCxnSpPr>
            <p:cNvPr id="105" name="Google Shape;105;p15"/>
            <p:cNvCxnSpPr/>
            <p:nvPr/>
          </p:nvCxnSpPr>
          <p:spPr>
            <a:xfrm>
              <a:off x="2369735" y="144"/>
              <a:ext cx="0" cy="5960700"/>
            </a:xfrm>
            <a:prstGeom prst="straightConnector1">
              <a:avLst/>
            </a:prstGeom>
            <a:noFill/>
            <a:ln w="12700" cap="flat" cmpd="sng">
              <a:solidFill>
                <a:srgbClr val="FFFFFF"/>
              </a:solidFill>
              <a:prstDash val="solid"/>
              <a:miter lim="83231"/>
              <a:headEnd type="none" w="med" len="med"/>
              <a:tailEnd type="none" w="med" len="med"/>
            </a:ln>
          </p:spPr>
        </p:cxnSp>
        <p:cxnSp>
          <p:nvCxnSpPr>
            <p:cNvPr id="106" name="Google Shape;106;p15"/>
            <p:cNvCxnSpPr/>
            <p:nvPr/>
          </p:nvCxnSpPr>
          <p:spPr>
            <a:xfrm>
              <a:off x="4739438" y="144"/>
              <a:ext cx="0" cy="5960700"/>
            </a:xfrm>
            <a:prstGeom prst="straightConnector1">
              <a:avLst/>
            </a:prstGeom>
            <a:noFill/>
            <a:ln w="12700" cap="flat" cmpd="sng">
              <a:solidFill>
                <a:srgbClr val="FFFFFF"/>
              </a:solidFill>
              <a:prstDash val="solid"/>
              <a:miter lim="83231"/>
              <a:headEnd type="none" w="med" len="med"/>
              <a:tailEnd type="none" w="med" len="med"/>
            </a:ln>
          </p:spPr>
        </p:cxnSp>
        <p:cxnSp>
          <p:nvCxnSpPr>
            <p:cNvPr id="107" name="Google Shape;107;p15"/>
            <p:cNvCxnSpPr/>
            <p:nvPr/>
          </p:nvCxnSpPr>
          <p:spPr>
            <a:xfrm>
              <a:off x="7109143" y="144"/>
              <a:ext cx="0" cy="5960700"/>
            </a:xfrm>
            <a:prstGeom prst="straightConnector1">
              <a:avLst/>
            </a:prstGeom>
            <a:noFill/>
            <a:ln w="12700" cap="flat" cmpd="sng">
              <a:solidFill>
                <a:srgbClr val="FFFFFF"/>
              </a:solidFill>
              <a:prstDash val="solid"/>
              <a:miter lim="83231"/>
              <a:headEnd type="none" w="med" len="med"/>
              <a:tailEnd type="none" w="med" len="med"/>
            </a:ln>
          </p:spPr>
        </p:cxnSp>
        <p:cxnSp>
          <p:nvCxnSpPr>
            <p:cNvPr id="108" name="Google Shape;108;p15"/>
            <p:cNvCxnSpPr/>
            <p:nvPr/>
          </p:nvCxnSpPr>
          <p:spPr>
            <a:xfrm>
              <a:off x="9478846" y="144"/>
              <a:ext cx="0" cy="5960700"/>
            </a:xfrm>
            <a:prstGeom prst="straightConnector1">
              <a:avLst/>
            </a:prstGeom>
            <a:noFill/>
            <a:ln w="12700" cap="flat" cmpd="sng">
              <a:solidFill>
                <a:srgbClr val="FFFFFF"/>
              </a:solidFill>
              <a:prstDash val="solid"/>
              <a:miter lim="83231"/>
              <a:headEnd type="none" w="med" len="med"/>
              <a:tailEnd type="none" w="med" len="med"/>
            </a:ln>
          </p:spPr>
        </p:cxnSp>
        <p:cxnSp>
          <p:nvCxnSpPr>
            <p:cNvPr id="109" name="Google Shape;109;p15"/>
            <p:cNvCxnSpPr/>
            <p:nvPr/>
          </p:nvCxnSpPr>
          <p:spPr>
            <a:xfrm rot="10800000">
              <a:off x="147" y="4852"/>
              <a:ext cx="11913600" cy="0"/>
            </a:xfrm>
            <a:prstGeom prst="straightConnector1">
              <a:avLst/>
            </a:prstGeom>
            <a:noFill/>
            <a:ln w="12700" cap="flat" cmpd="sng">
              <a:solidFill>
                <a:srgbClr val="FFFFFF"/>
              </a:solidFill>
              <a:prstDash val="solid"/>
              <a:miter lim="83231"/>
              <a:headEnd type="none" w="med" len="med"/>
              <a:tailEnd type="none" w="med" len="med"/>
            </a:ln>
          </p:spPr>
        </p:cxnSp>
        <p:cxnSp>
          <p:nvCxnSpPr>
            <p:cNvPr id="110" name="Google Shape;110;p15"/>
            <p:cNvCxnSpPr/>
            <p:nvPr/>
          </p:nvCxnSpPr>
          <p:spPr>
            <a:xfrm rot="10800000">
              <a:off x="147" y="1013976"/>
              <a:ext cx="11913600" cy="0"/>
            </a:xfrm>
            <a:prstGeom prst="straightConnector1">
              <a:avLst/>
            </a:prstGeom>
            <a:noFill/>
            <a:ln w="38100" cap="flat" cmpd="sng">
              <a:solidFill>
                <a:srgbClr val="FFFFFF"/>
              </a:solidFill>
              <a:prstDash val="solid"/>
              <a:miter lim="83231"/>
              <a:headEnd type="none" w="med" len="med"/>
              <a:tailEnd type="none" w="med" len="med"/>
            </a:ln>
          </p:spPr>
        </p:cxnSp>
        <p:cxnSp>
          <p:nvCxnSpPr>
            <p:cNvPr id="111" name="Google Shape;111;p15"/>
            <p:cNvCxnSpPr/>
            <p:nvPr/>
          </p:nvCxnSpPr>
          <p:spPr>
            <a:xfrm rot="10800000">
              <a:off x="147" y="2352589"/>
              <a:ext cx="11913600" cy="0"/>
            </a:xfrm>
            <a:prstGeom prst="straightConnector1">
              <a:avLst/>
            </a:prstGeom>
            <a:noFill/>
            <a:ln w="12700" cap="flat" cmpd="sng">
              <a:solidFill>
                <a:srgbClr val="FFFFFF"/>
              </a:solidFill>
              <a:prstDash val="solid"/>
              <a:miter lim="83231"/>
              <a:headEnd type="none" w="med" len="med"/>
              <a:tailEnd type="none" w="med" len="med"/>
            </a:ln>
          </p:spPr>
        </p:cxnSp>
        <p:cxnSp>
          <p:nvCxnSpPr>
            <p:cNvPr id="112" name="Google Shape;112;p15"/>
            <p:cNvCxnSpPr/>
            <p:nvPr/>
          </p:nvCxnSpPr>
          <p:spPr>
            <a:xfrm rot="10800000">
              <a:off x="147" y="3379893"/>
              <a:ext cx="11913600" cy="0"/>
            </a:xfrm>
            <a:prstGeom prst="straightConnector1">
              <a:avLst/>
            </a:prstGeom>
            <a:noFill/>
            <a:ln w="12700" cap="flat" cmpd="sng">
              <a:solidFill>
                <a:srgbClr val="FFFFFF"/>
              </a:solidFill>
              <a:prstDash val="solid"/>
              <a:miter lim="83231"/>
              <a:headEnd type="none" w="med" len="med"/>
              <a:tailEnd type="none" w="med" len="med"/>
            </a:ln>
          </p:spPr>
        </p:cxnSp>
        <p:cxnSp>
          <p:nvCxnSpPr>
            <p:cNvPr id="113" name="Google Shape;113;p15"/>
            <p:cNvCxnSpPr/>
            <p:nvPr/>
          </p:nvCxnSpPr>
          <p:spPr>
            <a:xfrm rot="10800000">
              <a:off x="147" y="4095888"/>
              <a:ext cx="11913600" cy="0"/>
            </a:xfrm>
            <a:prstGeom prst="straightConnector1">
              <a:avLst/>
            </a:prstGeom>
            <a:noFill/>
            <a:ln w="12700" cap="flat" cmpd="sng">
              <a:solidFill>
                <a:srgbClr val="FFFFFF"/>
              </a:solidFill>
              <a:prstDash val="solid"/>
              <a:miter lim="83231"/>
              <a:headEnd type="none" w="med" len="med"/>
              <a:tailEnd type="none" w="med" len="med"/>
            </a:ln>
          </p:spPr>
        </p:cxnSp>
        <p:cxnSp>
          <p:nvCxnSpPr>
            <p:cNvPr id="114" name="Google Shape;114;p15"/>
            <p:cNvCxnSpPr/>
            <p:nvPr/>
          </p:nvCxnSpPr>
          <p:spPr>
            <a:xfrm rot="10800000">
              <a:off x="147" y="4811883"/>
              <a:ext cx="11913600" cy="0"/>
            </a:xfrm>
            <a:prstGeom prst="straightConnector1">
              <a:avLst/>
            </a:prstGeom>
            <a:noFill/>
            <a:ln w="12700" cap="flat" cmpd="sng">
              <a:solidFill>
                <a:srgbClr val="FFFFFF"/>
              </a:solidFill>
              <a:prstDash val="solid"/>
              <a:miter lim="83231"/>
              <a:headEnd type="none" w="med" len="med"/>
              <a:tailEnd type="none" w="med" len="med"/>
            </a:ln>
          </p:spPr>
        </p:cxnSp>
        <p:cxnSp>
          <p:nvCxnSpPr>
            <p:cNvPr id="115" name="Google Shape;115;p15"/>
            <p:cNvCxnSpPr/>
            <p:nvPr/>
          </p:nvCxnSpPr>
          <p:spPr>
            <a:xfrm rot="10800000">
              <a:off x="147" y="5527878"/>
              <a:ext cx="11913600" cy="0"/>
            </a:xfrm>
            <a:prstGeom prst="straightConnector1">
              <a:avLst/>
            </a:prstGeom>
            <a:noFill/>
            <a:ln w="12700" cap="flat" cmpd="sng">
              <a:solidFill>
                <a:srgbClr val="FFFFFF"/>
              </a:solidFill>
              <a:prstDash val="solid"/>
              <a:miter lim="83231"/>
              <a:headEnd type="none" w="med" len="med"/>
              <a:tailEnd type="none" w="med" len="med"/>
            </a:ln>
          </p:spPr>
        </p:cxnSp>
        <p:sp>
          <p:nvSpPr>
            <p:cNvPr id="116" name="Google Shape;116;p15"/>
            <p:cNvSpPr txBox="1"/>
            <p:nvPr/>
          </p:nvSpPr>
          <p:spPr>
            <a:xfrm>
              <a:off x="142067" y="65210"/>
              <a:ext cx="2869500" cy="330000"/>
            </a:xfrm>
            <a:prstGeom prst="rect">
              <a:avLst/>
            </a:prstGeom>
            <a:noFill/>
            <a:ln>
              <a:noFill/>
            </a:ln>
          </p:spPr>
          <p:txBody>
            <a:bodyPr spcFirstLastPara="1" wrap="square" lIns="0" tIns="0" rIns="0" bIns="0" anchor="t" anchorCtr="0">
              <a:spAutoFit/>
            </a:bodyPr>
            <a:lstStyle/>
            <a:p>
              <a:pPr marL="0" marR="0" lvl="0" indent="0" algn="l" rtl="0">
                <a:lnSpc>
                  <a:spcPct val="107000"/>
                </a:lnSpc>
                <a:spcBef>
                  <a:spcPts val="0"/>
                </a:spcBef>
                <a:spcAft>
                  <a:spcPts val="0"/>
                </a:spcAft>
                <a:buClr>
                  <a:srgbClr val="000000"/>
                </a:buClr>
                <a:buSzPts val="2400"/>
                <a:buFont typeface="Times New Roman"/>
                <a:buNone/>
              </a:pPr>
              <a:r>
                <a:rPr lang="en-US" sz="2400" b="1" i="0" u="none">
                  <a:solidFill>
                    <a:srgbClr val="000000"/>
                  </a:solidFill>
                  <a:latin typeface="Times New Roman"/>
                  <a:ea typeface="Times New Roman"/>
                  <a:cs typeface="Times New Roman"/>
                  <a:sym typeface="Times New Roman"/>
                </a:rPr>
                <a:t>TITLE OF THE </a:t>
              </a:r>
              <a:endParaRPr/>
            </a:p>
          </p:txBody>
        </p:sp>
        <p:sp>
          <p:nvSpPr>
            <p:cNvPr id="117" name="Google Shape;117;p15"/>
            <p:cNvSpPr txBox="1"/>
            <p:nvPr/>
          </p:nvSpPr>
          <p:spPr>
            <a:xfrm>
              <a:off x="699579" y="438781"/>
              <a:ext cx="1289700" cy="330000"/>
            </a:xfrm>
            <a:prstGeom prst="rect">
              <a:avLst/>
            </a:prstGeom>
            <a:noFill/>
            <a:ln>
              <a:noFill/>
            </a:ln>
          </p:spPr>
          <p:txBody>
            <a:bodyPr spcFirstLastPara="1" wrap="square" lIns="0" tIns="0" rIns="0" bIns="0" anchor="t" anchorCtr="0">
              <a:spAutoFit/>
            </a:bodyPr>
            <a:lstStyle/>
            <a:p>
              <a:pPr marL="0" marR="0" lvl="0" indent="0" algn="l" rtl="0">
                <a:lnSpc>
                  <a:spcPct val="107000"/>
                </a:lnSpc>
                <a:spcBef>
                  <a:spcPts val="0"/>
                </a:spcBef>
                <a:spcAft>
                  <a:spcPts val="0"/>
                </a:spcAft>
                <a:buClr>
                  <a:srgbClr val="000000"/>
                </a:buClr>
                <a:buSzPts val="2400"/>
                <a:buFont typeface="Times New Roman"/>
                <a:buNone/>
              </a:pPr>
              <a:r>
                <a:rPr lang="en-US" sz="2400" b="1" i="0" u="none">
                  <a:solidFill>
                    <a:srgbClr val="000000"/>
                  </a:solidFill>
                  <a:latin typeface="Times New Roman"/>
                  <a:ea typeface="Times New Roman"/>
                  <a:cs typeface="Times New Roman"/>
                  <a:sym typeface="Times New Roman"/>
                </a:rPr>
                <a:t>PAPER</a:t>
              </a:r>
              <a:endParaRPr/>
            </a:p>
          </p:txBody>
        </p:sp>
        <p:sp>
          <p:nvSpPr>
            <p:cNvPr id="118" name="Google Shape;118;p15"/>
            <p:cNvSpPr txBox="1"/>
            <p:nvPr/>
          </p:nvSpPr>
          <p:spPr>
            <a:xfrm>
              <a:off x="2818122" y="65210"/>
              <a:ext cx="1957800" cy="330000"/>
            </a:xfrm>
            <a:prstGeom prst="rect">
              <a:avLst/>
            </a:prstGeom>
            <a:noFill/>
            <a:ln>
              <a:noFill/>
            </a:ln>
          </p:spPr>
          <p:txBody>
            <a:bodyPr spcFirstLastPara="1" wrap="square" lIns="0" tIns="0" rIns="0" bIns="0" anchor="t" anchorCtr="0">
              <a:spAutoFit/>
            </a:bodyPr>
            <a:lstStyle/>
            <a:p>
              <a:pPr marL="0" marR="0" lvl="0" indent="0" algn="l" rtl="0">
                <a:lnSpc>
                  <a:spcPct val="107000"/>
                </a:lnSpc>
                <a:spcBef>
                  <a:spcPts val="0"/>
                </a:spcBef>
                <a:spcAft>
                  <a:spcPts val="0"/>
                </a:spcAft>
                <a:buClr>
                  <a:srgbClr val="000000"/>
                </a:buClr>
                <a:buSzPts val="2400"/>
                <a:buFont typeface="Times New Roman"/>
                <a:buNone/>
              </a:pPr>
              <a:r>
                <a:rPr lang="en-US" sz="2400" b="1" i="0" u="none">
                  <a:solidFill>
                    <a:srgbClr val="000000"/>
                  </a:solidFill>
                  <a:latin typeface="Times New Roman"/>
                  <a:ea typeface="Times New Roman"/>
                  <a:cs typeface="Times New Roman"/>
                  <a:sym typeface="Times New Roman"/>
                </a:rPr>
                <a:t>AUTHORS</a:t>
              </a:r>
              <a:endParaRPr/>
            </a:p>
          </p:txBody>
        </p:sp>
        <p:sp>
          <p:nvSpPr>
            <p:cNvPr id="119" name="Google Shape;119;p15"/>
            <p:cNvSpPr txBox="1"/>
            <p:nvPr/>
          </p:nvSpPr>
          <p:spPr>
            <a:xfrm>
              <a:off x="5063627" y="65210"/>
              <a:ext cx="2287200" cy="330000"/>
            </a:xfrm>
            <a:prstGeom prst="rect">
              <a:avLst/>
            </a:prstGeom>
            <a:noFill/>
            <a:ln>
              <a:noFill/>
            </a:ln>
          </p:spPr>
          <p:txBody>
            <a:bodyPr spcFirstLastPara="1" wrap="square" lIns="0" tIns="0" rIns="0" bIns="0" anchor="t" anchorCtr="0">
              <a:spAutoFit/>
            </a:bodyPr>
            <a:lstStyle/>
            <a:p>
              <a:pPr marL="0" marR="0" lvl="0" indent="0" algn="l" rtl="0">
                <a:lnSpc>
                  <a:spcPct val="107000"/>
                </a:lnSpc>
                <a:spcBef>
                  <a:spcPts val="0"/>
                </a:spcBef>
                <a:spcAft>
                  <a:spcPts val="0"/>
                </a:spcAft>
                <a:buClr>
                  <a:srgbClr val="000000"/>
                </a:buClr>
                <a:buSzPts val="2400"/>
                <a:buFont typeface="Times New Roman"/>
                <a:buNone/>
              </a:pPr>
              <a:r>
                <a:rPr lang="en-US" sz="2400" b="1" i="0" u="none">
                  <a:solidFill>
                    <a:srgbClr val="000000"/>
                  </a:solidFill>
                  <a:latin typeface="Times New Roman"/>
                  <a:ea typeface="Times New Roman"/>
                  <a:cs typeface="Times New Roman"/>
                  <a:sym typeface="Times New Roman"/>
                </a:rPr>
                <a:t>PUBLISHER</a:t>
              </a:r>
              <a:endParaRPr/>
            </a:p>
          </p:txBody>
        </p:sp>
        <p:sp>
          <p:nvSpPr>
            <p:cNvPr id="120" name="Google Shape;120;p15"/>
            <p:cNvSpPr txBox="1"/>
            <p:nvPr/>
          </p:nvSpPr>
          <p:spPr>
            <a:xfrm>
              <a:off x="7415516" y="65210"/>
              <a:ext cx="2334900" cy="330000"/>
            </a:xfrm>
            <a:prstGeom prst="rect">
              <a:avLst/>
            </a:prstGeom>
            <a:noFill/>
            <a:ln>
              <a:noFill/>
            </a:ln>
          </p:spPr>
          <p:txBody>
            <a:bodyPr spcFirstLastPara="1" wrap="square" lIns="0" tIns="0" rIns="0" bIns="0" anchor="t" anchorCtr="0">
              <a:spAutoFit/>
            </a:bodyPr>
            <a:lstStyle/>
            <a:p>
              <a:pPr marL="0" marR="0" lvl="0" indent="0" algn="l" rtl="0">
                <a:lnSpc>
                  <a:spcPct val="107000"/>
                </a:lnSpc>
                <a:spcBef>
                  <a:spcPts val="0"/>
                </a:spcBef>
                <a:spcAft>
                  <a:spcPts val="0"/>
                </a:spcAft>
                <a:buClr>
                  <a:srgbClr val="000000"/>
                </a:buClr>
                <a:buSzPts val="2400"/>
                <a:buFont typeface="Times New Roman"/>
                <a:buNone/>
              </a:pPr>
              <a:r>
                <a:rPr lang="en-US" sz="2400" b="1" i="0" u="none">
                  <a:solidFill>
                    <a:srgbClr val="000000"/>
                  </a:solidFill>
                  <a:latin typeface="Times New Roman"/>
                  <a:ea typeface="Times New Roman"/>
                  <a:cs typeface="Times New Roman"/>
                  <a:sym typeface="Times New Roman"/>
                </a:rPr>
                <a:t>PAPER GIST</a:t>
              </a:r>
              <a:endParaRPr/>
            </a:p>
          </p:txBody>
        </p:sp>
        <p:sp>
          <p:nvSpPr>
            <p:cNvPr id="121" name="Google Shape;121;p15"/>
            <p:cNvSpPr txBox="1"/>
            <p:nvPr/>
          </p:nvSpPr>
          <p:spPr>
            <a:xfrm>
              <a:off x="9612325" y="65210"/>
              <a:ext cx="2965200" cy="330000"/>
            </a:xfrm>
            <a:prstGeom prst="rect">
              <a:avLst/>
            </a:prstGeom>
            <a:noFill/>
            <a:ln>
              <a:noFill/>
            </a:ln>
          </p:spPr>
          <p:txBody>
            <a:bodyPr spcFirstLastPara="1" wrap="square" lIns="0" tIns="0" rIns="0" bIns="0" anchor="t" anchorCtr="0">
              <a:spAutoFit/>
            </a:bodyPr>
            <a:lstStyle/>
            <a:p>
              <a:pPr marL="0" marR="0" lvl="0" indent="0" algn="l" rtl="0">
                <a:lnSpc>
                  <a:spcPct val="107000"/>
                </a:lnSpc>
                <a:spcBef>
                  <a:spcPts val="0"/>
                </a:spcBef>
                <a:spcAft>
                  <a:spcPts val="0"/>
                </a:spcAft>
                <a:buClr>
                  <a:srgbClr val="000000"/>
                </a:buClr>
                <a:buSzPts val="2400"/>
                <a:buFont typeface="Times New Roman"/>
                <a:buNone/>
              </a:pPr>
              <a:r>
                <a:rPr lang="en-US" sz="2400" b="1" i="0" u="none">
                  <a:solidFill>
                    <a:srgbClr val="000000"/>
                  </a:solidFill>
                  <a:latin typeface="Times New Roman"/>
                  <a:ea typeface="Times New Roman"/>
                  <a:cs typeface="Times New Roman"/>
                  <a:sym typeface="Times New Roman"/>
                </a:rPr>
                <a:t>TECHNOLOGY </a:t>
              </a:r>
              <a:endParaRPr/>
            </a:p>
          </p:txBody>
        </p:sp>
        <p:sp>
          <p:nvSpPr>
            <p:cNvPr id="122" name="Google Shape;122;p15"/>
            <p:cNvSpPr txBox="1"/>
            <p:nvPr/>
          </p:nvSpPr>
          <p:spPr>
            <a:xfrm>
              <a:off x="10299052" y="438781"/>
              <a:ext cx="1056000" cy="330000"/>
            </a:xfrm>
            <a:prstGeom prst="rect">
              <a:avLst/>
            </a:prstGeom>
            <a:noFill/>
            <a:ln>
              <a:noFill/>
            </a:ln>
          </p:spPr>
          <p:txBody>
            <a:bodyPr spcFirstLastPara="1" wrap="square" lIns="0" tIns="0" rIns="0" bIns="0" anchor="t" anchorCtr="0">
              <a:spAutoFit/>
            </a:bodyPr>
            <a:lstStyle/>
            <a:p>
              <a:pPr marL="0" marR="0" lvl="0" indent="0" algn="l" rtl="0">
                <a:lnSpc>
                  <a:spcPct val="107000"/>
                </a:lnSpc>
                <a:spcBef>
                  <a:spcPts val="0"/>
                </a:spcBef>
                <a:spcAft>
                  <a:spcPts val="0"/>
                </a:spcAft>
                <a:buClr>
                  <a:srgbClr val="000000"/>
                </a:buClr>
                <a:buSzPts val="2400"/>
                <a:buFont typeface="Times New Roman"/>
                <a:buNone/>
              </a:pPr>
              <a:r>
                <a:rPr lang="en-US" sz="2400" b="1" i="0" u="none">
                  <a:solidFill>
                    <a:srgbClr val="000000"/>
                  </a:solidFill>
                  <a:latin typeface="Times New Roman"/>
                  <a:ea typeface="Times New Roman"/>
                  <a:cs typeface="Times New Roman"/>
                  <a:sym typeface="Times New Roman"/>
                </a:rPr>
                <a:t>USED</a:t>
              </a:r>
              <a:endParaRPr/>
            </a:p>
          </p:txBody>
        </p:sp>
        <p:sp>
          <p:nvSpPr>
            <p:cNvPr id="123" name="Google Shape;123;p15"/>
            <p:cNvSpPr txBox="1"/>
            <p:nvPr/>
          </p:nvSpPr>
          <p:spPr>
            <a:xfrm>
              <a:off x="554562" y="1070759"/>
              <a:ext cx="1758300" cy="281400"/>
            </a:xfrm>
            <a:prstGeom prst="rect">
              <a:avLst/>
            </a:prstGeom>
            <a:noFill/>
            <a:ln>
              <a:noFill/>
            </a:ln>
          </p:spPr>
          <p:txBody>
            <a:bodyPr spcFirstLastPara="1" wrap="square" lIns="0" tIns="0" rIns="0" bIns="0" anchor="t" anchorCtr="0">
              <a:spAutoFit/>
            </a:bodyPr>
            <a:lstStyle/>
            <a:p>
              <a:pPr marL="0" marR="0" lvl="0" indent="0" algn="l" rtl="0">
                <a:lnSpc>
                  <a:spcPct val="107000"/>
                </a:lnSpc>
                <a:spcBef>
                  <a:spcPts val="0"/>
                </a:spcBef>
                <a:spcAft>
                  <a:spcPts val="0"/>
                </a:spcAft>
                <a:buClr>
                  <a:srgbClr val="000000"/>
                </a:buClr>
                <a:buSzPts val="2000"/>
                <a:buFont typeface="Times New Roman"/>
                <a:buNone/>
              </a:pPr>
              <a:r>
                <a:rPr lang="en-US" sz="2000" b="0" i="0" u="none">
                  <a:solidFill>
                    <a:srgbClr val="000000"/>
                  </a:solidFill>
                  <a:latin typeface="Times New Roman"/>
                  <a:ea typeface="Times New Roman"/>
                  <a:cs typeface="Times New Roman"/>
                  <a:sym typeface="Times New Roman"/>
                </a:rPr>
                <a:t>Loan default </a:t>
              </a:r>
              <a:endParaRPr/>
            </a:p>
          </p:txBody>
        </p:sp>
        <p:sp>
          <p:nvSpPr>
            <p:cNvPr id="124" name="Google Shape;124;p15"/>
            <p:cNvSpPr txBox="1"/>
            <p:nvPr/>
          </p:nvSpPr>
          <p:spPr>
            <a:xfrm>
              <a:off x="681947" y="1382068"/>
              <a:ext cx="1336800" cy="281400"/>
            </a:xfrm>
            <a:prstGeom prst="rect">
              <a:avLst/>
            </a:prstGeom>
            <a:noFill/>
            <a:ln>
              <a:noFill/>
            </a:ln>
          </p:spPr>
          <p:txBody>
            <a:bodyPr spcFirstLastPara="1" wrap="square" lIns="0" tIns="0" rIns="0" bIns="0" anchor="t" anchorCtr="0">
              <a:spAutoFit/>
            </a:bodyPr>
            <a:lstStyle/>
            <a:p>
              <a:pPr marL="0" marR="0" lvl="0" indent="0" algn="l" rtl="0">
                <a:lnSpc>
                  <a:spcPct val="107000"/>
                </a:lnSpc>
                <a:spcBef>
                  <a:spcPts val="0"/>
                </a:spcBef>
                <a:spcAft>
                  <a:spcPts val="0"/>
                </a:spcAft>
                <a:buClr>
                  <a:srgbClr val="000000"/>
                </a:buClr>
                <a:buSzPts val="2000"/>
                <a:buFont typeface="Times New Roman"/>
                <a:buNone/>
              </a:pPr>
              <a:r>
                <a:rPr lang="en-US" sz="2000" b="0" i="0" u="none">
                  <a:solidFill>
                    <a:srgbClr val="000000"/>
                  </a:solidFill>
                  <a:latin typeface="Times New Roman"/>
                  <a:ea typeface="Times New Roman"/>
                  <a:cs typeface="Times New Roman"/>
                  <a:sym typeface="Times New Roman"/>
                </a:rPr>
                <a:t>prediction</a:t>
              </a:r>
              <a:endParaRPr/>
            </a:p>
          </p:txBody>
        </p:sp>
        <p:sp>
          <p:nvSpPr>
            <p:cNvPr id="125" name="Google Shape;125;p15"/>
            <p:cNvSpPr txBox="1"/>
            <p:nvPr/>
          </p:nvSpPr>
          <p:spPr>
            <a:xfrm>
              <a:off x="2913847" y="1070759"/>
              <a:ext cx="1703100" cy="83108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dirty="0">
                  <a:solidFill>
                    <a:schemeClr val="tx1"/>
                  </a:solidFill>
                  <a:latin typeface="Calibri"/>
                  <a:ea typeface="Calibri"/>
                  <a:cs typeface="Calibri"/>
                  <a:sym typeface="Calibri"/>
                </a:rPr>
                <a:t>Natasha Robinson </a:t>
              </a:r>
              <a:r>
                <a:rPr lang="en-US" sz="1800" b="0" i="0" dirty="0">
                  <a:solidFill>
                    <a:schemeClr val="tx1"/>
                  </a:solidFill>
                  <a:latin typeface="Calibri"/>
                  <a:ea typeface="Calibri"/>
                  <a:cs typeface="Calibri"/>
                  <a:sym typeface="Calibri"/>
                </a:rPr>
                <a:t>Natasha Robinson </a:t>
              </a:r>
              <a:r>
                <a:rPr lang="en-US" sz="1800" dirty="0">
                  <a:solidFill>
                    <a:schemeClr val="tx1"/>
                  </a:solidFill>
                  <a:latin typeface="Calibri"/>
                  <a:ea typeface="Calibri"/>
                  <a:cs typeface="Calibri"/>
                  <a:sym typeface="Calibri"/>
                </a:rPr>
                <a:t>Nidhi</a:t>
              </a:r>
              <a:r>
                <a:rPr lang="en-US" sz="1800" dirty="0">
                  <a:solidFill>
                    <a:srgbClr val="0000FF"/>
                  </a:solidFill>
                  <a:latin typeface="Calibri"/>
                  <a:ea typeface="Calibri"/>
                  <a:cs typeface="Calibri"/>
                  <a:sym typeface="Calibri"/>
                </a:rPr>
                <a:t> </a:t>
              </a:r>
              <a:r>
                <a:rPr lang="en-US" sz="1800" dirty="0">
                  <a:solidFill>
                    <a:schemeClr val="tx1"/>
                  </a:solidFill>
                  <a:latin typeface="Calibri"/>
                  <a:ea typeface="Calibri"/>
                  <a:cs typeface="Calibri"/>
                  <a:sym typeface="Calibri"/>
                </a:rPr>
                <a:t>sindhiwani</a:t>
              </a:r>
              <a:endParaRPr dirty="0">
                <a:solidFill>
                  <a:schemeClr val="tx1"/>
                </a:solidFill>
              </a:endParaRPr>
            </a:p>
          </p:txBody>
        </p:sp>
        <p:sp>
          <p:nvSpPr>
            <p:cNvPr id="126" name="Google Shape;126;p15"/>
            <p:cNvSpPr txBox="1"/>
            <p:nvPr/>
          </p:nvSpPr>
          <p:spPr>
            <a:xfrm>
              <a:off x="5321349" y="1070759"/>
              <a:ext cx="1602600" cy="281400"/>
            </a:xfrm>
            <a:prstGeom prst="rect">
              <a:avLst/>
            </a:prstGeom>
            <a:noFill/>
            <a:ln>
              <a:noFill/>
            </a:ln>
          </p:spPr>
          <p:txBody>
            <a:bodyPr spcFirstLastPara="1" wrap="square" lIns="0" tIns="0" rIns="0" bIns="0" anchor="t" anchorCtr="0">
              <a:spAutoFit/>
            </a:bodyPr>
            <a:lstStyle/>
            <a:p>
              <a:pPr marL="0" marR="0" lvl="0" indent="0" algn="l" rtl="0">
                <a:lnSpc>
                  <a:spcPct val="107000"/>
                </a:lnSpc>
                <a:spcBef>
                  <a:spcPts val="0"/>
                </a:spcBef>
                <a:spcAft>
                  <a:spcPts val="0"/>
                </a:spcAft>
                <a:buClr>
                  <a:srgbClr val="000000"/>
                </a:buClr>
                <a:buSzPts val="2000"/>
                <a:buFont typeface="Times New Roman"/>
                <a:buNone/>
              </a:pPr>
              <a:r>
                <a:rPr lang="en-US" sz="2000" b="0" i="0" u="none">
                  <a:solidFill>
                    <a:srgbClr val="000000"/>
                  </a:solidFill>
                  <a:latin typeface="Times New Roman"/>
                  <a:ea typeface="Times New Roman"/>
                  <a:cs typeface="Times New Roman"/>
                  <a:sym typeface="Times New Roman"/>
                </a:rPr>
                <a:t>Nina collins</a:t>
              </a:r>
              <a:endParaRPr/>
            </a:p>
          </p:txBody>
        </p:sp>
        <p:sp>
          <p:nvSpPr>
            <p:cNvPr id="127" name="Google Shape;127;p15"/>
            <p:cNvSpPr txBox="1"/>
            <p:nvPr/>
          </p:nvSpPr>
          <p:spPr>
            <a:xfrm>
              <a:off x="7322649" y="1070759"/>
              <a:ext cx="2665200" cy="281400"/>
            </a:xfrm>
            <a:prstGeom prst="rect">
              <a:avLst/>
            </a:prstGeom>
            <a:noFill/>
            <a:ln>
              <a:noFill/>
            </a:ln>
          </p:spPr>
          <p:txBody>
            <a:bodyPr spcFirstLastPara="1" wrap="square" lIns="0" tIns="0" rIns="0" bIns="0" anchor="t" anchorCtr="0">
              <a:spAutoFit/>
            </a:bodyPr>
            <a:lstStyle/>
            <a:p>
              <a:pPr marL="0" marR="0" lvl="0" indent="0" algn="l" rtl="0">
                <a:lnSpc>
                  <a:spcPct val="107000"/>
                </a:lnSpc>
                <a:spcBef>
                  <a:spcPts val="0"/>
                </a:spcBef>
                <a:spcAft>
                  <a:spcPts val="0"/>
                </a:spcAft>
                <a:buClr>
                  <a:srgbClr val="000000"/>
                </a:buClr>
                <a:buSzPts val="2000"/>
                <a:buFont typeface="Times New Roman"/>
                <a:buNone/>
              </a:pPr>
              <a:r>
                <a:rPr lang="en-US" sz="2000" b="0" i="0" u="none">
                  <a:solidFill>
                    <a:srgbClr val="000000"/>
                  </a:solidFill>
                  <a:latin typeface="Times New Roman"/>
                  <a:ea typeface="Times New Roman"/>
                  <a:cs typeface="Times New Roman"/>
                  <a:sym typeface="Times New Roman"/>
                </a:rPr>
                <a:t>Identify key factors </a:t>
              </a:r>
              <a:endParaRPr/>
            </a:p>
          </p:txBody>
        </p:sp>
        <p:sp>
          <p:nvSpPr>
            <p:cNvPr id="128" name="Google Shape;128;p15"/>
            <p:cNvSpPr txBox="1"/>
            <p:nvPr/>
          </p:nvSpPr>
          <p:spPr>
            <a:xfrm>
              <a:off x="7484439" y="1382068"/>
              <a:ext cx="2234700" cy="281400"/>
            </a:xfrm>
            <a:prstGeom prst="rect">
              <a:avLst/>
            </a:prstGeom>
            <a:noFill/>
            <a:ln>
              <a:noFill/>
            </a:ln>
          </p:spPr>
          <p:txBody>
            <a:bodyPr spcFirstLastPara="1" wrap="square" lIns="0" tIns="0" rIns="0" bIns="0" anchor="t" anchorCtr="0">
              <a:spAutoFit/>
            </a:bodyPr>
            <a:lstStyle/>
            <a:p>
              <a:pPr marL="0" marR="0" lvl="0" indent="0" algn="l" rtl="0">
                <a:lnSpc>
                  <a:spcPct val="107000"/>
                </a:lnSpc>
                <a:spcBef>
                  <a:spcPts val="0"/>
                </a:spcBef>
                <a:spcAft>
                  <a:spcPts val="0"/>
                </a:spcAft>
                <a:buClr>
                  <a:srgbClr val="000000"/>
                </a:buClr>
                <a:buSzPts val="2000"/>
                <a:buFont typeface="Times New Roman"/>
                <a:buNone/>
              </a:pPr>
              <a:r>
                <a:rPr lang="en-US" sz="2000" b="0" i="0" u="none">
                  <a:solidFill>
                    <a:srgbClr val="000000"/>
                  </a:solidFill>
                  <a:latin typeface="Times New Roman"/>
                  <a:ea typeface="Times New Roman"/>
                  <a:cs typeface="Times New Roman"/>
                  <a:sym typeface="Times New Roman"/>
                </a:rPr>
                <a:t>influencing loan </a:t>
              </a:r>
              <a:endParaRPr/>
            </a:p>
          </p:txBody>
        </p:sp>
        <p:sp>
          <p:nvSpPr>
            <p:cNvPr id="129" name="Google Shape;129;p15"/>
            <p:cNvSpPr txBox="1"/>
            <p:nvPr/>
          </p:nvSpPr>
          <p:spPr>
            <a:xfrm>
              <a:off x="7901301" y="1693377"/>
              <a:ext cx="1043700" cy="281400"/>
            </a:xfrm>
            <a:prstGeom prst="rect">
              <a:avLst/>
            </a:prstGeom>
            <a:noFill/>
            <a:ln>
              <a:noFill/>
            </a:ln>
          </p:spPr>
          <p:txBody>
            <a:bodyPr spcFirstLastPara="1" wrap="square" lIns="0" tIns="0" rIns="0" bIns="0" anchor="t" anchorCtr="0">
              <a:spAutoFit/>
            </a:bodyPr>
            <a:lstStyle/>
            <a:p>
              <a:pPr marL="0" marR="0" lvl="0" indent="0" algn="l" rtl="0">
                <a:lnSpc>
                  <a:spcPct val="107000"/>
                </a:lnSpc>
                <a:spcBef>
                  <a:spcPts val="0"/>
                </a:spcBef>
                <a:spcAft>
                  <a:spcPts val="0"/>
                </a:spcAft>
                <a:buClr>
                  <a:srgbClr val="000000"/>
                </a:buClr>
                <a:buSzPts val="2000"/>
                <a:buFont typeface="Times New Roman"/>
                <a:buNone/>
              </a:pPr>
              <a:r>
                <a:rPr lang="en-US" sz="2000" b="0" i="0" u="none">
                  <a:solidFill>
                    <a:srgbClr val="000000"/>
                  </a:solidFill>
                  <a:latin typeface="Times New Roman"/>
                  <a:ea typeface="Times New Roman"/>
                  <a:cs typeface="Times New Roman"/>
                  <a:sym typeface="Times New Roman"/>
                </a:rPr>
                <a:t>defaults</a:t>
              </a:r>
              <a:endParaRPr/>
            </a:p>
          </p:txBody>
        </p:sp>
        <p:sp>
          <p:nvSpPr>
            <p:cNvPr id="130" name="Google Shape;130;p15"/>
            <p:cNvSpPr txBox="1"/>
            <p:nvPr/>
          </p:nvSpPr>
          <p:spPr>
            <a:xfrm>
              <a:off x="9720158" y="1386931"/>
              <a:ext cx="2436000" cy="281400"/>
            </a:xfrm>
            <a:prstGeom prst="rect">
              <a:avLst/>
            </a:prstGeom>
            <a:noFill/>
            <a:ln>
              <a:noFill/>
            </a:ln>
          </p:spPr>
          <p:txBody>
            <a:bodyPr spcFirstLastPara="1" wrap="square" lIns="0" tIns="0" rIns="0" bIns="0" anchor="t" anchorCtr="0">
              <a:spAutoFit/>
            </a:bodyPr>
            <a:lstStyle/>
            <a:p>
              <a:pPr marL="0" marR="0" lvl="0" indent="0" algn="l" rtl="0">
                <a:lnSpc>
                  <a:spcPct val="107000"/>
                </a:lnSpc>
                <a:spcBef>
                  <a:spcPts val="0"/>
                </a:spcBef>
                <a:spcAft>
                  <a:spcPts val="0"/>
                </a:spcAft>
                <a:buClr>
                  <a:srgbClr val="000000"/>
                </a:buClr>
                <a:buSzPts val="2000"/>
                <a:buFont typeface="Times New Roman"/>
                <a:buNone/>
              </a:pPr>
              <a:r>
                <a:rPr lang="en-US" sz="2000" b="0" i="0" u="none">
                  <a:solidFill>
                    <a:srgbClr val="000000"/>
                  </a:solidFill>
                  <a:latin typeface="Times New Roman"/>
                  <a:ea typeface="Times New Roman"/>
                  <a:cs typeface="Times New Roman"/>
                  <a:sym typeface="Times New Roman"/>
                </a:rPr>
                <a:t>Machine learning</a:t>
              </a:r>
              <a:endParaRPr/>
            </a:p>
          </p:txBody>
        </p:sp>
        <p:sp>
          <p:nvSpPr>
            <p:cNvPr id="131" name="Google Shape;131;p15"/>
            <p:cNvSpPr txBox="1"/>
            <p:nvPr/>
          </p:nvSpPr>
          <p:spPr>
            <a:xfrm>
              <a:off x="306282" y="2651019"/>
              <a:ext cx="2088300" cy="593100"/>
            </a:xfrm>
            <a:prstGeom prst="rect">
              <a:avLst/>
            </a:prstGeom>
            <a:noFill/>
            <a:ln>
              <a:noFill/>
            </a:ln>
          </p:spPr>
          <p:txBody>
            <a:bodyPr spcFirstLastPara="1" wrap="square" lIns="0" tIns="0" rIns="0" bIns="0" anchor="t" anchorCtr="0">
              <a:spAutoFit/>
            </a:bodyPr>
            <a:lstStyle/>
            <a:p>
              <a:pPr marL="0" marR="0" lvl="0" indent="0" algn="l" rtl="0">
                <a:lnSpc>
                  <a:spcPct val="107000"/>
                </a:lnSpc>
                <a:spcBef>
                  <a:spcPts val="0"/>
                </a:spcBef>
                <a:spcAft>
                  <a:spcPts val="0"/>
                </a:spcAft>
                <a:buClr>
                  <a:srgbClr val="000000"/>
                </a:buClr>
                <a:buSzPts val="2000"/>
                <a:buFont typeface="Times New Roman"/>
                <a:buNone/>
              </a:pPr>
              <a:r>
                <a:rPr lang="en-US" sz="2000" b="0" i="0" u="none">
                  <a:solidFill>
                    <a:srgbClr val="000000"/>
                  </a:solidFill>
                  <a:latin typeface="Times New Roman"/>
                  <a:ea typeface="Times New Roman"/>
                  <a:cs typeface="Times New Roman"/>
                  <a:sym typeface="Times New Roman"/>
                </a:rPr>
                <a:t>Predicting loan default</a:t>
              </a:r>
              <a:endParaRPr/>
            </a:p>
          </p:txBody>
        </p:sp>
        <p:sp>
          <p:nvSpPr>
            <p:cNvPr id="132" name="Google Shape;132;p15"/>
            <p:cNvSpPr txBox="1"/>
            <p:nvPr/>
          </p:nvSpPr>
          <p:spPr>
            <a:xfrm>
              <a:off x="3792462" y="8180572"/>
              <a:ext cx="1154100" cy="2814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133" name="Google Shape;133;p15"/>
            <p:cNvSpPr txBox="1"/>
            <p:nvPr/>
          </p:nvSpPr>
          <p:spPr>
            <a:xfrm>
              <a:off x="2748303" y="2409372"/>
              <a:ext cx="2144100" cy="2415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Sudipta Roy</a:t>
              </a:r>
              <a:endParaRPr/>
            </a:p>
          </p:txBody>
        </p:sp>
        <p:sp>
          <p:nvSpPr>
            <p:cNvPr id="134" name="Google Shape;134;p15"/>
            <p:cNvSpPr txBox="1"/>
            <p:nvPr/>
          </p:nvSpPr>
          <p:spPr>
            <a:xfrm>
              <a:off x="4877597" y="2473226"/>
              <a:ext cx="2158500" cy="2415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(IJCSET)</a:t>
              </a:r>
              <a:endParaRPr/>
            </a:p>
          </p:txBody>
        </p:sp>
        <p:sp>
          <p:nvSpPr>
            <p:cNvPr id="135" name="Google Shape;135;p15"/>
            <p:cNvSpPr txBox="1"/>
            <p:nvPr/>
          </p:nvSpPr>
          <p:spPr>
            <a:xfrm>
              <a:off x="7212528" y="2409372"/>
              <a:ext cx="2958000" cy="281400"/>
            </a:xfrm>
            <a:prstGeom prst="rect">
              <a:avLst/>
            </a:prstGeom>
            <a:noFill/>
            <a:ln>
              <a:noFill/>
            </a:ln>
          </p:spPr>
          <p:txBody>
            <a:bodyPr spcFirstLastPara="1" wrap="square" lIns="0" tIns="0" rIns="0" bIns="0" anchor="t" anchorCtr="0">
              <a:spAutoFit/>
            </a:bodyPr>
            <a:lstStyle/>
            <a:p>
              <a:pPr marL="0" marR="0" lvl="0" indent="0" algn="l" rtl="0">
                <a:lnSpc>
                  <a:spcPct val="107000"/>
                </a:lnSpc>
                <a:spcBef>
                  <a:spcPts val="0"/>
                </a:spcBef>
                <a:spcAft>
                  <a:spcPts val="0"/>
                </a:spcAft>
                <a:buClr>
                  <a:srgbClr val="000000"/>
                </a:buClr>
                <a:buSzPts val="2000"/>
                <a:buFont typeface="Times New Roman"/>
                <a:buNone/>
              </a:pPr>
              <a:r>
                <a:rPr lang="en-US" sz="2000" b="0" i="0" u="none">
                  <a:solidFill>
                    <a:srgbClr val="000000"/>
                  </a:solidFill>
                  <a:latin typeface="Times New Roman"/>
                  <a:ea typeface="Times New Roman"/>
                  <a:cs typeface="Times New Roman"/>
                  <a:sym typeface="Times New Roman"/>
                </a:rPr>
                <a:t>Improved accuracy in </a:t>
              </a:r>
              <a:endParaRPr/>
            </a:p>
          </p:txBody>
        </p:sp>
        <p:sp>
          <p:nvSpPr>
            <p:cNvPr id="136" name="Google Shape;136;p15"/>
            <p:cNvSpPr txBox="1"/>
            <p:nvPr/>
          </p:nvSpPr>
          <p:spPr>
            <a:xfrm>
              <a:off x="7546466" y="2720681"/>
              <a:ext cx="2069700" cy="281400"/>
            </a:xfrm>
            <a:prstGeom prst="rect">
              <a:avLst/>
            </a:prstGeom>
            <a:noFill/>
            <a:ln>
              <a:noFill/>
            </a:ln>
          </p:spPr>
          <p:txBody>
            <a:bodyPr spcFirstLastPara="1" wrap="square" lIns="0" tIns="0" rIns="0" bIns="0" anchor="t" anchorCtr="0">
              <a:spAutoFit/>
            </a:bodyPr>
            <a:lstStyle/>
            <a:p>
              <a:pPr marL="0" marR="0" lvl="0" indent="0" algn="l" rtl="0">
                <a:lnSpc>
                  <a:spcPct val="107000"/>
                </a:lnSpc>
                <a:spcBef>
                  <a:spcPts val="0"/>
                </a:spcBef>
                <a:spcAft>
                  <a:spcPts val="0"/>
                </a:spcAft>
                <a:buClr>
                  <a:srgbClr val="000000"/>
                </a:buClr>
                <a:buSzPts val="2000"/>
                <a:buFont typeface="Times New Roman"/>
                <a:buNone/>
              </a:pPr>
              <a:r>
                <a:rPr lang="en-US" sz="2000" b="0" i="0" u="none">
                  <a:solidFill>
                    <a:srgbClr val="000000"/>
                  </a:solidFill>
                  <a:latin typeface="Times New Roman"/>
                  <a:ea typeface="Times New Roman"/>
                  <a:cs typeface="Times New Roman"/>
                  <a:sym typeface="Times New Roman"/>
                </a:rPr>
                <a:t>predicting loan </a:t>
              </a:r>
              <a:endParaRPr/>
            </a:p>
          </p:txBody>
        </p:sp>
        <p:sp>
          <p:nvSpPr>
            <p:cNvPr id="137" name="Google Shape;137;p15"/>
            <p:cNvSpPr txBox="1"/>
            <p:nvPr/>
          </p:nvSpPr>
          <p:spPr>
            <a:xfrm>
              <a:off x="7811714" y="3031990"/>
              <a:ext cx="1282500" cy="281400"/>
            </a:xfrm>
            <a:prstGeom prst="rect">
              <a:avLst/>
            </a:prstGeom>
            <a:noFill/>
            <a:ln>
              <a:noFill/>
            </a:ln>
          </p:spPr>
          <p:txBody>
            <a:bodyPr spcFirstLastPara="1" wrap="square" lIns="0" tIns="0" rIns="0" bIns="0" anchor="t" anchorCtr="0">
              <a:spAutoFit/>
            </a:bodyPr>
            <a:lstStyle/>
            <a:p>
              <a:pPr marL="0" marR="0" lvl="0" indent="0" algn="l" rtl="0">
                <a:lnSpc>
                  <a:spcPct val="107000"/>
                </a:lnSpc>
                <a:spcBef>
                  <a:spcPts val="0"/>
                </a:spcBef>
                <a:spcAft>
                  <a:spcPts val="0"/>
                </a:spcAft>
                <a:buClr>
                  <a:srgbClr val="000000"/>
                </a:buClr>
                <a:buSzPts val="2000"/>
                <a:buFont typeface="Times New Roman"/>
                <a:buNone/>
              </a:pPr>
              <a:r>
                <a:rPr lang="en-US" sz="2000" b="0" i="0" u="none">
                  <a:solidFill>
                    <a:srgbClr val="000000"/>
                  </a:solidFill>
                  <a:latin typeface="Times New Roman"/>
                  <a:ea typeface="Times New Roman"/>
                  <a:cs typeface="Times New Roman"/>
                  <a:sym typeface="Times New Roman"/>
                </a:rPr>
                <a:t>approvals</a:t>
              </a:r>
              <a:endParaRPr/>
            </a:p>
          </p:txBody>
        </p:sp>
        <p:sp>
          <p:nvSpPr>
            <p:cNvPr id="138" name="Google Shape;138;p15"/>
            <p:cNvSpPr txBox="1"/>
            <p:nvPr/>
          </p:nvSpPr>
          <p:spPr>
            <a:xfrm>
              <a:off x="9721936" y="2410979"/>
              <a:ext cx="1951200" cy="5337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Ensemble Learning Techniques</a:t>
              </a:r>
              <a:endParaRPr/>
            </a:p>
          </p:txBody>
        </p:sp>
        <p:sp>
          <p:nvSpPr>
            <p:cNvPr id="139" name="Google Shape;139;p15"/>
            <p:cNvSpPr txBox="1"/>
            <p:nvPr/>
          </p:nvSpPr>
          <p:spPr>
            <a:xfrm>
              <a:off x="31860" y="3424326"/>
              <a:ext cx="2306100" cy="593100"/>
            </a:xfrm>
            <a:prstGeom prst="rect">
              <a:avLst/>
            </a:prstGeom>
            <a:noFill/>
            <a:ln>
              <a:noFill/>
            </a:ln>
          </p:spPr>
          <p:txBody>
            <a:bodyPr spcFirstLastPara="1" wrap="square" lIns="0" tIns="0" rIns="0" bIns="0" anchor="t" anchorCtr="0">
              <a:spAutoFit/>
            </a:bodyPr>
            <a:lstStyle/>
            <a:p>
              <a:pPr marL="0" marR="0" lvl="0" indent="0" algn="l" rtl="0">
                <a:lnSpc>
                  <a:spcPct val="107000"/>
                </a:lnSpc>
                <a:spcBef>
                  <a:spcPts val="0"/>
                </a:spcBef>
                <a:spcAft>
                  <a:spcPts val="0"/>
                </a:spcAft>
                <a:buClr>
                  <a:srgbClr val="000000"/>
                </a:buClr>
                <a:buSzPts val="2000"/>
                <a:buFont typeface="Times New Roman"/>
                <a:buNone/>
              </a:pPr>
              <a:r>
                <a:rPr lang="en-US" sz="2000" b="0" i="0" u="none">
                  <a:solidFill>
                    <a:srgbClr val="000000"/>
                  </a:solidFill>
                  <a:latin typeface="Times New Roman"/>
                  <a:ea typeface="Times New Roman"/>
                  <a:cs typeface="Times New Roman"/>
                  <a:sym typeface="Times New Roman"/>
                </a:rPr>
                <a:t>An approach to predict loan eligibility</a:t>
              </a:r>
              <a:endParaRPr/>
            </a:p>
          </p:txBody>
        </p:sp>
        <p:sp>
          <p:nvSpPr>
            <p:cNvPr id="140" name="Google Shape;140;p15"/>
            <p:cNvSpPr txBox="1"/>
            <p:nvPr/>
          </p:nvSpPr>
          <p:spPr>
            <a:xfrm>
              <a:off x="1813892" y="7080616"/>
              <a:ext cx="1455900" cy="2814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141" name="Google Shape;141;p15"/>
            <p:cNvSpPr txBox="1"/>
            <p:nvPr/>
          </p:nvSpPr>
          <p:spPr>
            <a:xfrm>
              <a:off x="3048199" y="3436676"/>
              <a:ext cx="1345800" cy="2415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Puneeth Br</a:t>
              </a:r>
              <a:endParaRPr/>
            </a:p>
          </p:txBody>
        </p:sp>
        <p:sp>
          <p:nvSpPr>
            <p:cNvPr id="142" name="Google Shape;142;p15"/>
            <p:cNvSpPr txBox="1"/>
            <p:nvPr/>
          </p:nvSpPr>
          <p:spPr>
            <a:xfrm>
              <a:off x="4753586" y="3436676"/>
              <a:ext cx="2322900" cy="5337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International Conference on Artificial Intelligence</a:t>
              </a:r>
              <a:endParaRPr/>
            </a:p>
          </p:txBody>
        </p:sp>
        <p:sp>
          <p:nvSpPr>
            <p:cNvPr id="143" name="Google Shape;143;p15"/>
            <p:cNvSpPr txBox="1"/>
            <p:nvPr/>
          </p:nvSpPr>
          <p:spPr>
            <a:xfrm>
              <a:off x="7298542" y="3436676"/>
              <a:ext cx="2727900" cy="281400"/>
            </a:xfrm>
            <a:prstGeom prst="rect">
              <a:avLst/>
            </a:prstGeom>
            <a:noFill/>
            <a:ln>
              <a:noFill/>
            </a:ln>
          </p:spPr>
          <p:txBody>
            <a:bodyPr spcFirstLastPara="1" wrap="square" lIns="0" tIns="0" rIns="0" bIns="0" anchor="t" anchorCtr="0">
              <a:spAutoFit/>
            </a:bodyPr>
            <a:lstStyle/>
            <a:p>
              <a:pPr marL="0" marR="0" lvl="0" indent="0" algn="l" rtl="0">
                <a:lnSpc>
                  <a:spcPct val="107000"/>
                </a:lnSpc>
                <a:spcBef>
                  <a:spcPts val="0"/>
                </a:spcBef>
                <a:spcAft>
                  <a:spcPts val="0"/>
                </a:spcAft>
                <a:buClr>
                  <a:srgbClr val="000000"/>
                </a:buClr>
                <a:buSzPts val="2000"/>
                <a:buFont typeface="Times New Roman"/>
                <a:buNone/>
              </a:pPr>
              <a:r>
                <a:rPr lang="en-US" sz="2000" b="0" i="0" u="none">
                  <a:solidFill>
                    <a:srgbClr val="000000"/>
                  </a:solidFill>
                  <a:latin typeface="Times New Roman"/>
                  <a:ea typeface="Times New Roman"/>
                  <a:cs typeface="Times New Roman"/>
                  <a:sym typeface="Times New Roman"/>
                </a:rPr>
                <a:t>Accurate estimation </a:t>
              </a:r>
              <a:endParaRPr/>
            </a:p>
          </p:txBody>
        </p:sp>
        <p:sp>
          <p:nvSpPr>
            <p:cNvPr id="144" name="Google Shape;144;p15"/>
            <p:cNvSpPr txBox="1"/>
            <p:nvPr/>
          </p:nvSpPr>
          <p:spPr>
            <a:xfrm>
              <a:off x="7542952" y="3747985"/>
              <a:ext cx="1997100" cy="281400"/>
            </a:xfrm>
            <a:prstGeom prst="rect">
              <a:avLst/>
            </a:prstGeom>
            <a:noFill/>
            <a:ln>
              <a:noFill/>
            </a:ln>
          </p:spPr>
          <p:txBody>
            <a:bodyPr spcFirstLastPara="1" wrap="square" lIns="0" tIns="0" rIns="0" bIns="0" anchor="t" anchorCtr="0">
              <a:spAutoFit/>
            </a:bodyPr>
            <a:lstStyle/>
            <a:p>
              <a:pPr marL="0" marR="0" lvl="0" indent="0" algn="l" rtl="0">
                <a:lnSpc>
                  <a:spcPct val="107000"/>
                </a:lnSpc>
                <a:spcBef>
                  <a:spcPts val="0"/>
                </a:spcBef>
                <a:spcAft>
                  <a:spcPts val="0"/>
                </a:spcAft>
                <a:buClr>
                  <a:srgbClr val="000000"/>
                </a:buClr>
                <a:buSzPts val="2000"/>
                <a:buFont typeface="Times New Roman"/>
                <a:buNone/>
              </a:pPr>
              <a:r>
                <a:rPr lang="en-US" sz="2000" b="0" i="0" u="none">
                  <a:solidFill>
                    <a:srgbClr val="000000"/>
                  </a:solidFill>
                  <a:latin typeface="Times New Roman"/>
                  <a:ea typeface="Times New Roman"/>
                  <a:cs typeface="Times New Roman"/>
                  <a:sym typeface="Times New Roman"/>
                </a:rPr>
                <a:t>of loan amount</a:t>
              </a:r>
              <a:endParaRPr/>
            </a:p>
          </p:txBody>
        </p:sp>
        <p:sp>
          <p:nvSpPr>
            <p:cNvPr id="145" name="Google Shape;145;p15"/>
            <p:cNvSpPr txBox="1"/>
            <p:nvPr/>
          </p:nvSpPr>
          <p:spPr>
            <a:xfrm>
              <a:off x="9620882" y="3416844"/>
              <a:ext cx="2445000" cy="281400"/>
            </a:xfrm>
            <a:prstGeom prst="rect">
              <a:avLst/>
            </a:prstGeom>
            <a:noFill/>
            <a:ln>
              <a:noFill/>
            </a:ln>
          </p:spPr>
          <p:txBody>
            <a:bodyPr spcFirstLastPara="1" wrap="square" lIns="0" tIns="0" rIns="0" bIns="0" anchor="t" anchorCtr="0">
              <a:spAutoFit/>
            </a:bodyPr>
            <a:lstStyle/>
            <a:p>
              <a:pPr marL="0" marR="0" lvl="0" indent="0" algn="l" rtl="0">
                <a:lnSpc>
                  <a:spcPct val="107000"/>
                </a:lnSpc>
                <a:spcBef>
                  <a:spcPts val="0"/>
                </a:spcBef>
                <a:spcAft>
                  <a:spcPts val="0"/>
                </a:spcAft>
                <a:buClr>
                  <a:srgbClr val="000000"/>
                </a:buClr>
                <a:buSzPts val="2000"/>
                <a:buFont typeface="Times New Roman"/>
                <a:buNone/>
              </a:pPr>
              <a:r>
                <a:rPr lang="en-US" sz="2000" b="0" i="0" u="none">
                  <a:solidFill>
                    <a:srgbClr val="000000"/>
                  </a:solidFill>
                  <a:latin typeface="Times New Roman"/>
                  <a:ea typeface="Times New Roman"/>
                  <a:cs typeface="Times New Roman"/>
                  <a:sym typeface="Times New Roman"/>
                </a:rPr>
                <a:t>Machine learning</a:t>
              </a:r>
              <a:endParaRPr/>
            </a:p>
          </p:txBody>
        </p:sp>
        <p:sp>
          <p:nvSpPr>
            <p:cNvPr id="146" name="Google Shape;146;p15"/>
            <p:cNvSpPr txBox="1"/>
            <p:nvPr/>
          </p:nvSpPr>
          <p:spPr>
            <a:xfrm>
              <a:off x="31860" y="4215805"/>
              <a:ext cx="2214000" cy="593100"/>
            </a:xfrm>
            <a:prstGeom prst="rect">
              <a:avLst/>
            </a:prstGeom>
            <a:noFill/>
            <a:ln>
              <a:noFill/>
            </a:ln>
          </p:spPr>
          <p:txBody>
            <a:bodyPr spcFirstLastPara="1" wrap="square" lIns="0" tIns="0" rIns="0" bIns="0" anchor="t" anchorCtr="0">
              <a:spAutoFit/>
            </a:bodyPr>
            <a:lstStyle/>
            <a:p>
              <a:pPr marL="0" marR="0" lvl="0" indent="0" algn="l" rtl="0">
                <a:lnSpc>
                  <a:spcPct val="107000"/>
                </a:lnSpc>
                <a:spcBef>
                  <a:spcPts val="0"/>
                </a:spcBef>
                <a:spcAft>
                  <a:spcPts val="0"/>
                </a:spcAft>
                <a:buClr>
                  <a:srgbClr val="000000"/>
                </a:buClr>
                <a:buSzPts val="2000"/>
                <a:buFont typeface="Times New Roman"/>
                <a:buNone/>
              </a:pPr>
              <a:r>
                <a:rPr lang="en-US" sz="2000" b="0" i="0" u="none">
                  <a:solidFill>
                    <a:srgbClr val="000000"/>
                  </a:solidFill>
                  <a:latin typeface="Times New Roman"/>
                  <a:ea typeface="Times New Roman"/>
                  <a:cs typeface="Times New Roman"/>
                  <a:sym typeface="Times New Roman"/>
                </a:rPr>
                <a:t>Predicting loan default</a:t>
              </a:r>
              <a:endParaRPr/>
            </a:p>
          </p:txBody>
        </p:sp>
        <p:sp>
          <p:nvSpPr>
            <p:cNvPr id="147" name="Google Shape;147;p15"/>
            <p:cNvSpPr txBox="1"/>
            <p:nvPr/>
          </p:nvSpPr>
          <p:spPr>
            <a:xfrm>
              <a:off x="1875065" y="7708931"/>
              <a:ext cx="989400" cy="2814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148" name="Google Shape;148;p15"/>
            <p:cNvSpPr txBox="1"/>
            <p:nvPr/>
          </p:nvSpPr>
          <p:spPr>
            <a:xfrm>
              <a:off x="3058616" y="4152671"/>
              <a:ext cx="1318200" cy="5337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Prateek Kumar,</a:t>
              </a:r>
              <a:endParaRPr/>
            </a:p>
          </p:txBody>
        </p:sp>
        <p:sp>
          <p:nvSpPr>
            <p:cNvPr id="149" name="Google Shape;149;p15"/>
            <p:cNvSpPr txBox="1"/>
            <p:nvPr/>
          </p:nvSpPr>
          <p:spPr>
            <a:xfrm>
              <a:off x="5299691" y="4302651"/>
              <a:ext cx="2254200" cy="2415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(IJCSET)</a:t>
              </a:r>
              <a:endParaRPr/>
            </a:p>
          </p:txBody>
        </p:sp>
        <p:sp>
          <p:nvSpPr>
            <p:cNvPr id="150" name="Google Shape;150;p15"/>
            <p:cNvSpPr txBox="1"/>
            <p:nvPr/>
          </p:nvSpPr>
          <p:spPr>
            <a:xfrm>
              <a:off x="8441480" y="7334310"/>
              <a:ext cx="769800" cy="281400"/>
            </a:xfrm>
            <a:prstGeom prst="rect">
              <a:avLst/>
            </a:prstGeom>
            <a:noFill/>
            <a:ln>
              <a:noFill/>
            </a:ln>
          </p:spPr>
          <p:txBody>
            <a:bodyPr spcFirstLastPara="1" wrap="square" lIns="0" tIns="0" rIns="0" bIns="0" anchor="t" anchorCtr="0">
              <a:spAutoFit/>
            </a:bodyPr>
            <a:lstStyle/>
            <a:p>
              <a:pPr marL="0" marR="0" lvl="0" indent="0" algn="l" rtl="0">
                <a:lnSpc>
                  <a:spcPct val="107000"/>
                </a:lnSpc>
                <a:spcBef>
                  <a:spcPts val="0"/>
                </a:spcBef>
                <a:spcAft>
                  <a:spcPts val="0"/>
                </a:spcAft>
                <a:buClr>
                  <a:srgbClr val="000000"/>
                </a:buClr>
                <a:buSzPts val="2000"/>
                <a:buFont typeface="Times New Roman"/>
                <a:buNone/>
              </a:pPr>
              <a:r>
                <a:rPr lang="en-US" sz="2000" b="0" i="0" u="none">
                  <a:solidFill>
                    <a:srgbClr val="000000"/>
                  </a:solidFill>
                  <a:latin typeface="Times New Roman"/>
                  <a:ea typeface="Times New Roman"/>
                  <a:cs typeface="Times New Roman"/>
                  <a:sym typeface="Times New Roman"/>
                </a:rPr>
                <a:t>house</a:t>
              </a:r>
              <a:endParaRPr/>
            </a:p>
          </p:txBody>
        </p:sp>
        <p:sp>
          <p:nvSpPr>
            <p:cNvPr id="151" name="Google Shape;151;p15"/>
            <p:cNvSpPr txBox="1"/>
            <p:nvPr/>
          </p:nvSpPr>
          <p:spPr>
            <a:xfrm>
              <a:off x="7207864" y="4152671"/>
              <a:ext cx="2969400" cy="281400"/>
            </a:xfrm>
            <a:prstGeom prst="rect">
              <a:avLst/>
            </a:prstGeom>
            <a:noFill/>
            <a:ln>
              <a:noFill/>
            </a:ln>
          </p:spPr>
          <p:txBody>
            <a:bodyPr spcFirstLastPara="1" wrap="square" lIns="0" tIns="0" rIns="0" bIns="0" anchor="t" anchorCtr="0">
              <a:spAutoFit/>
            </a:bodyPr>
            <a:lstStyle/>
            <a:p>
              <a:pPr marL="0" marR="0" lvl="0" indent="0" algn="l" rtl="0">
                <a:lnSpc>
                  <a:spcPct val="107000"/>
                </a:lnSpc>
                <a:spcBef>
                  <a:spcPts val="0"/>
                </a:spcBef>
                <a:spcAft>
                  <a:spcPts val="0"/>
                </a:spcAft>
                <a:buClr>
                  <a:srgbClr val="000000"/>
                </a:buClr>
                <a:buSzPts val="2000"/>
                <a:buFont typeface="Times New Roman"/>
                <a:buNone/>
              </a:pPr>
              <a:r>
                <a:rPr lang="en-US" sz="2000" b="0" i="0" u="none">
                  <a:solidFill>
                    <a:srgbClr val="000000"/>
                  </a:solidFill>
                  <a:latin typeface="Times New Roman"/>
                  <a:ea typeface="Times New Roman"/>
                  <a:cs typeface="Times New Roman"/>
                  <a:sym typeface="Times New Roman"/>
                </a:rPr>
                <a:t>Effective in accessing </a:t>
              </a:r>
              <a:endParaRPr/>
            </a:p>
          </p:txBody>
        </p:sp>
        <p:sp>
          <p:nvSpPr>
            <p:cNvPr id="152" name="Google Shape;152;p15"/>
            <p:cNvSpPr txBox="1"/>
            <p:nvPr/>
          </p:nvSpPr>
          <p:spPr>
            <a:xfrm>
              <a:off x="8107915" y="4463980"/>
              <a:ext cx="577500" cy="281400"/>
            </a:xfrm>
            <a:prstGeom prst="rect">
              <a:avLst/>
            </a:prstGeom>
            <a:noFill/>
            <a:ln>
              <a:noFill/>
            </a:ln>
          </p:spPr>
          <p:txBody>
            <a:bodyPr spcFirstLastPara="1" wrap="square" lIns="0" tIns="0" rIns="0" bIns="0" anchor="t" anchorCtr="0">
              <a:spAutoFit/>
            </a:bodyPr>
            <a:lstStyle/>
            <a:p>
              <a:pPr marL="0" marR="0" lvl="0" indent="0" algn="l" rtl="0">
                <a:lnSpc>
                  <a:spcPct val="107000"/>
                </a:lnSpc>
                <a:spcBef>
                  <a:spcPts val="0"/>
                </a:spcBef>
                <a:spcAft>
                  <a:spcPts val="0"/>
                </a:spcAft>
                <a:buClr>
                  <a:srgbClr val="000000"/>
                </a:buClr>
                <a:buSzPts val="2000"/>
                <a:buFont typeface="Times New Roman"/>
                <a:buNone/>
              </a:pPr>
              <a:r>
                <a:rPr lang="en-US" sz="2000" b="0" i="0" u="none">
                  <a:solidFill>
                    <a:srgbClr val="000000"/>
                  </a:solidFill>
                  <a:latin typeface="Times New Roman"/>
                  <a:ea typeface="Times New Roman"/>
                  <a:cs typeface="Times New Roman"/>
                  <a:sym typeface="Times New Roman"/>
                </a:rPr>
                <a:t>risk </a:t>
              </a:r>
              <a:endParaRPr/>
            </a:p>
          </p:txBody>
        </p:sp>
        <p:sp>
          <p:nvSpPr>
            <p:cNvPr id="153" name="Google Shape;153;p15"/>
            <p:cNvSpPr txBox="1"/>
            <p:nvPr/>
          </p:nvSpPr>
          <p:spPr>
            <a:xfrm>
              <a:off x="9620882" y="4161996"/>
              <a:ext cx="2034000" cy="281400"/>
            </a:xfrm>
            <a:prstGeom prst="rect">
              <a:avLst/>
            </a:prstGeom>
            <a:noFill/>
            <a:ln>
              <a:noFill/>
            </a:ln>
          </p:spPr>
          <p:txBody>
            <a:bodyPr spcFirstLastPara="1" wrap="square" lIns="0" tIns="0" rIns="0" bIns="0" anchor="t" anchorCtr="0">
              <a:spAutoFit/>
            </a:bodyPr>
            <a:lstStyle/>
            <a:p>
              <a:pPr marL="0" marR="0" lvl="0" indent="0" algn="l" rtl="0">
                <a:lnSpc>
                  <a:spcPct val="107000"/>
                </a:lnSpc>
                <a:spcBef>
                  <a:spcPts val="0"/>
                </a:spcBef>
                <a:spcAft>
                  <a:spcPts val="0"/>
                </a:spcAft>
                <a:buClr>
                  <a:srgbClr val="000000"/>
                </a:buClr>
                <a:buSzPts val="2000"/>
                <a:buFont typeface="Times New Roman"/>
                <a:buNone/>
              </a:pPr>
              <a:r>
                <a:rPr lang="en-US" sz="2000" b="0" i="0" u="none">
                  <a:solidFill>
                    <a:srgbClr val="000000"/>
                  </a:solidFill>
                  <a:latin typeface="Times New Roman"/>
                  <a:ea typeface="Times New Roman"/>
                  <a:cs typeface="Times New Roman"/>
                  <a:sym typeface="Times New Roman"/>
                </a:rPr>
                <a:t>Machine learning</a:t>
              </a:r>
              <a:endParaRPr/>
            </a:p>
          </p:txBody>
        </p:sp>
        <p:sp>
          <p:nvSpPr>
            <p:cNvPr id="154" name="Google Shape;154;p15"/>
            <p:cNvSpPr txBox="1"/>
            <p:nvPr/>
          </p:nvSpPr>
          <p:spPr>
            <a:xfrm>
              <a:off x="14785345" y="8180572"/>
              <a:ext cx="1245300" cy="2814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155" name="Google Shape;155;p15"/>
            <p:cNvSpPr txBox="1"/>
            <p:nvPr/>
          </p:nvSpPr>
          <p:spPr>
            <a:xfrm>
              <a:off x="65519" y="4941125"/>
              <a:ext cx="2275800" cy="593100"/>
            </a:xfrm>
            <a:prstGeom prst="rect">
              <a:avLst/>
            </a:prstGeom>
            <a:noFill/>
            <a:ln>
              <a:noFill/>
            </a:ln>
          </p:spPr>
          <p:txBody>
            <a:bodyPr spcFirstLastPara="1" wrap="square" lIns="0" tIns="0" rIns="0" bIns="0" anchor="t" anchorCtr="0">
              <a:spAutoFit/>
            </a:bodyPr>
            <a:lstStyle/>
            <a:p>
              <a:pPr marL="0" marR="0" lvl="0" indent="0" algn="l" rtl="0">
                <a:lnSpc>
                  <a:spcPct val="107000"/>
                </a:lnSpc>
                <a:spcBef>
                  <a:spcPts val="0"/>
                </a:spcBef>
                <a:spcAft>
                  <a:spcPts val="0"/>
                </a:spcAft>
                <a:buClr>
                  <a:srgbClr val="000000"/>
                </a:buClr>
                <a:buSzPts val="2000"/>
                <a:buFont typeface="Times New Roman"/>
                <a:buNone/>
              </a:pPr>
              <a:r>
                <a:rPr lang="en-US" sz="2000" b="0" i="0" u="none">
                  <a:solidFill>
                    <a:srgbClr val="000000"/>
                  </a:solidFill>
                  <a:latin typeface="Times New Roman"/>
                  <a:ea typeface="Times New Roman"/>
                  <a:cs typeface="Times New Roman"/>
                  <a:sym typeface="Times New Roman"/>
                </a:rPr>
                <a:t>Predicting loan default</a:t>
              </a:r>
              <a:endParaRPr/>
            </a:p>
          </p:txBody>
        </p:sp>
        <p:sp>
          <p:nvSpPr>
            <p:cNvPr id="156" name="Google Shape;156;p15"/>
            <p:cNvSpPr txBox="1"/>
            <p:nvPr/>
          </p:nvSpPr>
          <p:spPr>
            <a:xfrm>
              <a:off x="2085269" y="7085086"/>
              <a:ext cx="1987200" cy="2814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157" name="Google Shape;157;p15"/>
            <p:cNvSpPr txBox="1"/>
            <p:nvPr/>
          </p:nvSpPr>
          <p:spPr>
            <a:xfrm>
              <a:off x="3065461" y="4868666"/>
              <a:ext cx="1299300" cy="2415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Rajat Kumar</a:t>
              </a:r>
              <a:endParaRPr/>
            </a:p>
          </p:txBody>
        </p:sp>
        <p:sp>
          <p:nvSpPr>
            <p:cNvPr id="158" name="Google Shape;158;p15"/>
            <p:cNvSpPr txBox="1"/>
            <p:nvPr/>
          </p:nvSpPr>
          <p:spPr>
            <a:xfrm>
              <a:off x="5035264" y="4868666"/>
              <a:ext cx="2364000" cy="2415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(IJCA)</a:t>
              </a:r>
              <a:endParaRPr/>
            </a:p>
          </p:txBody>
        </p:sp>
        <p:sp>
          <p:nvSpPr>
            <p:cNvPr id="159" name="Google Shape;159;p15"/>
            <p:cNvSpPr txBox="1"/>
            <p:nvPr/>
          </p:nvSpPr>
          <p:spPr>
            <a:xfrm>
              <a:off x="7277947" y="4868666"/>
              <a:ext cx="2783400" cy="281400"/>
            </a:xfrm>
            <a:prstGeom prst="rect">
              <a:avLst/>
            </a:prstGeom>
            <a:noFill/>
            <a:ln>
              <a:noFill/>
            </a:ln>
          </p:spPr>
          <p:txBody>
            <a:bodyPr spcFirstLastPara="1" wrap="square" lIns="0" tIns="0" rIns="0" bIns="0" anchor="t" anchorCtr="0">
              <a:spAutoFit/>
            </a:bodyPr>
            <a:lstStyle/>
            <a:p>
              <a:pPr marL="0" marR="0" lvl="0" indent="0" algn="l" rtl="0">
                <a:lnSpc>
                  <a:spcPct val="107000"/>
                </a:lnSpc>
                <a:spcBef>
                  <a:spcPts val="0"/>
                </a:spcBef>
                <a:spcAft>
                  <a:spcPts val="0"/>
                </a:spcAft>
                <a:buClr>
                  <a:srgbClr val="000000"/>
                </a:buClr>
                <a:buSzPts val="2000"/>
                <a:buFont typeface="Times New Roman"/>
                <a:buNone/>
              </a:pPr>
              <a:r>
                <a:rPr lang="en-US" sz="2000" b="0" i="0" u="none">
                  <a:solidFill>
                    <a:srgbClr val="000000"/>
                  </a:solidFill>
                  <a:latin typeface="Times New Roman"/>
                  <a:ea typeface="Times New Roman"/>
                  <a:cs typeface="Times New Roman"/>
                  <a:sym typeface="Times New Roman"/>
                </a:rPr>
                <a:t>Enhanced predictive </a:t>
              </a:r>
              <a:endParaRPr/>
            </a:p>
          </p:txBody>
        </p:sp>
        <p:sp>
          <p:nvSpPr>
            <p:cNvPr id="160" name="Google Shape;160;p15"/>
            <p:cNvSpPr txBox="1"/>
            <p:nvPr/>
          </p:nvSpPr>
          <p:spPr>
            <a:xfrm>
              <a:off x="7667248" y="5179975"/>
              <a:ext cx="1666500" cy="281400"/>
            </a:xfrm>
            <a:prstGeom prst="rect">
              <a:avLst/>
            </a:prstGeom>
            <a:noFill/>
            <a:ln>
              <a:noFill/>
            </a:ln>
          </p:spPr>
          <p:txBody>
            <a:bodyPr spcFirstLastPara="1" wrap="square" lIns="0" tIns="0" rIns="0" bIns="0" anchor="t" anchorCtr="0">
              <a:spAutoFit/>
            </a:bodyPr>
            <a:lstStyle/>
            <a:p>
              <a:pPr marL="0" marR="0" lvl="0" indent="0" algn="l" rtl="0">
                <a:lnSpc>
                  <a:spcPct val="107000"/>
                </a:lnSpc>
                <a:spcBef>
                  <a:spcPts val="0"/>
                </a:spcBef>
                <a:spcAft>
                  <a:spcPts val="0"/>
                </a:spcAft>
                <a:buClr>
                  <a:srgbClr val="000000"/>
                </a:buClr>
                <a:buSzPts val="2000"/>
                <a:buFont typeface="Times New Roman"/>
                <a:buNone/>
              </a:pPr>
              <a:r>
                <a:rPr lang="en-US" sz="2000" b="0" i="0" u="none">
                  <a:solidFill>
                    <a:srgbClr val="000000"/>
                  </a:solidFill>
                  <a:latin typeface="Times New Roman"/>
                  <a:ea typeface="Times New Roman"/>
                  <a:cs typeface="Times New Roman"/>
                  <a:sym typeface="Times New Roman"/>
                </a:rPr>
                <a:t>performance</a:t>
              </a:r>
              <a:endParaRPr/>
            </a:p>
          </p:txBody>
        </p:sp>
        <p:sp>
          <p:nvSpPr>
            <p:cNvPr id="161" name="Google Shape;161;p15"/>
            <p:cNvSpPr txBox="1"/>
            <p:nvPr/>
          </p:nvSpPr>
          <p:spPr>
            <a:xfrm>
              <a:off x="9602677" y="4962632"/>
              <a:ext cx="1858800" cy="2415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Machine learning</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6"/>
          <p:cNvSpPr txBox="1"/>
          <p:nvPr/>
        </p:nvSpPr>
        <p:spPr>
          <a:xfrm>
            <a:off x="11172825" y="6415087"/>
            <a:ext cx="180900" cy="247800"/>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1" i="0" u="none">
                <a:solidFill>
                  <a:srgbClr val="000000"/>
                </a:solidFill>
                <a:latin typeface="Calibri"/>
                <a:ea typeface="Calibri"/>
                <a:cs typeface="Calibri"/>
                <a:sym typeface="Calibri"/>
              </a:rPr>
              <a:t>6</a:t>
            </a:fld>
            <a:endParaRPr/>
          </a:p>
        </p:txBody>
      </p:sp>
      <p:sp>
        <p:nvSpPr>
          <p:cNvPr id="167" name="Google Shape;167;p16"/>
          <p:cNvSpPr txBox="1"/>
          <p:nvPr/>
        </p:nvSpPr>
        <p:spPr>
          <a:xfrm>
            <a:off x="1763712" y="79375"/>
            <a:ext cx="8410500" cy="606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FF0000"/>
              </a:buClr>
              <a:buSzPts val="3600"/>
              <a:buFont typeface="Times New Roman"/>
              <a:buNone/>
            </a:pPr>
            <a:r>
              <a:rPr lang="en-US" sz="3600" b="1" i="0" u="none">
                <a:solidFill>
                  <a:srgbClr val="FF0000"/>
                </a:solidFill>
                <a:latin typeface="Times New Roman"/>
                <a:ea typeface="Times New Roman"/>
                <a:cs typeface="Times New Roman"/>
                <a:sym typeface="Times New Roman"/>
              </a:rPr>
              <a:t>PROPOSED SYSTEM ARCHITECTURE</a:t>
            </a:r>
            <a:endParaRPr/>
          </a:p>
        </p:txBody>
      </p:sp>
      <p:pic>
        <p:nvPicPr>
          <p:cNvPr id="168" name="Google Shape;168;p16" descr="Picture 8"/>
          <p:cNvPicPr preferRelativeResize="0"/>
          <p:nvPr/>
        </p:nvPicPr>
        <p:blipFill rotWithShape="1">
          <a:blip r:embed="rId3">
            <a:alphaModFix/>
          </a:blip>
          <a:srcRect/>
          <a:stretch/>
        </p:blipFill>
        <p:spPr>
          <a:xfrm>
            <a:off x="2071687" y="1620837"/>
            <a:ext cx="7092950" cy="3921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7"/>
          <p:cNvSpPr txBox="1"/>
          <p:nvPr/>
        </p:nvSpPr>
        <p:spPr>
          <a:xfrm>
            <a:off x="1585912" y="-41275"/>
            <a:ext cx="8158200" cy="6048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FF0000"/>
              </a:buClr>
              <a:buSzPts val="3600"/>
              <a:buFont typeface="Times New Roman"/>
              <a:buNone/>
            </a:pPr>
            <a:r>
              <a:rPr lang="en-US" sz="3600" b="1" i="0" u="none">
                <a:solidFill>
                  <a:srgbClr val="FF0000"/>
                </a:solidFill>
                <a:latin typeface="Times New Roman"/>
                <a:ea typeface="Times New Roman"/>
                <a:cs typeface="Times New Roman"/>
                <a:sym typeface="Times New Roman"/>
              </a:rPr>
              <a:t>EXISTING SYSTEM ARCHITECTURE</a:t>
            </a:r>
            <a:endParaRPr/>
          </a:p>
        </p:txBody>
      </p:sp>
      <p:sp>
        <p:nvSpPr>
          <p:cNvPr id="174" name="Google Shape;174;p17"/>
          <p:cNvSpPr txBox="1"/>
          <p:nvPr/>
        </p:nvSpPr>
        <p:spPr>
          <a:xfrm>
            <a:off x="11172825" y="6415087"/>
            <a:ext cx="180900" cy="247800"/>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1" i="0" u="none">
                <a:solidFill>
                  <a:srgbClr val="000000"/>
                </a:solidFill>
                <a:latin typeface="Calibri"/>
                <a:ea typeface="Calibri"/>
                <a:cs typeface="Calibri"/>
                <a:sym typeface="Calibri"/>
              </a:rPr>
              <a:t>7</a:t>
            </a:fld>
            <a:endParaRPr/>
          </a:p>
        </p:txBody>
      </p:sp>
      <p:pic>
        <p:nvPicPr>
          <p:cNvPr id="175" name="Google Shape;175;p17" descr="Picture 8"/>
          <p:cNvPicPr preferRelativeResize="0"/>
          <p:nvPr/>
        </p:nvPicPr>
        <p:blipFill rotWithShape="1">
          <a:blip r:embed="rId3">
            <a:alphaModFix/>
          </a:blip>
          <a:srcRect/>
          <a:stretch/>
        </p:blipFill>
        <p:spPr>
          <a:xfrm>
            <a:off x="2741612" y="731837"/>
            <a:ext cx="6226174" cy="59181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8"/>
          <p:cNvSpPr txBox="1">
            <a:spLocks noGrp="1"/>
          </p:cNvSpPr>
          <p:nvPr>
            <p:ph type="title"/>
          </p:nvPr>
        </p:nvSpPr>
        <p:spPr>
          <a:xfrm>
            <a:off x="0" y="585787"/>
            <a:ext cx="12192000" cy="539700"/>
          </a:xfrm>
          <a:prstGeom prst="rect">
            <a:avLst/>
          </a:prstGeom>
          <a:noFill/>
          <a:ln>
            <a:noFill/>
          </a:ln>
        </p:spPr>
        <p:txBody>
          <a:bodyPr spcFirstLastPara="1" wrap="square" lIns="45700" tIns="45700" rIns="45700" bIns="45700" anchor="ctr" anchorCtr="0">
            <a:normAutofit/>
          </a:bodyPr>
          <a:lstStyle/>
          <a:p>
            <a:pPr marL="0" lvl="0" indent="0" algn="ctr" rtl="0">
              <a:lnSpc>
                <a:spcPct val="90000"/>
              </a:lnSpc>
              <a:spcBef>
                <a:spcPts val="0"/>
              </a:spcBef>
              <a:spcAft>
                <a:spcPts val="0"/>
              </a:spcAft>
              <a:buClr>
                <a:srgbClr val="FF0000"/>
              </a:buClr>
              <a:buSzPts val="3100"/>
              <a:buFont typeface="Times New Roman"/>
              <a:buNone/>
            </a:pPr>
            <a:r>
              <a:rPr lang="en-US" sz="3100" b="1" i="0" u="none">
                <a:solidFill>
                  <a:srgbClr val="FF0000"/>
                </a:solidFill>
                <a:latin typeface="Times New Roman"/>
                <a:ea typeface="Times New Roman"/>
                <a:cs typeface="Times New Roman"/>
                <a:sym typeface="Times New Roman"/>
              </a:rPr>
              <a:t>SOFTWARE AND HARDWARE REQUIREMENTS </a:t>
            </a:r>
            <a:endParaRPr/>
          </a:p>
        </p:txBody>
      </p:sp>
      <p:sp>
        <p:nvSpPr>
          <p:cNvPr id="181" name="Google Shape;181;p18"/>
          <p:cNvSpPr txBox="1">
            <a:spLocks noGrp="1"/>
          </p:cNvSpPr>
          <p:nvPr>
            <p:ph type="body" idx="1"/>
          </p:nvPr>
        </p:nvSpPr>
        <p:spPr>
          <a:xfrm>
            <a:off x="-257175" y="1733550"/>
            <a:ext cx="5157900" cy="823800"/>
          </a:xfrm>
          <a:prstGeom prst="rect">
            <a:avLst/>
          </a:prstGeom>
          <a:noFill/>
          <a:ln>
            <a:noFill/>
          </a:ln>
        </p:spPr>
        <p:txBody>
          <a:bodyPr spcFirstLastPara="1" wrap="square" lIns="45700" tIns="45700" rIns="45700" bIns="45700" anchor="b" anchorCtr="0">
            <a:noAutofit/>
          </a:bodyPr>
          <a:lstStyle/>
          <a:p>
            <a:pPr marL="0" lvl="0" indent="0" algn="ctr" rtl="0">
              <a:lnSpc>
                <a:spcPct val="90000"/>
              </a:lnSpc>
              <a:spcBef>
                <a:spcPts val="0"/>
              </a:spcBef>
              <a:spcAft>
                <a:spcPts val="0"/>
              </a:spcAft>
              <a:buClr>
                <a:srgbClr val="00B050"/>
              </a:buClr>
              <a:buSzPts val="2800"/>
              <a:buNone/>
            </a:pPr>
            <a:r>
              <a:rPr lang="en-US" sz="2800" b="1" i="0" u="none">
                <a:solidFill>
                  <a:srgbClr val="00B050"/>
                </a:solidFill>
                <a:latin typeface="Times New Roman"/>
                <a:ea typeface="Times New Roman"/>
                <a:cs typeface="Times New Roman"/>
                <a:sym typeface="Times New Roman"/>
              </a:rPr>
              <a:t>HARDWARE</a:t>
            </a:r>
            <a:endParaRPr/>
          </a:p>
        </p:txBody>
      </p:sp>
      <p:sp>
        <p:nvSpPr>
          <p:cNvPr id="182" name="Google Shape;182;p18"/>
          <p:cNvSpPr txBox="1"/>
          <p:nvPr/>
        </p:nvSpPr>
        <p:spPr>
          <a:xfrm>
            <a:off x="1060450" y="2671762"/>
            <a:ext cx="5065800" cy="3684600"/>
          </a:xfrm>
          <a:prstGeom prst="rect">
            <a:avLst/>
          </a:prstGeom>
          <a:noFill/>
          <a:ln>
            <a:noFill/>
          </a:ln>
        </p:spPr>
        <p:txBody>
          <a:bodyPr spcFirstLastPara="1" wrap="square" lIns="45700" tIns="45700" rIns="45700" bIns="45700" anchor="t" anchorCtr="0">
            <a:normAutofit/>
          </a:bodyPr>
          <a:lstStyle/>
          <a:p>
            <a:pPr marL="228600" marR="0" lvl="0" indent="-228600" algn="l" rtl="0">
              <a:lnSpc>
                <a:spcPct val="107000"/>
              </a:lnSpc>
              <a:spcBef>
                <a:spcPts val="0"/>
              </a:spcBef>
              <a:spcAft>
                <a:spcPts val="0"/>
              </a:spcAft>
              <a:buClr>
                <a:srgbClr val="000000"/>
              </a:buClr>
              <a:buSzPts val="300"/>
              <a:buFont typeface="Arial"/>
              <a:buChar char="•"/>
            </a:pPr>
            <a:r>
              <a:rPr lang="en-US" sz="2800" b="0" i="0" u="none">
                <a:solidFill>
                  <a:srgbClr val="000000"/>
                </a:solidFill>
                <a:latin typeface="MS PGothic"/>
                <a:ea typeface="MS PGothic"/>
                <a:cs typeface="MS PGothic"/>
                <a:sym typeface="MS PGothic"/>
              </a:rPr>
              <a:t>Processor(INTEL i5) </a:t>
            </a:r>
            <a:endParaRPr sz="1100" b="0" i="0" u="none">
              <a:solidFill>
                <a:srgbClr val="000000"/>
              </a:solidFill>
              <a:latin typeface="MS PGothic"/>
              <a:ea typeface="MS PGothic"/>
              <a:cs typeface="MS PGothic"/>
              <a:sym typeface="MS PGothic"/>
            </a:endParaRPr>
          </a:p>
          <a:p>
            <a:pPr marL="228600" marR="0" lvl="0" indent="-228600" algn="l" rtl="0">
              <a:lnSpc>
                <a:spcPct val="107000"/>
              </a:lnSpc>
              <a:spcBef>
                <a:spcPts val="1000"/>
              </a:spcBef>
              <a:spcAft>
                <a:spcPts val="0"/>
              </a:spcAft>
              <a:buClr>
                <a:srgbClr val="000000"/>
              </a:buClr>
              <a:buSzPts val="300"/>
              <a:buFont typeface="Arial"/>
              <a:buChar char="•"/>
            </a:pPr>
            <a:r>
              <a:rPr lang="en-US" sz="2800" b="0" i="0" u="none">
                <a:solidFill>
                  <a:srgbClr val="000000"/>
                </a:solidFill>
                <a:latin typeface="MS PGothic"/>
                <a:ea typeface="MS PGothic"/>
                <a:cs typeface="MS PGothic"/>
                <a:sym typeface="MS PGothic"/>
              </a:rPr>
              <a:t>Ram(Altleast 8 GB)</a:t>
            </a:r>
            <a:endParaRPr sz="1100" b="0" i="0" u="none">
              <a:solidFill>
                <a:srgbClr val="000000"/>
              </a:solidFill>
              <a:latin typeface="MS PGothic"/>
              <a:ea typeface="MS PGothic"/>
              <a:cs typeface="MS PGothic"/>
              <a:sym typeface="MS PGothic"/>
            </a:endParaRPr>
          </a:p>
          <a:p>
            <a:pPr marL="228600" marR="0" lvl="0" indent="-228600" algn="l" rtl="0">
              <a:lnSpc>
                <a:spcPct val="107000"/>
              </a:lnSpc>
              <a:spcBef>
                <a:spcPts val="1000"/>
              </a:spcBef>
              <a:spcAft>
                <a:spcPts val="0"/>
              </a:spcAft>
              <a:buClr>
                <a:srgbClr val="000000"/>
              </a:buClr>
              <a:buSzPts val="300"/>
              <a:buFont typeface="Arial"/>
              <a:buChar char="•"/>
            </a:pPr>
            <a:r>
              <a:rPr lang="en-US" sz="2800" b="0" i="0" u="none">
                <a:solidFill>
                  <a:srgbClr val="000000"/>
                </a:solidFill>
                <a:latin typeface="MS PGothic"/>
                <a:ea typeface="MS PGothic"/>
                <a:cs typeface="MS PGothic"/>
                <a:sym typeface="MS PGothic"/>
              </a:rPr>
              <a:t>SSD(256 GB) </a:t>
            </a:r>
            <a:endParaRPr sz="1100" b="0" i="0" u="none">
              <a:solidFill>
                <a:srgbClr val="000000"/>
              </a:solidFill>
              <a:latin typeface="MS PGothic"/>
              <a:ea typeface="MS PGothic"/>
              <a:cs typeface="MS PGothic"/>
              <a:sym typeface="MS PGothic"/>
            </a:endParaRPr>
          </a:p>
          <a:p>
            <a:pPr marL="228600" marR="0" lvl="0" indent="-228600" algn="l" rtl="0">
              <a:lnSpc>
                <a:spcPct val="107000"/>
              </a:lnSpc>
              <a:spcBef>
                <a:spcPts val="1000"/>
              </a:spcBef>
              <a:spcAft>
                <a:spcPts val="0"/>
              </a:spcAft>
              <a:buClr>
                <a:srgbClr val="000000"/>
              </a:buClr>
              <a:buSzPts val="300"/>
              <a:buFont typeface="Arial"/>
              <a:buChar char="•"/>
            </a:pPr>
            <a:r>
              <a:rPr lang="en-US" sz="2800" b="0" i="0" u="none">
                <a:solidFill>
                  <a:srgbClr val="000000"/>
                </a:solidFill>
                <a:latin typeface="MS PGothic"/>
                <a:ea typeface="MS PGothic"/>
                <a:cs typeface="MS PGothic"/>
                <a:sym typeface="MS PGothic"/>
              </a:rPr>
              <a:t>GPU</a:t>
            </a:r>
            <a:endParaRPr sz="1100" b="0" i="0" u="none">
              <a:solidFill>
                <a:srgbClr val="000000"/>
              </a:solidFill>
              <a:latin typeface="MS PGothic"/>
              <a:ea typeface="MS PGothic"/>
              <a:cs typeface="MS PGothic"/>
              <a:sym typeface="MS PGothic"/>
            </a:endParaRPr>
          </a:p>
          <a:p>
            <a:pPr marL="0" marR="0" lvl="0" indent="0" algn="l" rtl="0">
              <a:lnSpc>
                <a:spcPct val="90000"/>
              </a:lnSpc>
              <a:spcBef>
                <a:spcPts val="1000"/>
              </a:spcBef>
              <a:spcAft>
                <a:spcPts val="0"/>
              </a:spcAft>
              <a:buNone/>
            </a:pPr>
            <a:r>
              <a:rPr lang="en-US" sz="2800">
                <a:latin typeface="Calibri"/>
                <a:ea typeface="Calibri"/>
                <a:cs typeface="Calibri"/>
                <a:sym typeface="Calibri"/>
              </a:rPr>
              <a:t>    </a:t>
            </a:r>
            <a:r>
              <a:rPr lang="en-US" sz="2800" b="0" i="0" u="none">
                <a:solidFill>
                  <a:srgbClr val="000000"/>
                </a:solidFill>
                <a:latin typeface="Calibri"/>
                <a:ea typeface="Calibri"/>
                <a:cs typeface="Calibri"/>
                <a:sym typeface="Calibri"/>
              </a:rPr>
              <a:t>OS</a:t>
            </a:r>
            <a:endParaRPr/>
          </a:p>
        </p:txBody>
      </p:sp>
      <p:sp>
        <p:nvSpPr>
          <p:cNvPr id="183" name="Google Shape;183;p18"/>
          <p:cNvSpPr txBox="1">
            <a:spLocks noGrp="1"/>
          </p:cNvSpPr>
          <p:nvPr>
            <p:ph type="body" idx="1"/>
          </p:nvPr>
        </p:nvSpPr>
        <p:spPr>
          <a:xfrm>
            <a:off x="5989650" y="1733550"/>
            <a:ext cx="5183100" cy="823800"/>
          </a:xfrm>
          <a:prstGeom prst="rect">
            <a:avLst/>
          </a:prstGeom>
          <a:noFill/>
          <a:ln>
            <a:noFill/>
          </a:ln>
        </p:spPr>
        <p:txBody>
          <a:bodyPr spcFirstLastPara="1" wrap="square" lIns="45700" tIns="45700" rIns="45700" bIns="45700" anchor="b" anchorCtr="0">
            <a:noAutofit/>
          </a:bodyPr>
          <a:lstStyle/>
          <a:p>
            <a:pPr marL="0" lvl="0" indent="0" algn="ctr" rtl="0">
              <a:lnSpc>
                <a:spcPct val="90000"/>
              </a:lnSpc>
              <a:spcBef>
                <a:spcPts val="0"/>
              </a:spcBef>
              <a:spcAft>
                <a:spcPts val="0"/>
              </a:spcAft>
              <a:buClr>
                <a:srgbClr val="00B050"/>
              </a:buClr>
              <a:buSzPts val="2800"/>
              <a:buNone/>
            </a:pPr>
            <a:r>
              <a:rPr lang="en-US" sz="2800" b="1" i="0" u="none">
                <a:solidFill>
                  <a:srgbClr val="00B050"/>
                </a:solidFill>
                <a:latin typeface="Times New Roman"/>
                <a:ea typeface="Times New Roman"/>
                <a:cs typeface="Times New Roman"/>
                <a:sym typeface="Times New Roman"/>
              </a:rPr>
              <a:t>SOFTWARE</a:t>
            </a:r>
            <a:endParaRPr/>
          </a:p>
        </p:txBody>
      </p:sp>
      <p:sp>
        <p:nvSpPr>
          <p:cNvPr id="184" name="Google Shape;184;p18"/>
          <p:cNvSpPr txBox="1"/>
          <p:nvPr/>
        </p:nvSpPr>
        <p:spPr>
          <a:xfrm>
            <a:off x="7435850" y="2557462"/>
            <a:ext cx="5092800" cy="3684600"/>
          </a:xfrm>
          <a:prstGeom prst="rect">
            <a:avLst/>
          </a:prstGeom>
          <a:noFill/>
          <a:ln>
            <a:noFill/>
          </a:ln>
        </p:spPr>
        <p:txBody>
          <a:bodyPr spcFirstLastPara="1" wrap="square" lIns="45700" tIns="45700" rIns="45700" bIns="45700" anchor="t" anchorCtr="0">
            <a:normAutofit/>
          </a:bodyPr>
          <a:lstStyle/>
          <a:p>
            <a:pPr marL="228600" marR="0" lvl="0" indent="-228600" algn="l" rtl="0">
              <a:lnSpc>
                <a:spcPct val="107000"/>
              </a:lnSpc>
              <a:spcBef>
                <a:spcPts val="0"/>
              </a:spcBef>
              <a:spcAft>
                <a:spcPts val="0"/>
              </a:spcAft>
              <a:buClr>
                <a:srgbClr val="000000"/>
              </a:buClr>
              <a:buSzPts val="300"/>
              <a:buFont typeface="Arial"/>
              <a:buChar char="•"/>
            </a:pPr>
            <a:r>
              <a:rPr lang="en-US" sz="2800" b="0" i="0" u="none">
                <a:solidFill>
                  <a:srgbClr val="000000"/>
                </a:solidFill>
                <a:latin typeface="Times New Roman"/>
                <a:ea typeface="Times New Roman"/>
                <a:cs typeface="Times New Roman"/>
                <a:sym typeface="Times New Roman"/>
              </a:rPr>
              <a:t> </a:t>
            </a:r>
            <a:r>
              <a:rPr lang="en-US" sz="2800" b="0" i="0" u="none">
                <a:solidFill>
                  <a:srgbClr val="000000"/>
                </a:solidFill>
                <a:latin typeface="MS PGothic"/>
                <a:ea typeface="MS PGothic"/>
                <a:cs typeface="MS PGothic"/>
                <a:sym typeface="MS PGothic"/>
              </a:rPr>
              <a:t>Python </a:t>
            </a:r>
            <a:endParaRPr/>
          </a:p>
          <a:p>
            <a:pPr marL="228600" marR="0" lvl="0" indent="-228600" algn="l" rtl="0">
              <a:lnSpc>
                <a:spcPct val="107000"/>
              </a:lnSpc>
              <a:spcBef>
                <a:spcPts val="1000"/>
              </a:spcBef>
              <a:spcAft>
                <a:spcPts val="0"/>
              </a:spcAft>
              <a:buClr>
                <a:srgbClr val="000000"/>
              </a:buClr>
              <a:buSzPts val="300"/>
              <a:buFont typeface="Arial"/>
              <a:buChar char="•"/>
            </a:pPr>
            <a:r>
              <a:rPr lang="en-US" sz="2800" b="0" i="0" u="none">
                <a:solidFill>
                  <a:srgbClr val="000000"/>
                </a:solidFill>
                <a:latin typeface="MS PGothic"/>
                <a:ea typeface="MS PGothic"/>
                <a:cs typeface="MS PGothic"/>
                <a:sym typeface="MS PGothic"/>
              </a:rPr>
              <a:t>Colab</a:t>
            </a:r>
            <a:endParaRPr/>
          </a:p>
          <a:p>
            <a:pPr marL="228600" marR="0" lvl="0" indent="-228600" algn="l" rtl="0">
              <a:lnSpc>
                <a:spcPct val="107000"/>
              </a:lnSpc>
              <a:spcBef>
                <a:spcPts val="1000"/>
              </a:spcBef>
              <a:spcAft>
                <a:spcPts val="0"/>
              </a:spcAft>
              <a:buClr>
                <a:srgbClr val="000000"/>
              </a:buClr>
              <a:buSzPts val="300"/>
              <a:buFont typeface="Arial"/>
              <a:buChar char="•"/>
            </a:pPr>
            <a:r>
              <a:rPr lang="en-US" sz="2800" b="0" i="0" u="none">
                <a:solidFill>
                  <a:srgbClr val="000000"/>
                </a:solidFill>
                <a:latin typeface="MS PGothic"/>
                <a:ea typeface="MS PGothic"/>
                <a:cs typeface="MS PGothic"/>
                <a:sym typeface="MS PGothic"/>
              </a:rPr>
              <a:t>Machine learning </a:t>
            </a:r>
            <a:endParaRPr/>
          </a:p>
          <a:p>
            <a:pPr marL="228600" marR="0" lvl="0" indent="-228600" algn="l" rtl="0">
              <a:lnSpc>
                <a:spcPct val="107000"/>
              </a:lnSpc>
              <a:spcBef>
                <a:spcPts val="1000"/>
              </a:spcBef>
              <a:spcAft>
                <a:spcPts val="0"/>
              </a:spcAft>
              <a:buClr>
                <a:srgbClr val="000000"/>
              </a:buClr>
              <a:buSzPts val="300"/>
              <a:buFont typeface="Arial"/>
              <a:buChar char="•"/>
            </a:pPr>
            <a:r>
              <a:rPr lang="en-US" sz="2800" b="0" i="0" u="none">
                <a:solidFill>
                  <a:srgbClr val="000000"/>
                </a:solidFill>
                <a:latin typeface="MS PGothic"/>
                <a:ea typeface="MS PGothic"/>
                <a:cs typeface="MS PGothic"/>
                <a:sym typeface="MS PGothic"/>
              </a:rPr>
              <a:t>Data handling</a:t>
            </a:r>
            <a:endParaRPr/>
          </a:p>
          <a:p>
            <a:pPr marL="228600" marR="0" lvl="0" indent="-228600" algn="l" rtl="0">
              <a:lnSpc>
                <a:spcPct val="107000"/>
              </a:lnSpc>
              <a:spcBef>
                <a:spcPts val="1000"/>
              </a:spcBef>
              <a:spcAft>
                <a:spcPts val="0"/>
              </a:spcAft>
              <a:buClr>
                <a:srgbClr val="000000"/>
              </a:buClr>
              <a:buSzPts val="300"/>
              <a:buFont typeface="Arial"/>
              <a:buChar char="•"/>
            </a:pPr>
            <a:r>
              <a:rPr lang="en-US" sz="2800" b="0" i="0" u="none">
                <a:solidFill>
                  <a:srgbClr val="000000"/>
                </a:solidFill>
                <a:latin typeface="Calibri"/>
                <a:ea typeface="Calibri"/>
                <a:cs typeface="Calibri"/>
                <a:sym typeface="Calibri"/>
              </a:rPr>
              <a:t>Version control</a:t>
            </a:r>
            <a:endParaRPr/>
          </a:p>
        </p:txBody>
      </p:sp>
      <p:sp>
        <p:nvSpPr>
          <p:cNvPr id="185" name="Google Shape;185;p18"/>
          <p:cNvSpPr txBox="1"/>
          <p:nvPr/>
        </p:nvSpPr>
        <p:spPr>
          <a:xfrm>
            <a:off x="11172825" y="6415087"/>
            <a:ext cx="180900" cy="247800"/>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1" i="0" u="none">
                <a:solidFill>
                  <a:srgbClr val="000000"/>
                </a:solidFill>
                <a:latin typeface="Calibri"/>
                <a:ea typeface="Calibri"/>
                <a:cs typeface="Calibri"/>
                <a:sym typeface="Calibri"/>
              </a:r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9"/>
          <p:cNvSpPr txBox="1">
            <a:spLocks noGrp="1"/>
          </p:cNvSpPr>
          <p:nvPr>
            <p:ph type="title"/>
          </p:nvPr>
        </p:nvSpPr>
        <p:spPr>
          <a:xfrm>
            <a:off x="0" y="17462"/>
            <a:ext cx="12192000" cy="663600"/>
          </a:xfrm>
          <a:prstGeom prst="rect">
            <a:avLst/>
          </a:prstGeom>
          <a:noFill/>
          <a:ln>
            <a:noFill/>
          </a:ln>
        </p:spPr>
        <p:txBody>
          <a:bodyPr spcFirstLastPara="1" wrap="square" lIns="45700" tIns="45700" rIns="45700" bIns="45700" anchor="ctr" anchorCtr="0">
            <a:normAutofit/>
          </a:bodyPr>
          <a:lstStyle/>
          <a:p>
            <a:pPr marL="0" lvl="0" indent="0" algn="ctr" rtl="0">
              <a:lnSpc>
                <a:spcPct val="90000"/>
              </a:lnSpc>
              <a:spcBef>
                <a:spcPts val="0"/>
              </a:spcBef>
              <a:spcAft>
                <a:spcPts val="0"/>
              </a:spcAft>
              <a:buClr>
                <a:srgbClr val="FF0000"/>
              </a:buClr>
              <a:buSzPts val="3600"/>
              <a:buFont typeface="Times New Roman"/>
              <a:buNone/>
            </a:pPr>
            <a:r>
              <a:rPr lang="en-US" sz="3600" b="1" i="0" u="none">
                <a:solidFill>
                  <a:srgbClr val="FF0000"/>
                </a:solidFill>
                <a:latin typeface="Times New Roman"/>
                <a:ea typeface="Times New Roman"/>
                <a:cs typeface="Times New Roman"/>
                <a:sym typeface="Times New Roman"/>
              </a:rPr>
              <a:t>MODULES </a:t>
            </a:r>
            <a:endParaRPr/>
          </a:p>
        </p:txBody>
      </p:sp>
      <p:sp>
        <p:nvSpPr>
          <p:cNvPr id="191" name="Google Shape;191;p19"/>
          <p:cNvSpPr txBox="1">
            <a:spLocks noGrp="1"/>
          </p:cNvSpPr>
          <p:nvPr>
            <p:ph type="body" idx="1"/>
          </p:nvPr>
        </p:nvSpPr>
        <p:spPr>
          <a:xfrm>
            <a:off x="838200" y="1825625"/>
            <a:ext cx="10515600" cy="4351200"/>
          </a:xfrm>
          <a:prstGeom prst="rect">
            <a:avLst/>
          </a:prstGeom>
          <a:noFill/>
          <a:ln>
            <a:noFill/>
          </a:ln>
        </p:spPr>
        <p:txBody>
          <a:bodyPr spcFirstLastPara="1" wrap="square" lIns="45700" tIns="45700" rIns="45700" bIns="45700" anchor="t" anchorCtr="0">
            <a:normAutofit/>
          </a:bodyPr>
          <a:lstStyle/>
          <a:p>
            <a:pPr marL="228600" lvl="0" indent="-228600" algn="l" rtl="0">
              <a:lnSpc>
                <a:spcPct val="107000"/>
              </a:lnSpc>
              <a:spcBef>
                <a:spcPts val="0"/>
              </a:spcBef>
              <a:spcAft>
                <a:spcPts val="0"/>
              </a:spcAft>
              <a:buClr>
                <a:srgbClr val="000000"/>
              </a:buClr>
              <a:buSzPts val="300"/>
              <a:buFont typeface="Arial"/>
              <a:buChar char="•"/>
            </a:pPr>
            <a:r>
              <a:rPr lang="en-US" sz="2400" b="0" i="0" u="none">
                <a:solidFill>
                  <a:srgbClr val="000000"/>
                </a:solidFill>
                <a:latin typeface="MS PGothic"/>
                <a:ea typeface="MS PGothic"/>
                <a:cs typeface="MS PGothic"/>
                <a:sym typeface="MS PGothic"/>
              </a:rPr>
              <a:t>Data collection and preprocessing </a:t>
            </a:r>
            <a:endParaRPr/>
          </a:p>
          <a:p>
            <a:pPr marL="228600" lvl="0" indent="-228600" algn="l" rtl="0">
              <a:lnSpc>
                <a:spcPct val="107000"/>
              </a:lnSpc>
              <a:spcBef>
                <a:spcPts val="1000"/>
              </a:spcBef>
              <a:spcAft>
                <a:spcPts val="0"/>
              </a:spcAft>
              <a:buClr>
                <a:srgbClr val="000000"/>
              </a:buClr>
              <a:buSzPts val="300"/>
              <a:buFont typeface="Arial"/>
              <a:buChar char="•"/>
            </a:pPr>
            <a:r>
              <a:rPr lang="en-US" sz="2400" b="0" i="0" u="none">
                <a:solidFill>
                  <a:srgbClr val="000000"/>
                </a:solidFill>
                <a:latin typeface="MS PGothic"/>
                <a:ea typeface="MS PGothic"/>
                <a:cs typeface="MS PGothic"/>
                <a:sym typeface="MS PGothic"/>
              </a:rPr>
              <a:t>Exporatory data analysis </a:t>
            </a:r>
            <a:endParaRPr/>
          </a:p>
          <a:p>
            <a:pPr marL="228600" lvl="0" indent="-228600" algn="l" rtl="0">
              <a:lnSpc>
                <a:spcPct val="107000"/>
              </a:lnSpc>
              <a:spcBef>
                <a:spcPts val="1000"/>
              </a:spcBef>
              <a:spcAft>
                <a:spcPts val="0"/>
              </a:spcAft>
              <a:buClr>
                <a:srgbClr val="000000"/>
              </a:buClr>
              <a:buSzPts val="300"/>
              <a:buFont typeface="Arial"/>
              <a:buChar char="•"/>
            </a:pPr>
            <a:r>
              <a:rPr lang="en-US" sz="2400" b="0" i="0" u="none">
                <a:solidFill>
                  <a:srgbClr val="000000"/>
                </a:solidFill>
                <a:latin typeface="MS PGothic"/>
                <a:ea typeface="MS PGothic"/>
                <a:cs typeface="MS PGothic"/>
                <a:sym typeface="MS PGothic"/>
              </a:rPr>
              <a:t>Model development module</a:t>
            </a:r>
            <a:endParaRPr/>
          </a:p>
          <a:p>
            <a:pPr marL="228600" lvl="0" indent="-228600" algn="l" rtl="0">
              <a:lnSpc>
                <a:spcPct val="107000"/>
              </a:lnSpc>
              <a:spcBef>
                <a:spcPts val="1000"/>
              </a:spcBef>
              <a:spcAft>
                <a:spcPts val="0"/>
              </a:spcAft>
              <a:buClr>
                <a:srgbClr val="000000"/>
              </a:buClr>
              <a:buSzPts val="300"/>
              <a:buFont typeface="Arial"/>
              <a:buChar char="•"/>
            </a:pPr>
            <a:r>
              <a:rPr lang="en-US" sz="2400" b="0" i="0" u="none">
                <a:solidFill>
                  <a:srgbClr val="000000"/>
                </a:solidFill>
                <a:latin typeface="MS PGothic"/>
                <a:ea typeface="MS PGothic"/>
                <a:cs typeface="MS PGothic"/>
                <a:sym typeface="MS PGothic"/>
              </a:rPr>
              <a:t>Loan amount estimation </a:t>
            </a:r>
            <a:endParaRPr/>
          </a:p>
          <a:p>
            <a:pPr marL="228600" lvl="0" indent="-228600" algn="l" rtl="0">
              <a:lnSpc>
                <a:spcPct val="107000"/>
              </a:lnSpc>
              <a:spcBef>
                <a:spcPts val="1000"/>
              </a:spcBef>
              <a:spcAft>
                <a:spcPts val="0"/>
              </a:spcAft>
              <a:buClr>
                <a:srgbClr val="000000"/>
              </a:buClr>
              <a:buSzPts val="300"/>
              <a:buFont typeface="Arial"/>
              <a:buChar char="•"/>
            </a:pPr>
            <a:r>
              <a:rPr lang="en-US" sz="2400" b="0" i="0" u="none">
                <a:solidFill>
                  <a:srgbClr val="000000"/>
                </a:solidFill>
                <a:latin typeface="Times New Roman"/>
                <a:ea typeface="Times New Roman"/>
                <a:cs typeface="Times New Roman"/>
                <a:sym typeface="Times New Roman"/>
              </a:rPr>
              <a:t>Model evaluation and validation</a:t>
            </a:r>
            <a:endParaRPr sz="2400" b="0" i="0" u="none">
              <a:solidFill>
                <a:srgbClr val="000000"/>
              </a:solidFill>
              <a:latin typeface="MS PGothic"/>
              <a:ea typeface="MS PGothic"/>
              <a:cs typeface="MS PGothic"/>
              <a:sym typeface="MS PGothic"/>
            </a:endParaRPr>
          </a:p>
          <a:p>
            <a:pPr marL="228600" lvl="0" indent="-228600" algn="l" rtl="0">
              <a:lnSpc>
                <a:spcPct val="107000"/>
              </a:lnSpc>
              <a:spcBef>
                <a:spcPts val="1000"/>
              </a:spcBef>
              <a:spcAft>
                <a:spcPts val="0"/>
              </a:spcAft>
              <a:buClr>
                <a:srgbClr val="000000"/>
              </a:buClr>
              <a:buSzPts val="300"/>
              <a:buFont typeface="Arial"/>
              <a:buChar char="•"/>
            </a:pPr>
            <a:r>
              <a:rPr lang="en-US" sz="2400" b="0" i="0" u="none">
                <a:solidFill>
                  <a:srgbClr val="000000"/>
                </a:solidFill>
                <a:latin typeface="Times New Roman"/>
                <a:ea typeface="Times New Roman"/>
                <a:cs typeface="Times New Roman"/>
                <a:sym typeface="Times New Roman"/>
              </a:rPr>
              <a:t>Predicting and development module</a:t>
            </a:r>
            <a:endParaRPr sz="2400" b="0" i="0" u="none">
              <a:solidFill>
                <a:srgbClr val="000000"/>
              </a:solidFill>
              <a:latin typeface="MS PGothic"/>
              <a:ea typeface="MS PGothic"/>
              <a:cs typeface="MS PGothic"/>
              <a:sym typeface="MS PGothic"/>
            </a:endParaRPr>
          </a:p>
          <a:p>
            <a:pPr marL="228600" lvl="0" indent="-228600" algn="l" rtl="0">
              <a:lnSpc>
                <a:spcPct val="107000"/>
              </a:lnSpc>
              <a:spcBef>
                <a:spcPts val="1000"/>
              </a:spcBef>
              <a:spcAft>
                <a:spcPts val="0"/>
              </a:spcAft>
              <a:buClr>
                <a:srgbClr val="000000"/>
              </a:buClr>
              <a:buSzPts val="300"/>
              <a:buFont typeface="Arial"/>
              <a:buChar char="•"/>
            </a:pPr>
            <a:r>
              <a:rPr lang="en-US" sz="2400" b="0" i="0" u="none">
                <a:solidFill>
                  <a:srgbClr val="000000"/>
                </a:solidFill>
                <a:latin typeface="Times New Roman"/>
                <a:ea typeface="Times New Roman"/>
                <a:cs typeface="Times New Roman"/>
                <a:sym typeface="Times New Roman"/>
              </a:rPr>
              <a:t>Reporting and visualization module</a:t>
            </a:r>
            <a:endParaRPr/>
          </a:p>
        </p:txBody>
      </p:sp>
      <p:sp>
        <p:nvSpPr>
          <p:cNvPr id="192" name="Google Shape;192;p19"/>
          <p:cNvSpPr txBox="1"/>
          <p:nvPr/>
        </p:nvSpPr>
        <p:spPr>
          <a:xfrm>
            <a:off x="11172825" y="6415087"/>
            <a:ext cx="180900" cy="247800"/>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1" i="0" u="none">
                <a:solidFill>
                  <a:srgbClr val="000000"/>
                </a:solidFill>
                <a:latin typeface="Calibri"/>
                <a:ea typeface="Calibri"/>
                <a:cs typeface="Calibri"/>
                <a:sym typeface="Calibri"/>
              </a:rPr>
              <a:t>9</a:t>
            </a:fld>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1045</Words>
  <Application>Microsoft Office PowerPoint</Application>
  <PresentationFormat>Widescreen</PresentationFormat>
  <Paragraphs>132</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MS PGothic</vt:lpstr>
      <vt:lpstr>Arial</vt:lpstr>
      <vt:lpstr>Arial Narrow</vt:lpstr>
      <vt:lpstr>Calibri</vt:lpstr>
      <vt:lpstr>Times New Roman</vt:lpstr>
      <vt:lpstr>Office Theme</vt:lpstr>
      <vt:lpstr>PowerPoint Presentation</vt:lpstr>
      <vt:lpstr>PowerPoint Presentation</vt:lpstr>
      <vt:lpstr>OBJECTIVE OF THE PROJECT</vt:lpstr>
      <vt:lpstr>                          ABSTRACT</vt:lpstr>
      <vt:lpstr>PowerPoint Presentation</vt:lpstr>
      <vt:lpstr>PowerPoint Presentation</vt:lpstr>
      <vt:lpstr>PowerPoint Presentation</vt:lpstr>
      <vt:lpstr>SOFTWARE AND HARDWARE REQUIREMENTS </vt:lpstr>
      <vt:lpstr>MODULES </vt:lpstr>
      <vt:lpstr>SUMMARY OF MODULE-1</vt:lpstr>
      <vt:lpstr>SUMMARY OF MODULE-2</vt:lpstr>
      <vt:lpstr>SUMMARY OF MODULE-3</vt:lpstr>
      <vt:lpstr>SUMMARY OF MODULE-4</vt:lpstr>
      <vt:lpstr>SUMMARY OF MODULE-5</vt:lpstr>
      <vt:lpstr>RESULTS AND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kevin joel</cp:lastModifiedBy>
  <cp:revision>1</cp:revision>
  <dcterms:modified xsi:type="dcterms:W3CDTF">2024-12-06T03:28:13Z</dcterms:modified>
</cp:coreProperties>
</file>