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3" r:id="rId4"/>
    <p:sldId id="257" r:id="rId5"/>
    <p:sldId id="262" r:id="rId6"/>
    <p:sldId id="259" r:id="rId7"/>
    <p:sldId id="265" r:id="rId8"/>
    <p:sldId id="266" r:id="rId9"/>
    <p:sldId id="25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9"/>
    <p:restoredTop sz="94619"/>
  </p:normalViewPr>
  <p:slideViewPr>
    <p:cSldViewPr snapToGrid="0" snapToObjects="1">
      <p:cViewPr varScale="1">
        <p:scale>
          <a:sx n="109" d="100"/>
          <a:sy n="109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5935-D5CE-AF4C-ADA7-1B62FBC3F826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892C585-3B9C-1844-90BF-25E05894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5935-D5CE-AF4C-ADA7-1B62FBC3F826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C585-3B9C-1844-90BF-25E05894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6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5935-D5CE-AF4C-ADA7-1B62FBC3F826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C585-3B9C-1844-90BF-25E05894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9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5935-D5CE-AF4C-ADA7-1B62FBC3F826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C585-3B9C-1844-90BF-25E05894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A2D5935-D5CE-AF4C-ADA7-1B62FBC3F826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892C585-3B9C-1844-90BF-25E05894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3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5935-D5CE-AF4C-ADA7-1B62FBC3F826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C585-3B9C-1844-90BF-25E05894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2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5935-D5CE-AF4C-ADA7-1B62FBC3F826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C585-3B9C-1844-90BF-25E05894A1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0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5935-D5CE-AF4C-ADA7-1B62FBC3F826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C585-3B9C-1844-90BF-25E05894A1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861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5935-D5CE-AF4C-ADA7-1B62FBC3F826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C585-3B9C-1844-90BF-25E05894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5935-D5CE-AF4C-ADA7-1B62FBC3F826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C585-3B9C-1844-90BF-25E05894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4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5935-D5CE-AF4C-ADA7-1B62FBC3F826}" type="datetimeFigureOut">
              <a:rPr lang="en-US" smtClean="0"/>
              <a:t>2/27/23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C585-3B9C-1844-90BF-25E05894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7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2D5935-D5CE-AF4C-ADA7-1B62FBC3F826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892C585-3B9C-1844-90BF-25E05894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5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youtu.be/0Ufktu4GPz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49DF-2132-FA4A-9DED-CF6869A31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DA327-5102-FE43-B5E1-D1825FB08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5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478E-26A6-E145-B883-B450053A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the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D38CF-FA94-BA4D-9E3F-BF9125D96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2093976"/>
            <a:ext cx="10058400" cy="4050792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ofstream</a:t>
            </a:r>
            <a:r>
              <a:rPr lang="en-US" dirty="0"/>
              <a:t> to open file</a:t>
            </a:r>
          </a:p>
          <a:p>
            <a:r>
              <a:rPr lang="en-US" dirty="0"/>
              <a:t>Make sure to check file open</a:t>
            </a:r>
          </a:p>
          <a:p>
            <a:r>
              <a:rPr lang="en-US" dirty="0"/>
              <a:t>Write to file</a:t>
            </a:r>
          </a:p>
          <a:p>
            <a:r>
              <a:rPr lang="en-US" dirty="0"/>
              <a:t>Close file when done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 you from </a:t>
            </a:r>
            <a:r>
              <a:rPr lang="en-US" dirty="0" err="1"/>
              <a:t>D.Va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1FAB2-2A59-0944-A34D-BDAF0247C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004" y="2154428"/>
            <a:ext cx="4521200" cy="939800"/>
          </a:xfrm>
          <a:prstGeom prst="rect">
            <a:avLst/>
          </a:prstGeom>
        </p:spPr>
      </p:pic>
      <p:pic>
        <p:nvPicPr>
          <p:cNvPr id="5122" name="Picture 2" descr="Top 30 Dva GIFs | Find the best GIF on Gfycat">
            <a:extLst>
              <a:ext uri="{FF2B5EF4-FFF2-40B4-BE49-F238E27FC236}">
                <a16:creationId xmlns:a16="http://schemas.microsoft.com/office/drawing/2014/main" id="{368C195D-AF15-BB4A-9F18-6C1F0BD64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404" y="3429000"/>
            <a:ext cx="57404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55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1629-7D96-5D4A-A333-A55E3845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you’ll be using in 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0DAC7-15C6-154C-8EB4-735EB22A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reading and writing</a:t>
            </a:r>
          </a:p>
          <a:p>
            <a:pPr lvl="1"/>
            <a:r>
              <a:rPr lang="en-US" dirty="0"/>
              <a:t>Double check whether your file is opened successfully</a:t>
            </a:r>
          </a:p>
          <a:p>
            <a:pPr lvl="1"/>
            <a:r>
              <a:rPr lang="en-US" dirty="0"/>
              <a:t>Close your file when you are done</a:t>
            </a:r>
          </a:p>
          <a:p>
            <a:pPr lvl="1"/>
            <a:endParaRPr lang="en-US" dirty="0"/>
          </a:p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Pass by value</a:t>
            </a:r>
          </a:p>
          <a:p>
            <a:pPr lvl="1"/>
            <a:r>
              <a:rPr lang="en-US" dirty="0"/>
              <a:t>Pass by reference</a:t>
            </a:r>
          </a:p>
          <a:p>
            <a:pPr lvl="1"/>
            <a:r>
              <a:rPr lang="en-US" dirty="0"/>
              <a:t>Function overload</a:t>
            </a:r>
          </a:p>
          <a:p>
            <a:pPr lvl="1"/>
            <a:endParaRPr lang="en-US" dirty="0"/>
          </a:p>
          <a:p>
            <a:r>
              <a:rPr lang="en-US" dirty="0"/>
              <a:t>Templates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4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5629-918F-C24C-8777-87ACAF96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Mech battle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FC43F-E024-C047-A2F0-094F29201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026152" cy="4050792"/>
          </a:xfrm>
        </p:spPr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https://youtu.be/0Ufktu4GPz0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Before </a:t>
            </a:r>
            <a:r>
              <a:rPr lang="en-US" dirty="0" err="1"/>
              <a:t>D.Va</a:t>
            </a:r>
            <a:r>
              <a:rPr lang="en-US" dirty="0"/>
              <a:t> goes into battle she would need information to load her mech.</a:t>
            </a:r>
          </a:p>
          <a:p>
            <a:r>
              <a:rPr lang="en-US" dirty="0"/>
              <a:t>Your program will read the enemy information from the monitoring system and prepare </a:t>
            </a:r>
            <a:r>
              <a:rPr lang="en-US" dirty="0" err="1"/>
              <a:t>D.Va’s</a:t>
            </a:r>
            <a:r>
              <a:rPr lang="en-US" dirty="0"/>
              <a:t> mech for </a:t>
            </a:r>
            <a:r>
              <a:rPr lang="en-US"/>
              <a:t>the battle.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B0334-24C4-3444-97FE-C9188D743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40" y="1924304"/>
            <a:ext cx="43561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4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E08D-3801-534B-A19D-1135490B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from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E92CF-A0C4-9446-B78E-7237503F3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monitoring system will generate a file with information as following: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first line is the number of bots in combat</a:t>
            </a:r>
          </a:p>
          <a:p>
            <a:pPr lvl="1"/>
            <a:r>
              <a:rPr lang="en-US" dirty="0"/>
              <a:t>The second line are the power of bots(int) and the power of the boss(float)</a:t>
            </a:r>
          </a:p>
          <a:p>
            <a:pPr lvl="1"/>
            <a:r>
              <a:rPr lang="en-US" dirty="0"/>
              <a:t>The last line are the number of loaded micro missiles and the loaded power of defense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2BFD2D-D03F-2348-BC31-D1336CC3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150" y="137160"/>
            <a:ext cx="3934282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7F6276-38F3-4244-80A5-09C7E582F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990" y="2805430"/>
            <a:ext cx="27813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2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9ED0-72F9-8A4C-B26F-CE9E9C3A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combat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1EE33-EC75-DC4D-94E1-00FD8772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program will read the file with file name “</a:t>
            </a:r>
            <a:r>
              <a:rPr lang="en-US" dirty="0" err="1"/>
              <a:t>combat.txt</a:t>
            </a:r>
            <a:r>
              <a:rPr lang="en-US" dirty="0"/>
              <a:t>”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94C2AB8-581F-79E5-4BE2-D676B2531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199" y="2914649"/>
            <a:ext cx="5566877" cy="239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6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1814-B0CF-854F-88F8-1C420434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bots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514131-1623-1E4F-8BFA-08C7766BA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4005" y="5086350"/>
            <a:ext cx="4279900" cy="137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F587CA-6FE7-CB48-89A0-4FEA663F2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005" y="685800"/>
            <a:ext cx="4618147" cy="1983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AC6BFC-D8AD-954D-BA65-883E9EE76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005" y="3429000"/>
            <a:ext cx="2781300" cy="1003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DC37FE-5644-9746-8D35-3B49793031F6}"/>
              </a:ext>
            </a:extLst>
          </p:cNvPr>
          <p:cNvSpPr txBox="1"/>
          <p:nvPr/>
        </p:nvSpPr>
        <p:spPr>
          <a:xfrm>
            <a:off x="507140" y="1849053"/>
            <a:ext cx="56943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Read the number of bots, save in </a:t>
            </a:r>
            <a:r>
              <a:rPr lang="en-US" sz="2000" dirty="0" err="1">
                <a:solidFill>
                  <a:srgbClr val="0070C0"/>
                </a:solidFill>
              </a:rPr>
              <a:t>botsCount</a:t>
            </a: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Then use that to initialize your array</a:t>
            </a:r>
          </a:p>
          <a:p>
            <a:pPr lvl="1"/>
            <a:r>
              <a:rPr lang="en-US" sz="1600" dirty="0"/>
              <a:t>Your compiler may or may not give a warning on using variable to define size, feel free to ignore the warning for 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Write a for loop and use </a:t>
            </a:r>
            <a:r>
              <a:rPr lang="en-US" sz="2000" dirty="0" err="1">
                <a:solidFill>
                  <a:srgbClr val="0070C0"/>
                </a:solidFill>
              </a:rPr>
              <a:t>botsCount</a:t>
            </a:r>
            <a:r>
              <a:rPr lang="en-US" sz="2000" dirty="0"/>
              <a:t> to control the number of times your loop runs. Read bots power and save in the array within the loop.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Read boss power last, outside of the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Read the loaded micro missiles and the loaded power of defense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Save in </a:t>
            </a:r>
            <a:r>
              <a:rPr lang="en-US" sz="2000" i="0" dirty="0" err="1">
                <a:solidFill>
                  <a:srgbClr val="236FA1"/>
                </a:solidFill>
                <a:effectLst/>
              </a:rPr>
              <a:t>microMissiles</a:t>
            </a:r>
            <a:r>
              <a:rPr lang="en-US" sz="2000" i="0" dirty="0">
                <a:solidFill>
                  <a:srgbClr val="236FA1"/>
                </a:solidFill>
                <a:effectLst/>
              </a:rPr>
              <a:t> </a:t>
            </a:r>
            <a:r>
              <a:rPr lang="en-US" sz="2000" i="0" dirty="0">
                <a:effectLst/>
              </a:rPr>
              <a:t>and</a:t>
            </a:r>
            <a:r>
              <a:rPr lang="en-US" sz="2000" i="0" dirty="0">
                <a:solidFill>
                  <a:srgbClr val="236FA1"/>
                </a:solidFill>
                <a:effectLst/>
              </a:rPr>
              <a:t> </a:t>
            </a:r>
            <a:r>
              <a:rPr lang="en-US" sz="2000" i="0" dirty="0" err="1">
                <a:solidFill>
                  <a:srgbClr val="236FA1"/>
                </a:solidFill>
                <a:effectLst/>
              </a:rPr>
              <a:t>defenseMatrix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31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0E2F-7DC9-D140-698F-8528DFB7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power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62A5D-FE69-49B3-CE87-9B9704B1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36FA1"/>
                </a:solidFill>
                <a:effectLst/>
              </a:rPr>
              <a:t>matrix_power </a:t>
            </a:r>
            <a:r>
              <a:rPr lang="en-US" dirty="0">
                <a:effectLst/>
              </a:rPr>
              <a:t>function</a:t>
            </a:r>
          </a:p>
          <a:p>
            <a:pPr lvl="1"/>
            <a:r>
              <a:rPr lang="en-US" dirty="0"/>
              <a:t>Parameters:</a:t>
            </a:r>
          </a:p>
          <a:p>
            <a:pPr lvl="2"/>
            <a:r>
              <a:rPr lang="en-US" dirty="0"/>
              <a:t>an integer array storing bots' power</a:t>
            </a:r>
          </a:p>
          <a:p>
            <a:pPr lvl="2"/>
            <a:r>
              <a:rPr lang="en-US" dirty="0"/>
              <a:t>an integer indicating the number of bots</a:t>
            </a:r>
          </a:p>
          <a:p>
            <a:pPr lvl="2"/>
            <a:r>
              <a:rPr lang="en-US" dirty="0"/>
              <a:t>a float indicating the boss' power</a:t>
            </a:r>
          </a:p>
          <a:p>
            <a:pPr lvl="1"/>
            <a:r>
              <a:rPr lang="en-US" dirty="0"/>
              <a:t>Use a for loop to sum up all damages from the array (use number of bots to control the number of times your for loop runs</a:t>
            </a:r>
          </a:p>
          <a:p>
            <a:pPr lvl="1"/>
            <a:r>
              <a:rPr lang="en-US" dirty="0"/>
              <a:t>Add boss power on top of the sum</a:t>
            </a:r>
          </a:p>
          <a:p>
            <a:pPr lvl="1"/>
            <a:r>
              <a:rPr lang="en-US" dirty="0"/>
              <a:t>Return the sum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main()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solidFill>
                  <a:srgbClr val="0070C0"/>
                </a:solidFill>
              </a:rPr>
              <a:t>matrix_power </a:t>
            </a:r>
            <a:r>
              <a:rPr lang="en-US" dirty="0"/>
              <a:t>function to get </a:t>
            </a:r>
            <a:r>
              <a:rPr lang="en-US" dirty="0">
                <a:solidFill>
                  <a:srgbClr val="0070C0"/>
                </a:solidFill>
              </a:rPr>
              <a:t>matrixPowerRequired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8A937-B7BA-7CD4-3C6B-04669ED1E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731"/>
          <a:stretch/>
        </p:blipFill>
        <p:spPr>
          <a:xfrm>
            <a:off x="4915018" y="4928127"/>
            <a:ext cx="7031990" cy="545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78AA1C-E1EC-1079-7896-DD917E116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681" y="125914"/>
            <a:ext cx="4384040" cy="199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0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0E2F-7DC9-D140-698F-8528DFB7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power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62A5D-FE69-49B3-CE87-9B9704B1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effectLst/>
              </a:rPr>
              <a:t>single_missile_power </a:t>
            </a:r>
            <a:r>
              <a:rPr lang="en-US" dirty="0">
                <a:effectLst/>
              </a:rPr>
              <a:t>function (templated)</a:t>
            </a:r>
          </a:p>
          <a:p>
            <a:pPr lvl="1"/>
            <a:r>
              <a:rPr lang="en-US" dirty="0"/>
              <a:t>Parameters:</a:t>
            </a:r>
          </a:p>
          <a:p>
            <a:pPr lvl="2"/>
            <a:r>
              <a:rPr lang="en-US" sz="1800" dirty="0"/>
              <a:t>an integer </a:t>
            </a:r>
            <a:r>
              <a:rPr lang="en-US" sz="1800" b="1" dirty="0"/>
              <a:t>or</a:t>
            </a:r>
            <a:r>
              <a:rPr lang="en-US" sz="1800" dirty="0"/>
              <a:t> a float</a:t>
            </a:r>
          </a:p>
          <a:p>
            <a:pPr lvl="1"/>
            <a:r>
              <a:rPr lang="en-US" dirty="0"/>
              <a:t>Use an if statement to check the parameter value</a:t>
            </a:r>
          </a:p>
          <a:p>
            <a:pPr lvl="1"/>
            <a:r>
              <a:rPr lang="en-US" dirty="0"/>
              <a:t>Calculate the return value based on condition</a:t>
            </a:r>
          </a:p>
          <a:p>
            <a:pPr lvl="1"/>
            <a:r>
              <a:rPr lang="en-US" dirty="0"/>
              <a:t>Return the value</a:t>
            </a:r>
          </a:p>
          <a:p>
            <a:pPr lvl="1"/>
            <a:r>
              <a:rPr lang="en-US" dirty="0"/>
              <a:t>Return type the same as parameter type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main()</a:t>
            </a:r>
          </a:p>
          <a:p>
            <a:pPr lvl="1"/>
            <a:r>
              <a:rPr lang="en-US" dirty="0"/>
              <a:t>Use a for loop to call </a:t>
            </a:r>
            <a:r>
              <a:rPr lang="en-US" dirty="0">
                <a:solidFill>
                  <a:srgbClr val="0070C0"/>
                </a:solidFill>
              </a:rPr>
              <a:t>single_missile_power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Sum up the returned value into </a:t>
            </a:r>
            <a:r>
              <a:rPr lang="en-US" dirty="0">
                <a:solidFill>
                  <a:srgbClr val="0070C0"/>
                </a:solidFill>
              </a:rPr>
              <a:t>missilePowerRequired</a:t>
            </a:r>
          </a:p>
          <a:p>
            <a:pPr lvl="1"/>
            <a:r>
              <a:rPr lang="en-US" dirty="0"/>
              <a:t>Remember to call </a:t>
            </a:r>
            <a:r>
              <a:rPr lang="en-US" dirty="0">
                <a:solidFill>
                  <a:srgbClr val="0070C0"/>
                </a:solidFill>
              </a:rPr>
              <a:t>single_missile_power </a:t>
            </a:r>
            <a:r>
              <a:rPr lang="en-US" dirty="0"/>
              <a:t>with boss power as well and add on top of </a:t>
            </a:r>
            <a:r>
              <a:rPr lang="en-US" dirty="0">
                <a:solidFill>
                  <a:srgbClr val="0070C0"/>
                </a:solidFill>
              </a:rPr>
              <a:t>missilePowerRequired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E37D0-908D-35A0-565A-92CA62A96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040" y="4871219"/>
            <a:ext cx="3268580" cy="226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9A49AF-2BD2-FAE5-C3CC-586063EEE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716" y="5795622"/>
            <a:ext cx="3095324" cy="24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8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43FE-0DBD-9843-8002-D084A4F3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</a:t>
            </a:r>
            <a:r>
              <a:rPr lang="en-US" dirty="0" err="1"/>
              <a:t>d.va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76820-1DB6-D940-987A-9F92D8AC4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9762275" cy="40507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Function overloading with two functions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Takes in </a:t>
            </a:r>
            <a:r>
              <a:rPr lang="en-US" sz="2200" dirty="0" err="1">
                <a:solidFill>
                  <a:srgbClr val="0070C0"/>
                </a:solidFill>
              </a:rPr>
              <a:t>defenseMatrix</a:t>
            </a:r>
            <a:r>
              <a:rPr lang="en-US" sz="2200" dirty="0"/>
              <a:t> by reference and </a:t>
            </a:r>
            <a:r>
              <a:rPr lang="en-US" sz="2200" dirty="0">
                <a:solidFill>
                  <a:srgbClr val="0070C0"/>
                </a:solidFill>
              </a:rPr>
              <a:t>matrixPowerRequired </a:t>
            </a:r>
            <a:r>
              <a:rPr lang="en-US" sz="2200" dirty="0"/>
              <a:t>by value</a:t>
            </a:r>
          </a:p>
          <a:p>
            <a:pPr lvl="1"/>
            <a:r>
              <a:rPr lang="en-US" sz="2000" dirty="0"/>
              <a:t>Use if statement to check whether the power required is more than </a:t>
            </a:r>
            <a:r>
              <a:rPr lang="en-US" sz="2000" dirty="0" err="1"/>
              <a:t>defenseMatrix</a:t>
            </a:r>
            <a:endParaRPr lang="en-US" sz="2000" dirty="0"/>
          </a:p>
          <a:p>
            <a:pPr lvl="1"/>
            <a:r>
              <a:rPr lang="en-US" sz="2000" dirty="0"/>
              <a:t>If yes, replace </a:t>
            </a:r>
            <a:r>
              <a:rPr lang="en-US" sz="2000" dirty="0" err="1"/>
              <a:t>defenseMatrix</a:t>
            </a:r>
            <a:r>
              <a:rPr lang="en-US" sz="2000" dirty="0"/>
              <a:t> value with the matrixPowerRequired</a:t>
            </a:r>
          </a:p>
          <a:p>
            <a:pPr lvl="1"/>
            <a:r>
              <a:rPr lang="en-US" sz="2000" dirty="0"/>
              <a:t>Otherwise, leave it as 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Takes in </a:t>
            </a:r>
            <a:r>
              <a:rPr lang="en-US" sz="2200" dirty="0" err="1">
                <a:solidFill>
                  <a:srgbClr val="0070C0"/>
                </a:solidFill>
              </a:rPr>
              <a:t>microMissiles</a:t>
            </a:r>
            <a:r>
              <a:rPr lang="en-US" sz="2200" dirty="0"/>
              <a:t> by reference and </a:t>
            </a:r>
            <a:r>
              <a:rPr lang="en-US" sz="2200" dirty="0">
                <a:solidFill>
                  <a:srgbClr val="0070C0"/>
                </a:solidFill>
              </a:rPr>
              <a:t>missilePowerRequired </a:t>
            </a:r>
            <a:r>
              <a:rPr lang="en-US" sz="2200" dirty="0"/>
              <a:t>by value</a:t>
            </a:r>
          </a:p>
          <a:p>
            <a:pPr lvl="1"/>
            <a:r>
              <a:rPr lang="en-US" sz="2000" dirty="0"/>
              <a:t>Calculate how many missiles needed for the missilePowerRequired(divide then round up)</a:t>
            </a:r>
          </a:p>
          <a:p>
            <a:pPr lvl="1"/>
            <a:r>
              <a:rPr lang="en-US" sz="2000" dirty="0"/>
              <a:t>Use if statement to check whether the number of missile needed is more than what we have</a:t>
            </a:r>
          </a:p>
          <a:p>
            <a:pPr lvl="1"/>
            <a:r>
              <a:rPr lang="en-US" sz="2000" dirty="0"/>
              <a:t>If yes, replace </a:t>
            </a:r>
            <a:r>
              <a:rPr lang="en-US" sz="2000" dirty="0" err="1"/>
              <a:t>microMissiles</a:t>
            </a:r>
            <a:endParaRPr lang="en-US" sz="2000" dirty="0"/>
          </a:p>
          <a:p>
            <a:pPr lvl="1"/>
            <a:r>
              <a:rPr lang="en-US" sz="2000" dirty="0"/>
              <a:t>Otherwise, leave it as is</a:t>
            </a:r>
          </a:p>
          <a:p>
            <a:pPr lvl="2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27685B-3E57-3244-ABBD-6F25B5C410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409"/>
          <a:stretch/>
        </p:blipFill>
        <p:spPr>
          <a:xfrm>
            <a:off x="4410925" y="1011833"/>
            <a:ext cx="7031990" cy="39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82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{C7F09BE5-8ACE-3E42-82EF-1C4CA53CC3A6}tf10001070</Template>
  <TotalTime>4479</TotalTime>
  <Words>550</Words>
  <Application>Microsoft Macintosh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Project 2</vt:lpstr>
      <vt:lpstr>What you’ll be using in project 2</vt:lpstr>
      <vt:lpstr>Design Mech battle system</vt:lpstr>
      <vt:lpstr>Read from file</vt:lpstr>
      <vt:lpstr>Read the combat file</vt:lpstr>
      <vt:lpstr>Read bots</vt:lpstr>
      <vt:lpstr>Calculate power needed</vt:lpstr>
      <vt:lpstr>Calculate power needed</vt:lpstr>
      <vt:lpstr>Load d.va</vt:lpstr>
      <vt:lpstr>Generate the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Zhen Zhai</dc:creator>
  <cp:lastModifiedBy>Zhen Zhai</cp:lastModifiedBy>
  <cp:revision>28</cp:revision>
  <dcterms:created xsi:type="dcterms:W3CDTF">2021-03-03T06:35:07Z</dcterms:created>
  <dcterms:modified xsi:type="dcterms:W3CDTF">2023-03-02T05:00:12Z</dcterms:modified>
</cp:coreProperties>
</file>