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00806809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00806809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00806809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00806809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00806809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0806809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00806809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00806809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00806809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00806809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6fe25b2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6fe25b2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00806809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0806809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00806809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0806809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00806809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00806809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00806809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00806809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00806809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00806809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T</a:t>
            </a:r>
            <a:r>
              <a:rPr lang="en" sz="1300">
                <a:solidFill>
                  <a:schemeClr val="dk2"/>
                </a:solidFill>
                <a:latin typeface="Calibri"/>
                <a:ea typeface="Calibri"/>
                <a:cs typeface="Calibri"/>
                <a:sym typeface="Calibri"/>
              </a:rPr>
              <a:t>he main control module is the module responsible for all flow of data within GE-PS.</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It stores user preference, sends the parking lot data to be displayed on the main GUI, and also communicates routing info with the navig module.</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t/>
            </a:r>
            <a:endParaRPr sz="1300">
              <a:solidFill>
                <a:schemeClr val="dk2"/>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00806809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00806809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Receives</a:t>
            </a:r>
            <a:r>
              <a:rPr lang="en"/>
              <a:t> location data of the user from their cell phone GPS.</a:t>
            </a:r>
            <a:endParaRPr/>
          </a:p>
          <a:p>
            <a:pPr indent="0" lvl="0" marL="0" rtl="0" algn="l">
              <a:lnSpc>
                <a:spcPct val="115000"/>
              </a:lnSpc>
              <a:spcBef>
                <a:spcPts val="1600"/>
              </a:spcBef>
              <a:spcAft>
                <a:spcPts val="0"/>
              </a:spcAft>
              <a:buNone/>
            </a:pPr>
            <a:r>
              <a:rPr lang="en"/>
              <a:t>Send location data of the user to the nav module.</a:t>
            </a:r>
            <a:endParaRPr/>
          </a:p>
          <a:p>
            <a:pPr indent="0" lvl="0" marL="0" rtl="0" algn="l">
              <a:lnSpc>
                <a:spcPct val="115000"/>
              </a:lnSpc>
              <a:spcBef>
                <a:spcPts val="1600"/>
              </a:spcBef>
              <a:spcAft>
                <a:spcPts val="0"/>
              </a:spcAft>
              <a:buNone/>
            </a:pPr>
            <a:r>
              <a:rPr lang="en"/>
              <a:t>Main Module will also, send a request to open an external routing app if the user if out of range of GE-PS.</a:t>
            </a:r>
            <a:endParaRPr/>
          </a:p>
          <a:p>
            <a:pPr indent="0" lvl="0" marL="0" rtl="0" algn="l">
              <a:lnSpc>
                <a:spcPct val="115000"/>
              </a:lnSpc>
              <a:spcBef>
                <a:spcPts val="1600"/>
              </a:spcBef>
              <a:spcAft>
                <a:spcPts val="0"/>
              </a:spcAft>
              <a:buNone/>
            </a:pPr>
            <a:r>
              <a:rPr lang="en"/>
              <a:t>MM should also recieve updates from the parking spot database as often as chosen by the user.</a:t>
            </a:r>
            <a:endParaRPr/>
          </a:p>
          <a:p>
            <a:pPr indent="0" lvl="0" marL="0" rtl="0" algn="l">
              <a:lnSpc>
                <a:spcPct val="115000"/>
              </a:lnSpc>
              <a:spcBef>
                <a:spcPts val="1600"/>
              </a:spcBef>
              <a:spcAft>
                <a:spcPts val="1600"/>
              </a:spcAft>
              <a:buNone/>
            </a:pPr>
            <a:r>
              <a:rPr lang="en"/>
              <a:t>Shall send parking space data to the GUI for display.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00806809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00806809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main screen has a simply layout, where the user can chose to view the parking lots directly or they can chose to input their schedule and utilize an auto-recommendation feature based on that input.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21400" y="1032775"/>
            <a:ext cx="8701200" cy="192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GE-PS</a:t>
            </a:r>
            <a:endParaRPr/>
          </a:p>
          <a:p>
            <a:pPr indent="0" lvl="0" marL="0" rtl="0" algn="ctr">
              <a:spcBef>
                <a:spcPts val="0"/>
              </a:spcBef>
              <a:spcAft>
                <a:spcPts val="0"/>
              </a:spcAft>
              <a:buNone/>
            </a:pPr>
            <a:r>
              <a:rPr lang="en"/>
              <a:t>Golden Eagle Parking System</a:t>
            </a:r>
            <a:endParaRPr/>
          </a:p>
        </p:txBody>
      </p:sp>
      <p:sp>
        <p:nvSpPr>
          <p:cNvPr id="129" name="Google Shape;129;p13"/>
          <p:cNvSpPr txBox="1"/>
          <p:nvPr>
            <p:ph idx="1" type="subTitle"/>
          </p:nvPr>
        </p:nvSpPr>
        <p:spPr>
          <a:xfrm>
            <a:off x="5216700" y="3311475"/>
            <a:ext cx="3764100" cy="159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Prepared by</a:t>
            </a:r>
            <a:endParaRPr/>
          </a:p>
          <a:p>
            <a:pPr indent="0" lvl="0" marL="0" rtl="0" algn="ctr">
              <a:spcBef>
                <a:spcPts val="0"/>
              </a:spcBef>
              <a:spcAft>
                <a:spcPts val="0"/>
              </a:spcAft>
              <a:buNone/>
            </a:pPr>
            <a:r>
              <a:rPr lang="en"/>
              <a:t>Kevin Diaz-Lopez</a:t>
            </a:r>
            <a:endParaRPr/>
          </a:p>
          <a:p>
            <a:pPr indent="0" lvl="0" marL="0" rtl="0" algn="ctr">
              <a:spcBef>
                <a:spcPts val="0"/>
              </a:spcBef>
              <a:spcAft>
                <a:spcPts val="0"/>
              </a:spcAft>
              <a:buNone/>
            </a:pPr>
            <a:r>
              <a:rPr lang="en"/>
              <a:t>Phoebe Castanedo</a:t>
            </a:r>
            <a:endParaRPr/>
          </a:p>
          <a:p>
            <a:pPr indent="0" lvl="0" marL="0" rtl="0" algn="ctr">
              <a:spcBef>
                <a:spcPts val="0"/>
              </a:spcBef>
              <a:spcAft>
                <a:spcPts val="0"/>
              </a:spcAft>
              <a:buNone/>
            </a:pPr>
            <a:r>
              <a:rPr lang="en"/>
              <a:t>Angie Alvarez</a:t>
            </a:r>
            <a:endParaRPr/>
          </a:p>
        </p:txBody>
      </p:sp>
      <p:sp>
        <p:nvSpPr>
          <p:cNvPr id="130" name="Google Shape;130;p13"/>
          <p:cNvSpPr txBox="1"/>
          <p:nvPr/>
        </p:nvSpPr>
        <p:spPr>
          <a:xfrm>
            <a:off x="627950" y="3311475"/>
            <a:ext cx="30639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CS 3337 - Software Engineering</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May 2020</a:t>
            </a:r>
            <a:endParaRPr sz="1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66075" y="325525"/>
            <a:ext cx="8485200" cy="13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GUI Module Requirements</a:t>
            </a:r>
            <a:endParaRPr/>
          </a:p>
        </p:txBody>
      </p:sp>
      <p:pic>
        <p:nvPicPr>
          <p:cNvPr id="185" name="Google Shape;185;p22"/>
          <p:cNvPicPr preferRelativeResize="0"/>
          <p:nvPr/>
        </p:nvPicPr>
        <p:blipFill>
          <a:blip r:embed="rId3">
            <a:alphaModFix/>
          </a:blip>
          <a:stretch>
            <a:fillRect/>
          </a:stretch>
        </p:blipFill>
        <p:spPr>
          <a:xfrm>
            <a:off x="1425250" y="969050"/>
            <a:ext cx="6525642" cy="3810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a:t>
            </a:r>
            <a:r>
              <a:rPr lang="en"/>
              <a:t> Module</a:t>
            </a:r>
            <a:endParaRPr/>
          </a:p>
          <a:p>
            <a:pPr indent="0" lvl="0" marL="0" rtl="0" algn="l">
              <a:spcBef>
                <a:spcPts val="0"/>
              </a:spcBef>
              <a:spcAft>
                <a:spcPts val="0"/>
              </a:spcAft>
              <a:buNone/>
            </a:pPr>
            <a:r>
              <a:rPr lang="en"/>
              <a:t>(module 2.3)</a:t>
            </a:r>
            <a:endParaRPr/>
          </a:p>
        </p:txBody>
      </p:sp>
      <p:sp>
        <p:nvSpPr>
          <p:cNvPr id="191" name="Google Shape;191;p23"/>
          <p:cNvSpPr txBox="1"/>
          <p:nvPr>
            <p:ph idx="1" type="body"/>
          </p:nvPr>
        </p:nvSpPr>
        <p:spPr>
          <a:xfrm>
            <a:off x="830700" y="20142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Navigation Module is responsible for the auto-recommendation of parking spots and routing of the user to their spot, given access to their devices’ GPS.</a:t>
            </a:r>
            <a:endParaRPr/>
          </a:p>
          <a:p>
            <a:pPr indent="0" lvl="0" marL="0" rtl="0" algn="l">
              <a:spcBef>
                <a:spcPts val="1600"/>
              </a:spcBef>
              <a:spcAft>
                <a:spcPts val="1600"/>
              </a:spcAft>
              <a:buNone/>
            </a:pPr>
            <a:r>
              <a:rPr lang="en"/>
              <a:t>Due to time constraints the routing portion of this module was not implemented, however its auto-recommendation and scheduling features are.</a:t>
            </a:r>
            <a:endParaRPr/>
          </a:p>
        </p:txBody>
      </p:sp>
      <p:pic>
        <p:nvPicPr>
          <p:cNvPr id="192" name="Google Shape;192;p23"/>
          <p:cNvPicPr preferRelativeResize="0"/>
          <p:nvPr/>
        </p:nvPicPr>
        <p:blipFill>
          <a:blip r:embed="rId3">
            <a:alphaModFix/>
          </a:blip>
          <a:stretch>
            <a:fillRect/>
          </a:stretch>
        </p:blipFill>
        <p:spPr>
          <a:xfrm>
            <a:off x="5606700" y="152400"/>
            <a:ext cx="2344997"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279875" y="425225"/>
            <a:ext cx="8613900" cy="77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Navigation Module Requirements</a:t>
            </a:r>
            <a:endParaRPr/>
          </a:p>
        </p:txBody>
      </p:sp>
      <p:pic>
        <p:nvPicPr>
          <p:cNvPr id="198" name="Google Shape;198;p24"/>
          <p:cNvPicPr preferRelativeResize="0"/>
          <p:nvPr/>
        </p:nvPicPr>
        <p:blipFill>
          <a:blip r:embed="rId3">
            <a:alphaModFix/>
          </a:blip>
          <a:stretch>
            <a:fillRect/>
          </a:stretch>
        </p:blipFill>
        <p:spPr>
          <a:xfrm>
            <a:off x="432275" y="1158150"/>
            <a:ext cx="8330725" cy="282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466200" y="378000"/>
            <a:ext cx="4753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Recognition </a:t>
            </a:r>
            <a:r>
              <a:rPr lang="en"/>
              <a:t>Module</a:t>
            </a:r>
            <a:endParaRPr/>
          </a:p>
          <a:p>
            <a:pPr indent="0" lvl="0" marL="0" rtl="0" algn="l">
              <a:spcBef>
                <a:spcPts val="0"/>
              </a:spcBef>
              <a:spcAft>
                <a:spcPts val="0"/>
              </a:spcAft>
              <a:buNone/>
            </a:pPr>
            <a:r>
              <a:rPr lang="en"/>
              <a:t>(module 2.4)</a:t>
            </a:r>
            <a:endParaRPr/>
          </a:p>
        </p:txBody>
      </p:sp>
      <p:sp>
        <p:nvSpPr>
          <p:cNvPr id="204" name="Google Shape;204;p25"/>
          <p:cNvSpPr txBox="1"/>
          <p:nvPr>
            <p:ph idx="1" type="body"/>
          </p:nvPr>
        </p:nvSpPr>
        <p:spPr>
          <a:xfrm>
            <a:off x="466200" y="15118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Finally, the Image Recognition module is one of the most important modules of GE-PS as it is responsible for all image processing that allows the camera feed of a parking lot to be interpreted into either occupied or vacant spaces.</a:t>
            </a:r>
            <a:endParaRPr/>
          </a:p>
        </p:txBody>
      </p:sp>
      <p:pic>
        <p:nvPicPr>
          <p:cNvPr id="205" name="Google Shape;205;p25"/>
          <p:cNvPicPr preferRelativeResize="0"/>
          <p:nvPr/>
        </p:nvPicPr>
        <p:blipFill>
          <a:blip r:embed="rId3">
            <a:alphaModFix/>
          </a:blip>
          <a:stretch>
            <a:fillRect/>
          </a:stretch>
        </p:blipFill>
        <p:spPr>
          <a:xfrm>
            <a:off x="1657325" y="2862925"/>
            <a:ext cx="1907825" cy="1923250"/>
          </a:xfrm>
          <a:prstGeom prst="rect">
            <a:avLst/>
          </a:prstGeom>
          <a:noFill/>
          <a:ln>
            <a:noFill/>
          </a:ln>
        </p:spPr>
      </p:pic>
      <p:pic>
        <p:nvPicPr>
          <p:cNvPr id="206" name="Google Shape;206;p25"/>
          <p:cNvPicPr preferRelativeResize="0"/>
          <p:nvPr/>
        </p:nvPicPr>
        <p:blipFill>
          <a:blip r:embed="rId4">
            <a:alphaModFix/>
          </a:blip>
          <a:stretch>
            <a:fillRect/>
          </a:stretch>
        </p:blipFill>
        <p:spPr>
          <a:xfrm>
            <a:off x="5828975" y="1109225"/>
            <a:ext cx="2133600" cy="325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253525" y="551250"/>
            <a:ext cx="8640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 Recognition Module Requirements</a:t>
            </a:r>
            <a:endParaRPr/>
          </a:p>
        </p:txBody>
      </p:sp>
      <p:pic>
        <p:nvPicPr>
          <p:cNvPr id="212" name="Google Shape;212;p26"/>
          <p:cNvPicPr preferRelativeResize="0"/>
          <p:nvPr/>
        </p:nvPicPr>
        <p:blipFill>
          <a:blip r:embed="rId3">
            <a:alphaModFix/>
          </a:blip>
          <a:stretch>
            <a:fillRect/>
          </a:stretch>
        </p:blipFill>
        <p:spPr>
          <a:xfrm>
            <a:off x="533400" y="1206325"/>
            <a:ext cx="8179999" cy="3479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712325" y="845600"/>
            <a:ext cx="37092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GE-PS?</a:t>
            </a:r>
            <a:endParaRPr/>
          </a:p>
        </p:txBody>
      </p:sp>
      <p:sp>
        <p:nvSpPr>
          <p:cNvPr id="141" name="Google Shape;141;p15"/>
          <p:cNvSpPr txBox="1"/>
          <p:nvPr>
            <p:ph idx="1" type="body"/>
          </p:nvPr>
        </p:nvSpPr>
        <p:spPr>
          <a:xfrm>
            <a:off x="4845900" y="1490300"/>
            <a:ext cx="3709200" cy="294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an Android app aimed at streamlining visits to CSULA via monitoring of parking lot availability</a:t>
            </a:r>
            <a:br>
              <a:rPr lang="en" sz="1600"/>
            </a:br>
            <a:endParaRPr sz="1600"/>
          </a:p>
          <a:p>
            <a:pPr indent="-330200" lvl="0" marL="457200" rtl="0" algn="l">
              <a:spcBef>
                <a:spcPts val="0"/>
              </a:spcBef>
              <a:spcAft>
                <a:spcPts val="0"/>
              </a:spcAft>
              <a:buSzPts val="1600"/>
              <a:buChar char="-"/>
            </a:pPr>
            <a:r>
              <a:rPr lang="en" sz="1600"/>
              <a:t>achieves this through image processing</a:t>
            </a:r>
            <a:br>
              <a:rPr lang="en" sz="1600"/>
            </a:br>
            <a:endParaRPr sz="1600"/>
          </a:p>
          <a:p>
            <a:pPr indent="-330200" lvl="0" marL="457200" rtl="0" algn="l">
              <a:spcBef>
                <a:spcPts val="0"/>
              </a:spcBef>
              <a:spcAft>
                <a:spcPts val="0"/>
              </a:spcAft>
              <a:buSzPts val="1600"/>
              <a:buChar char="-"/>
            </a:pPr>
            <a:r>
              <a:rPr lang="en" sz="1600"/>
              <a:t>contains QoL features such as auto-recommendation and tagging of your parking space</a:t>
            </a:r>
            <a:endParaRPr sz="1600"/>
          </a:p>
        </p:txBody>
      </p:sp>
      <p:pic>
        <p:nvPicPr>
          <p:cNvPr id="142" name="Google Shape;142;p15"/>
          <p:cNvPicPr preferRelativeResize="0"/>
          <p:nvPr/>
        </p:nvPicPr>
        <p:blipFill>
          <a:blip r:embed="rId3">
            <a:alphaModFix/>
          </a:blip>
          <a:stretch>
            <a:fillRect/>
          </a:stretch>
        </p:blipFill>
        <p:spPr>
          <a:xfrm>
            <a:off x="876225" y="336501"/>
            <a:ext cx="3464024" cy="447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98825" y="540650"/>
            <a:ext cx="22833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DFD Level 0</a:t>
            </a:r>
            <a:endParaRPr/>
          </a:p>
        </p:txBody>
      </p:sp>
      <p:pic>
        <p:nvPicPr>
          <p:cNvPr id="148" name="Google Shape;148;p16"/>
          <p:cNvPicPr preferRelativeResize="0"/>
          <p:nvPr/>
        </p:nvPicPr>
        <p:blipFill>
          <a:blip r:embed="rId3">
            <a:alphaModFix/>
          </a:blip>
          <a:stretch>
            <a:fillRect/>
          </a:stretch>
        </p:blipFill>
        <p:spPr>
          <a:xfrm>
            <a:off x="1542300" y="1144550"/>
            <a:ext cx="6059409" cy="369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7"/>
          <p:cNvPicPr preferRelativeResize="0"/>
          <p:nvPr/>
        </p:nvPicPr>
        <p:blipFill>
          <a:blip r:embed="rId3">
            <a:alphaModFix/>
          </a:blip>
          <a:stretch>
            <a:fillRect/>
          </a:stretch>
        </p:blipFill>
        <p:spPr>
          <a:xfrm>
            <a:off x="1693450" y="1144551"/>
            <a:ext cx="5757075" cy="3575149"/>
          </a:xfrm>
          <a:prstGeom prst="rect">
            <a:avLst/>
          </a:prstGeom>
          <a:noFill/>
          <a:ln>
            <a:noFill/>
          </a:ln>
        </p:spPr>
      </p:pic>
      <p:sp>
        <p:nvSpPr>
          <p:cNvPr id="154" name="Google Shape;154;p17"/>
          <p:cNvSpPr txBox="1"/>
          <p:nvPr>
            <p:ph type="title"/>
          </p:nvPr>
        </p:nvSpPr>
        <p:spPr>
          <a:xfrm>
            <a:off x="1027425" y="540650"/>
            <a:ext cx="22833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DFD Level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Module Descriptions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6932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Control Module</a:t>
            </a:r>
            <a:endParaRPr/>
          </a:p>
          <a:p>
            <a:pPr indent="0" lvl="0" marL="0" rtl="0" algn="l">
              <a:spcBef>
                <a:spcPts val="0"/>
              </a:spcBef>
              <a:spcAft>
                <a:spcPts val="0"/>
              </a:spcAft>
              <a:buNone/>
            </a:pPr>
            <a:r>
              <a:rPr lang="en"/>
              <a:t>(module 2.1)</a:t>
            </a:r>
            <a:endParaRPr/>
          </a:p>
        </p:txBody>
      </p:sp>
      <p:sp>
        <p:nvSpPr>
          <p:cNvPr id="165" name="Google Shape;165;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Main Control Module, or MCM is the module responsible for all flow of data within GE-PS. Its responsibilities include storing user preferences, sending parking lot data for display on the main GUI,  and communicating routing information with the Navigation module (such as intended user location). It works very closely with the GUI.</a:t>
            </a:r>
            <a:endParaRPr/>
          </a:p>
        </p:txBody>
      </p:sp>
      <p:pic>
        <p:nvPicPr>
          <p:cNvPr id="166" name="Google Shape;166;p19"/>
          <p:cNvPicPr preferRelativeResize="0"/>
          <p:nvPr/>
        </p:nvPicPr>
        <p:blipFill>
          <a:blip r:embed="rId3">
            <a:alphaModFix/>
          </a:blip>
          <a:stretch>
            <a:fillRect/>
          </a:stretch>
        </p:blipFill>
        <p:spPr>
          <a:xfrm>
            <a:off x="4962450" y="1190625"/>
            <a:ext cx="3429000" cy="27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32575" y="351875"/>
            <a:ext cx="8297700" cy="13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Module Requirements</a:t>
            </a:r>
            <a:endParaRPr/>
          </a:p>
        </p:txBody>
      </p:sp>
      <p:pic>
        <p:nvPicPr>
          <p:cNvPr id="172" name="Google Shape;172;p20"/>
          <p:cNvPicPr preferRelativeResize="0"/>
          <p:nvPr/>
        </p:nvPicPr>
        <p:blipFill>
          <a:blip r:embed="rId3">
            <a:alphaModFix/>
          </a:blip>
          <a:stretch>
            <a:fillRect/>
          </a:stretch>
        </p:blipFill>
        <p:spPr>
          <a:xfrm>
            <a:off x="922950" y="1019850"/>
            <a:ext cx="7455449" cy="359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 Module</a:t>
            </a:r>
            <a:endParaRPr/>
          </a:p>
          <a:p>
            <a:pPr indent="0" lvl="0" marL="0" rtl="0" algn="l">
              <a:spcBef>
                <a:spcPts val="0"/>
              </a:spcBef>
              <a:spcAft>
                <a:spcPts val="0"/>
              </a:spcAft>
              <a:buNone/>
            </a:pPr>
            <a:r>
              <a:rPr lang="en"/>
              <a:t>(module 2.2)</a:t>
            </a:r>
            <a:endParaRPr/>
          </a:p>
        </p:txBody>
      </p:sp>
      <p:sp>
        <p:nvSpPr>
          <p:cNvPr id="178" name="Google Shape;178;p21"/>
          <p:cNvSpPr txBox="1"/>
          <p:nvPr>
            <p:ph idx="1" type="body"/>
          </p:nvPr>
        </p:nvSpPr>
        <p:spPr>
          <a:xfrm>
            <a:off x="830700" y="20904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GUI Module is the frontend of GE-PS.</a:t>
            </a:r>
            <a:endParaRPr/>
          </a:p>
          <a:p>
            <a:pPr indent="0" lvl="0" marL="0" rtl="0" algn="l">
              <a:spcBef>
                <a:spcPts val="1600"/>
              </a:spcBef>
              <a:spcAft>
                <a:spcPts val="1600"/>
              </a:spcAft>
              <a:buNone/>
            </a:pPr>
            <a:r>
              <a:rPr lang="en"/>
              <a:t>The main screen is a simple welcome screen as seen to the right. From here the user may choose to view the parking lots immediately, or view their schedule and get auto-recommendations.</a:t>
            </a:r>
            <a:endParaRPr/>
          </a:p>
        </p:txBody>
      </p:sp>
      <p:pic>
        <p:nvPicPr>
          <p:cNvPr id="179" name="Google Shape;179;p21"/>
          <p:cNvPicPr preferRelativeResize="0"/>
          <p:nvPr/>
        </p:nvPicPr>
        <p:blipFill>
          <a:blip r:embed="rId3">
            <a:alphaModFix/>
          </a:blip>
          <a:stretch>
            <a:fillRect/>
          </a:stretch>
        </p:blipFill>
        <p:spPr>
          <a:xfrm>
            <a:off x="5553050" y="152400"/>
            <a:ext cx="2306621"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