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6BCE-57B5-4AC6-BD9D-0AF15055A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502031"/>
          </a:xfrm>
        </p:spPr>
        <p:txBody>
          <a:bodyPr/>
          <a:lstStyle/>
          <a:p>
            <a:r>
              <a:rPr lang="en-US" sz="5400" dirty="0"/>
              <a:t>Leap Motion Controlled Lego Mindstorm NXT Arm</a:t>
            </a:r>
            <a:endParaRPr lang="en-IE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C0270-3096-45B2-8CB4-191D724C5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49831"/>
            <a:ext cx="8825658" cy="861420"/>
          </a:xfrm>
        </p:spPr>
        <p:txBody>
          <a:bodyPr/>
          <a:lstStyle/>
          <a:p>
            <a:r>
              <a:rPr lang="en-IE" dirty="0"/>
              <a:t>GESTURE BASED URI DEVELOPMENT</a:t>
            </a:r>
          </a:p>
          <a:p>
            <a:r>
              <a:rPr lang="en-IE" dirty="0">
                <a:solidFill>
                  <a:schemeClr val="tx1"/>
                </a:solidFill>
              </a:rPr>
              <a:t>Donal Burke  | Kevin Delassus</a:t>
            </a:r>
          </a:p>
        </p:txBody>
      </p:sp>
    </p:spTree>
    <p:extLst>
      <p:ext uri="{BB962C8B-B14F-4D97-AF65-F5344CB8AC3E}">
        <p14:creationId xmlns:p14="http://schemas.microsoft.com/office/powerpoint/2010/main" val="282629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4A5DB-1ED7-44C5-8A92-74E81ABA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Project Aims</a:t>
            </a:r>
            <a:endParaRPr lang="en-IE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C9FA6-2423-4937-80D0-6B53006A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382858"/>
            <a:ext cx="8946541" cy="149156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Control a Lego made Mechanical Arm with a Leap Motion Controller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1926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33F8-4BC7-4D70-9AAB-202787C1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Technologies Used</a:t>
            </a:r>
            <a:endParaRPr lang="en-IE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0B58-209E-4F0E-9BEE-97C7CF98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Java 8 64bit and 32bit</a:t>
            </a:r>
          </a:p>
          <a:p>
            <a:r>
              <a:rPr lang="en-US" sz="4000" dirty="0"/>
              <a:t>Leap Motion </a:t>
            </a:r>
          </a:p>
          <a:p>
            <a:r>
              <a:rPr lang="en-US" sz="4000" dirty="0"/>
              <a:t>Leap Motion SDK (</a:t>
            </a:r>
            <a:r>
              <a:rPr lang="en-US" sz="4000" dirty="0" err="1"/>
              <a:t>macOS</a:t>
            </a:r>
            <a:r>
              <a:rPr lang="en-US" sz="4000" dirty="0"/>
              <a:t>/Windows)</a:t>
            </a:r>
          </a:p>
          <a:p>
            <a:r>
              <a:rPr lang="en-US" sz="4000" dirty="0"/>
              <a:t>Lego Mindstorms NXT (</a:t>
            </a:r>
            <a:r>
              <a:rPr lang="en-US" sz="4000" dirty="0" err="1"/>
              <a:t>Lejos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543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447800"/>
            <a:ext cx="10058400" cy="38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9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72C9-9C34-4253-8C28-01233DB3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Mechanical</a:t>
            </a:r>
            <a:r>
              <a:rPr lang="en-US" dirty="0"/>
              <a:t> Arm Setup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AAE1-189A-4EBE-98A7-CD7855CBC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Build Arm</a:t>
            </a:r>
          </a:p>
          <a:p>
            <a:r>
              <a:rPr lang="en-US" sz="3200" dirty="0"/>
              <a:t>Flash a mini 32bit Java Virtual Machine onto Lego NXT Device </a:t>
            </a:r>
          </a:p>
          <a:p>
            <a:r>
              <a:rPr lang="en-US" sz="3200" dirty="0"/>
              <a:t>Download 32bit version of Java 8 and Eclipse</a:t>
            </a:r>
          </a:p>
          <a:p>
            <a:r>
              <a:rPr lang="en-US" sz="3200" dirty="0"/>
              <a:t>Download and Install </a:t>
            </a:r>
            <a:r>
              <a:rPr lang="en-US" sz="3200" dirty="0" err="1"/>
              <a:t>Lejos</a:t>
            </a:r>
            <a:r>
              <a:rPr lang="en-US" sz="3200" dirty="0"/>
              <a:t> Eclipse extension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1957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77B-56FF-484E-8A7D-0B1F5C00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Leap Motion Gestures</a:t>
            </a:r>
            <a:endParaRPr lang="en-IE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773B-9360-4357-800A-4B9495141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71909"/>
            <a:ext cx="4770715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FF00"/>
                </a:solidFill>
              </a:rPr>
              <a:t>Left Hand Gestures</a:t>
            </a:r>
          </a:p>
          <a:p>
            <a:r>
              <a:rPr lang="en-US" sz="3200" dirty="0">
                <a:solidFill>
                  <a:srgbClr val="FFFF00"/>
                </a:solidFill>
              </a:rPr>
              <a:t>Closed Fist </a:t>
            </a:r>
            <a:r>
              <a:rPr lang="en-US" sz="3200" dirty="0"/>
              <a:t>– Stop </a:t>
            </a:r>
          </a:p>
          <a:p>
            <a:r>
              <a:rPr lang="en-US" sz="3200">
                <a:solidFill>
                  <a:srgbClr val="FFFF00"/>
                </a:solidFill>
              </a:rPr>
              <a:t>Swipe Up/Down</a:t>
            </a:r>
            <a:r>
              <a:rPr lang="en-US" sz="3200"/>
              <a:t> </a:t>
            </a:r>
            <a:r>
              <a:rPr lang="en-US" sz="3200" dirty="0"/>
              <a:t>– Move Up/Down</a:t>
            </a:r>
          </a:p>
          <a:p>
            <a:r>
              <a:rPr lang="en-US" sz="3200" dirty="0">
                <a:solidFill>
                  <a:srgbClr val="FFFF00"/>
                </a:solidFill>
              </a:rPr>
              <a:t>Circle Gesture </a:t>
            </a:r>
            <a:r>
              <a:rPr lang="en-US" sz="3200" dirty="0"/>
              <a:t>– Rotate Arm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023E3A-8C16-45F6-9946-F1FAA80A0002}"/>
              </a:ext>
            </a:extLst>
          </p:cNvPr>
          <p:cNvSpPr txBox="1">
            <a:spLocks/>
          </p:cNvSpPr>
          <p:nvPr/>
        </p:nvSpPr>
        <p:spPr>
          <a:xfrm>
            <a:off x="6503572" y="2071909"/>
            <a:ext cx="477071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Right Hand Gestures</a:t>
            </a:r>
          </a:p>
          <a:p>
            <a:r>
              <a:rPr lang="en-US" sz="3200" dirty="0">
                <a:solidFill>
                  <a:srgbClr val="FF0000"/>
                </a:solidFill>
              </a:rPr>
              <a:t>Right Hand Closed Fist </a:t>
            </a:r>
            <a:r>
              <a:rPr lang="en-US" sz="3200" dirty="0"/>
              <a:t>– Close Claw</a:t>
            </a:r>
          </a:p>
          <a:p>
            <a:r>
              <a:rPr lang="en-US" sz="3200" dirty="0">
                <a:solidFill>
                  <a:srgbClr val="FF0000"/>
                </a:solidFill>
              </a:rPr>
              <a:t>Right Hand Upside down Closed Fist </a:t>
            </a:r>
            <a:r>
              <a:rPr lang="en-US" sz="3200" dirty="0"/>
              <a:t>– Open Claw</a:t>
            </a:r>
          </a:p>
          <a:p>
            <a:endParaRPr lang="en-I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6284B3-438B-4B84-9BC3-E74AF428475E}"/>
              </a:ext>
            </a:extLst>
          </p:cNvPr>
          <p:cNvCxnSpPr/>
          <p:nvPr/>
        </p:nvCxnSpPr>
        <p:spPr>
          <a:xfrm>
            <a:off x="5625548" y="1853248"/>
            <a:ext cx="0" cy="4414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30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CD78-BDF2-4BBB-A5B3-EE8F1804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251" y="2941395"/>
            <a:ext cx="9404723" cy="1400530"/>
          </a:xfrm>
        </p:spPr>
        <p:txBody>
          <a:bodyPr/>
          <a:lstStyle/>
          <a:p>
            <a:r>
              <a:rPr lang="en-US" sz="6000" dirty="0"/>
              <a:t>Live Presentation</a:t>
            </a:r>
            <a:endParaRPr lang="en-IE" sz="6000" dirty="0"/>
          </a:p>
        </p:txBody>
      </p:sp>
    </p:spTree>
    <p:extLst>
      <p:ext uri="{BB962C8B-B14F-4D97-AF65-F5344CB8AC3E}">
        <p14:creationId xmlns:p14="http://schemas.microsoft.com/office/powerpoint/2010/main" val="15117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0059-0CAB-4820-B48F-18D2FE58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058" y="2728735"/>
            <a:ext cx="9404723" cy="1400530"/>
          </a:xfrm>
        </p:spPr>
        <p:txBody>
          <a:bodyPr/>
          <a:lstStyle/>
          <a:p>
            <a:r>
              <a:rPr lang="en-US" sz="6000" dirty="0"/>
              <a:t>Any Questions???</a:t>
            </a:r>
            <a:endParaRPr lang="en-IE" sz="6000" dirty="0"/>
          </a:p>
        </p:txBody>
      </p:sp>
    </p:spTree>
    <p:extLst>
      <p:ext uri="{BB962C8B-B14F-4D97-AF65-F5344CB8AC3E}">
        <p14:creationId xmlns:p14="http://schemas.microsoft.com/office/powerpoint/2010/main" val="2053677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130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Leap Motion Controlled Lego Mindstorm NXT Arm</vt:lpstr>
      <vt:lpstr>Project Aims</vt:lpstr>
      <vt:lpstr>Technologies Used</vt:lpstr>
      <vt:lpstr>PowerPoint Presentation</vt:lpstr>
      <vt:lpstr>Mechanical Arm Setup</vt:lpstr>
      <vt:lpstr>Leap Motion Gestures</vt:lpstr>
      <vt:lpstr>Live Presentation</vt:lpstr>
      <vt:lpstr>Any 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Leap Motion Controlled Lego Mindstorm NXT Arm</dc:title>
  <dc:creator>KEVIN DELASSUS</dc:creator>
  <cp:lastModifiedBy>KEVIN DELASSUS - STUDENT</cp:lastModifiedBy>
  <cp:revision>13</cp:revision>
  <dcterms:created xsi:type="dcterms:W3CDTF">2019-04-04T08:54:20Z</dcterms:created>
  <dcterms:modified xsi:type="dcterms:W3CDTF">2019-04-04T19:38:03Z</dcterms:modified>
</cp:coreProperties>
</file>