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7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98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44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34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5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24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92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4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1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1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1ECF-9FA7-4EF8-803E-15F1B20BB9E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33D8-84D4-425B-8C42-B7EE8EEDF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87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</a:t>
            </a:r>
            <a:r>
              <a:rPr lang="pt-BR" dirty="0" err="1" smtClean="0"/>
              <a:t>UniFeCAF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 para uma Faculdade</a:t>
            </a:r>
          </a:p>
          <a:p>
            <a:endParaRPr lang="pt-BR" dirty="0"/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32"/>
    </mc:Choice>
    <mc:Fallback>
      <p:transition spd="slow" advTm="41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pt-BR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Principais Componentes do Modelo Conceitual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Entidades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Representam objetos ou conceitos do mundo real sobre os quais se deseja guardar informações.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Aluno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Professor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Curso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Disciplina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Atributos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São as informações que descrevem as entidades.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A entidade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Aluno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pode ter os atributos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nome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matrícula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CPF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curso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Relacionamentos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Representam as associações entre duas ou mais entidades.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Exemplo: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Aluno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está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matriculado em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Curso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Professor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leciona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Disciplina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Cardinalidade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quantos elementos de uma entidade se relacionam com quantos da outra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Exemplos: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Curso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pode ter 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muitos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Alunos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pt-BR" altLang="pt-B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Uma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Disciplina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pode ser **ministrada por um ou mais Professores</a:t>
            </a: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`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182688"/>
            <a:ext cx="1199605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O que é o Modelo Conceitual?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conceitual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descreve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entidades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seus atributos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relacionamentos entre elas</a:t>
            </a:r>
            <a:r>
              <a:rPr kumimoji="0" lang="pt-BR" altLang="pt-B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Ele responde à pergunta: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“Quais são os dados importantes do sistema e como eles se relacionam?”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Á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1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76"/>
    </mc:Choice>
    <mc:Fallback>
      <p:transition spd="slow" advTm="11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Conceitual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48" y="1825625"/>
            <a:ext cx="9449104" cy="4351338"/>
          </a:xfrm>
        </p:spPr>
      </p:pic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5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56"/>
    </mc:Choice>
    <mc:Fallback>
      <p:transition spd="slow" advTm="80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838200" y="2787968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Elemento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Tabelas</a:t>
                      </a:r>
                      <a:r>
                        <a:rPr lang="pt-BR" dirty="0"/>
                        <a:t> (ou entidades)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Representam objetos principais do sistema (ex: Cliente, Produto, Pedido).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Atributos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São as colunas das tabelas (ex: nome, cpf, data_nascimento).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Chave Primária (PK)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Identifica unicamente cada registro de uma tabela.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Chave Estrangeira (FK)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Representa a ligação entre tabelas. Ex: pedido.cliente_id → cliente.id.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Relacionamentos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Mostram como as tabelas estão conectadas, podendo ser 1:1, 1:N, ou N:N.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1920"/>
            <a:ext cx="9337766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600" b="1" dirty="0" smtClean="0"/>
              <a:t>💡 O que é o Modelo Lógico?</a:t>
            </a:r>
            <a:br>
              <a:rPr lang="pt-BR" sz="1600" b="1" dirty="0" smtClean="0"/>
            </a:br>
            <a:r>
              <a:rPr lang="pt-BR" sz="1600" dirty="0" smtClean="0"/>
              <a:t>O </a:t>
            </a:r>
            <a:r>
              <a:rPr lang="pt-BR" sz="1600" b="1" dirty="0" smtClean="0"/>
              <a:t>modelo lógico</a:t>
            </a:r>
            <a:r>
              <a:rPr lang="pt-BR" sz="1600" dirty="0" smtClean="0"/>
              <a:t> descreve </a:t>
            </a:r>
            <a:r>
              <a:rPr lang="pt-BR" sz="1600" b="1" dirty="0" smtClean="0"/>
              <a:t>como os dados serão organizados</a:t>
            </a:r>
            <a:r>
              <a:rPr lang="pt-BR" sz="1600" dirty="0" smtClean="0"/>
              <a:t>, usando uma linguagem que é independente do SGBD, mas já considerando aspectos relacionais (no caso de bancos de dados relacionais). Ele foca em:</a:t>
            </a:r>
            <a:br>
              <a:rPr lang="pt-BR" sz="1600" dirty="0" smtClean="0"/>
            </a:br>
            <a:r>
              <a:rPr lang="pt-BR" sz="1600" dirty="0" smtClean="0"/>
              <a:t>Quais são as entidades e atributos.</a:t>
            </a:r>
            <a:br>
              <a:rPr lang="pt-BR" sz="1600" dirty="0" smtClean="0"/>
            </a:br>
            <a:r>
              <a:rPr lang="pt-BR" sz="1600" dirty="0" smtClean="0"/>
              <a:t>Como as entidades se relacionam.</a:t>
            </a:r>
            <a:br>
              <a:rPr lang="pt-BR" sz="1600" dirty="0" smtClean="0"/>
            </a:br>
            <a:r>
              <a:rPr lang="pt-BR" sz="1600" dirty="0" smtClean="0"/>
              <a:t>Tipos de dados (sem ainda definir detalhes como tamanho em bytes).</a:t>
            </a:r>
            <a:br>
              <a:rPr lang="pt-BR" sz="1600" dirty="0" smtClean="0"/>
            </a:br>
            <a:r>
              <a:rPr lang="pt-BR" sz="1600" dirty="0" smtClean="0"/>
              <a:t>Chaves primárias e estrangeiras.</a:t>
            </a:r>
            <a:br>
              <a:rPr lang="pt-BR" sz="1600" dirty="0" smtClean="0"/>
            </a:br>
            <a:r>
              <a:rPr lang="pt-BR" sz="1600" dirty="0" smtClean="0"/>
              <a:t>Regras de integridade (unicidade, obrigatoriedade, etc.).</a:t>
            </a:r>
            <a:br>
              <a:rPr lang="pt-BR" sz="1600" dirty="0" smtClean="0"/>
            </a:br>
            <a:endParaRPr kumimoji="0" lang="pt-BR" altLang="pt-B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1520" y="2419401"/>
            <a:ext cx="5892960" cy="5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Componentes de um Modelo Lógico (para banco de dados relacional):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Á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70"/>
    </mc:Choice>
    <mc:Fallback>
      <p:transition spd="slow" advTm="10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 Logico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3" y="1825625"/>
            <a:ext cx="7516553" cy="4351338"/>
          </a:xfrm>
        </p:spPr>
      </p:pic>
      <p:pic>
        <p:nvPicPr>
          <p:cNvPr id="3" name="Á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34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25"/>
    </mc:Choice>
    <mc:Fallback>
      <p:transition spd="slow" advTm="11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278</Words>
  <Application>Microsoft Office PowerPoint</Application>
  <PresentationFormat>Widescreen</PresentationFormat>
  <Paragraphs>42</Paragraphs>
  <Slides>5</Slides>
  <Notes>0</Notes>
  <HiddenSlides>0</HiddenSlides>
  <MMClips>5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 Unicode MS</vt:lpstr>
      <vt:lpstr>Arial</vt:lpstr>
      <vt:lpstr>Calibri</vt:lpstr>
      <vt:lpstr>Calibri Light</vt:lpstr>
      <vt:lpstr>Tema do Office</vt:lpstr>
      <vt:lpstr>Trabalho UniFeCAF </vt:lpstr>
      <vt:lpstr> </vt:lpstr>
      <vt:lpstr>Modelo Conceitual</vt:lpstr>
      <vt:lpstr>💡 O que é o Modelo Lógico? O modelo lógico descreve como os dados serão organizados, usando uma linguagem que é independente do SGBD, mas já considerando aspectos relacionais (no caso de bancos de dados relacionais). Ele foca em: Quais são as entidades e atributos. Como as entidades se relacionam. Tipos de dados (sem ainda definir detalhes como tamanho em bytes). Chaves primárias e estrangeiras. Regras de integridade (unicidade, obrigatoriedade, etc.). </vt:lpstr>
      <vt:lpstr>Modelo Logico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UniFeCAF</dc:title>
  <dc:creator>User</dc:creator>
  <cp:lastModifiedBy>User</cp:lastModifiedBy>
  <cp:revision>4</cp:revision>
  <dcterms:created xsi:type="dcterms:W3CDTF">2025-05-10T14:53:13Z</dcterms:created>
  <dcterms:modified xsi:type="dcterms:W3CDTF">2025-05-10T15:15:33Z</dcterms:modified>
</cp:coreProperties>
</file>