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C2D"/>
    <a:srgbClr val="53E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F11E0-8416-9D12-6486-A151C6DBDC2D}" v="1" dt="2023-07-25T00:45:29.464"/>
    <p1510:client id="{8477DD9B-157A-D071-B09B-9EAF6DC39895}" v="31" dt="2023-07-18T23:45:37.411"/>
    <p1510:client id="{D4774BB0-8F92-AC12-A425-1D82C3BD1ADE}" v="95" dt="2023-07-24T22:54:44.313"/>
    <p1510:client id="{D69F748C-1BA6-4DE8-8184-24BA31674CBD}" v="631" dt="2023-07-25T01:21:31.594"/>
    <p1510:client id="{F9CEFCB3-01AF-447C-87B6-ED94145C8274}" v="487" dt="2023-07-18T02:29:52.089"/>
    <p1510:client id="{FA90E4D1-BB68-5DFE-2FEA-885C8DA7869B}" v="60" dt="2023-07-19T01:50:40.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ToussaintG1/better-mealshttps:/toussaintg1.github.io/better-meals/#nutritional-facts" TargetMode="External"/><Relationship Id="rId1" Type="http://schemas.openxmlformats.org/officeDocument/2006/relationships/hyperlink" Target="https://toussaintg1.github.io/better-meals/#nutritional-facts" TargetMode="Externa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hyperlink" Target="https://toussaintg1.github.io/better-meals/#nutritional-facts" TargetMode="External"/><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hyperlink" Target="https://github.com/ToussaintG1/better-mealshttps:/toussaintg1.github.io/better-meals/#nutritional-facts" TargetMode="External"/><Relationship Id="rId5" Type="http://schemas.openxmlformats.org/officeDocument/2006/relationships/image" Target="../media/image7.sv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36409F-627F-4E16-9A31-2EE2C4406466}"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C8989307-31B0-4783-B02E-02188697D0F8}">
      <dgm:prSet/>
      <dgm:spPr/>
      <dgm:t>
        <a:bodyPr/>
        <a:lstStyle/>
        <a:p>
          <a:pPr rtl="0">
            <a:defRPr cap="all"/>
          </a:pPr>
          <a:r>
            <a:rPr lang="en-US" u="sng">
              <a:hlinkClick xmlns:r="http://schemas.openxmlformats.org/officeDocument/2006/relationships" r:id="rId1"/>
            </a:rPr>
            <a:t>https://toussaintg1.github.io/better-meals/#nutritional-facts</a:t>
          </a:r>
        </a:p>
      </dgm:t>
    </dgm:pt>
    <dgm:pt modelId="{7C33DD33-A2C6-4A3E-8E0B-E261F4B84B46}" type="parTrans" cxnId="{33831DCF-04AC-4E4F-B7E7-5648532C4ED5}">
      <dgm:prSet/>
      <dgm:spPr/>
      <dgm:t>
        <a:bodyPr/>
        <a:lstStyle/>
        <a:p>
          <a:endParaRPr lang="en-US"/>
        </a:p>
      </dgm:t>
    </dgm:pt>
    <dgm:pt modelId="{0287F616-D396-45B5-B5B1-FBEB2D8F4178}" type="sibTrans" cxnId="{33831DCF-04AC-4E4F-B7E7-5648532C4ED5}">
      <dgm:prSet/>
      <dgm:spPr/>
      <dgm:t>
        <a:bodyPr/>
        <a:lstStyle/>
        <a:p>
          <a:endParaRPr lang="en-US"/>
        </a:p>
      </dgm:t>
    </dgm:pt>
    <dgm:pt modelId="{8277484A-56B5-4F76-93D7-4BA7BE5A5F2C}">
      <dgm:prSet/>
      <dgm:spPr/>
      <dgm:t>
        <a:bodyPr/>
        <a:lstStyle/>
        <a:p>
          <a:pPr rtl="0">
            <a:defRPr cap="all"/>
          </a:pPr>
          <a:r>
            <a:rPr lang="en-US" u="sng">
              <a:hlinkClick xmlns:r="http://schemas.openxmlformats.org/officeDocument/2006/relationships" r:id="rId2"/>
            </a:rPr>
            <a:t>https://github.com/ToussaintG1/better-meals</a:t>
          </a:r>
        </a:p>
      </dgm:t>
    </dgm:pt>
    <dgm:pt modelId="{A44F4611-E6A3-4383-8229-163E0171639A}" type="parTrans" cxnId="{E43CF043-506C-4BD7-84F4-1C43B5FBE476}">
      <dgm:prSet/>
      <dgm:spPr/>
      <dgm:t>
        <a:bodyPr/>
        <a:lstStyle/>
        <a:p>
          <a:endParaRPr lang="en-US"/>
        </a:p>
      </dgm:t>
    </dgm:pt>
    <dgm:pt modelId="{077F5A16-5EA4-4EBB-9A55-E4331CBAD9EB}" type="sibTrans" cxnId="{E43CF043-506C-4BD7-84F4-1C43B5FBE476}">
      <dgm:prSet/>
      <dgm:spPr/>
      <dgm:t>
        <a:bodyPr/>
        <a:lstStyle/>
        <a:p>
          <a:endParaRPr lang="en-US"/>
        </a:p>
      </dgm:t>
    </dgm:pt>
    <dgm:pt modelId="{84DD2818-1EA9-4834-AC97-ED9C91B9F939}" type="pres">
      <dgm:prSet presAssocID="{4736409F-627F-4E16-9A31-2EE2C4406466}" presName="root" presStyleCnt="0">
        <dgm:presLayoutVars>
          <dgm:dir/>
          <dgm:resizeHandles val="exact"/>
        </dgm:presLayoutVars>
      </dgm:prSet>
      <dgm:spPr/>
    </dgm:pt>
    <dgm:pt modelId="{0A4FC1E2-906D-45A8-9190-2EC25496F742}" type="pres">
      <dgm:prSet presAssocID="{C8989307-31B0-4783-B02E-02188697D0F8}" presName="compNode" presStyleCnt="0"/>
      <dgm:spPr/>
    </dgm:pt>
    <dgm:pt modelId="{18D6465E-6B04-46EC-80E9-882B6EA81190}" type="pres">
      <dgm:prSet presAssocID="{C8989307-31B0-4783-B02E-02188697D0F8}" presName="iconBgRect" presStyleLbl="bgShp" presStyleIdx="0" presStyleCnt="2"/>
      <dgm:spPr/>
    </dgm:pt>
    <dgm:pt modelId="{E559C583-0ED6-4ACA-B32B-F2B25D952DCF}" type="pres">
      <dgm:prSet presAssocID="{C8989307-31B0-4783-B02E-02188697D0F8}"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OfThings"/>
        </a:ext>
      </dgm:extLst>
    </dgm:pt>
    <dgm:pt modelId="{585E2869-B8F0-4F5B-9D67-6FCA37DA0B73}" type="pres">
      <dgm:prSet presAssocID="{C8989307-31B0-4783-B02E-02188697D0F8}" presName="spaceRect" presStyleCnt="0"/>
      <dgm:spPr/>
    </dgm:pt>
    <dgm:pt modelId="{059F61D6-BB63-4190-A72A-B01240C03031}" type="pres">
      <dgm:prSet presAssocID="{C8989307-31B0-4783-B02E-02188697D0F8}" presName="textRect" presStyleLbl="revTx" presStyleIdx="0" presStyleCnt="2">
        <dgm:presLayoutVars>
          <dgm:chMax val="1"/>
          <dgm:chPref val="1"/>
        </dgm:presLayoutVars>
      </dgm:prSet>
      <dgm:spPr/>
    </dgm:pt>
    <dgm:pt modelId="{A5A7A190-FDF5-4D68-A3A1-50891B5BA476}" type="pres">
      <dgm:prSet presAssocID="{0287F616-D396-45B5-B5B1-FBEB2D8F4178}" presName="sibTrans" presStyleCnt="0"/>
      <dgm:spPr/>
    </dgm:pt>
    <dgm:pt modelId="{36947900-F1D8-43BF-98B9-4DCF498581E6}" type="pres">
      <dgm:prSet presAssocID="{8277484A-56B5-4F76-93D7-4BA7BE5A5F2C}" presName="compNode" presStyleCnt="0"/>
      <dgm:spPr/>
    </dgm:pt>
    <dgm:pt modelId="{85114AF4-E1C9-471C-A05A-B37EAAE0D470}" type="pres">
      <dgm:prSet presAssocID="{8277484A-56B5-4F76-93D7-4BA7BE5A5F2C}" presName="iconBgRect" presStyleLbl="bgShp" presStyleIdx="1" presStyleCnt="2"/>
      <dgm:spPr/>
    </dgm:pt>
    <dgm:pt modelId="{FC13DF99-34C7-451C-9128-BCB13B61817D}" type="pres">
      <dgm:prSet presAssocID="{8277484A-56B5-4F76-93D7-4BA7BE5A5F2C}"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7180583-33AF-43C7-AA2B-A45BD3FCA0FF}" type="pres">
      <dgm:prSet presAssocID="{8277484A-56B5-4F76-93D7-4BA7BE5A5F2C}" presName="spaceRect" presStyleCnt="0"/>
      <dgm:spPr/>
    </dgm:pt>
    <dgm:pt modelId="{C99B09B0-00FE-4E6B-8024-9D93E9EAFEE5}" type="pres">
      <dgm:prSet presAssocID="{8277484A-56B5-4F76-93D7-4BA7BE5A5F2C}" presName="textRect" presStyleLbl="revTx" presStyleIdx="1" presStyleCnt="2">
        <dgm:presLayoutVars>
          <dgm:chMax val="1"/>
          <dgm:chPref val="1"/>
        </dgm:presLayoutVars>
      </dgm:prSet>
      <dgm:spPr/>
    </dgm:pt>
  </dgm:ptLst>
  <dgm:cxnLst>
    <dgm:cxn modelId="{E43CF043-506C-4BD7-84F4-1C43B5FBE476}" srcId="{4736409F-627F-4E16-9A31-2EE2C4406466}" destId="{8277484A-56B5-4F76-93D7-4BA7BE5A5F2C}" srcOrd="1" destOrd="0" parTransId="{A44F4611-E6A3-4383-8229-163E0171639A}" sibTransId="{077F5A16-5EA4-4EBB-9A55-E4331CBAD9EB}"/>
    <dgm:cxn modelId="{73D80370-D3A6-4987-8C20-6F5D16AE18F6}" type="presOf" srcId="{C8989307-31B0-4783-B02E-02188697D0F8}" destId="{059F61D6-BB63-4190-A72A-B01240C03031}" srcOrd="0" destOrd="0" presId="urn:microsoft.com/office/officeart/2018/5/layout/IconCircleLabelList"/>
    <dgm:cxn modelId="{F29E559F-6834-43BA-A081-53B8FE379862}" type="presOf" srcId="{8277484A-56B5-4F76-93D7-4BA7BE5A5F2C}" destId="{C99B09B0-00FE-4E6B-8024-9D93E9EAFEE5}" srcOrd="0" destOrd="0" presId="urn:microsoft.com/office/officeart/2018/5/layout/IconCircleLabelList"/>
    <dgm:cxn modelId="{33831DCF-04AC-4E4F-B7E7-5648532C4ED5}" srcId="{4736409F-627F-4E16-9A31-2EE2C4406466}" destId="{C8989307-31B0-4783-B02E-02188697D0F8}" srcOrd="0" destOrd="0" parTransId="{7C33DD33-A2C6-4A3E-8E0B-E261F4B84B46}" sibTransId="{0287F616-D396-45B5-B5B1-FBEB2D8F4178}"/>
    <dgm:cxn modelId="{F69AAED0-D290-4628-A3B0-D4F266309672}" type="presOf" srcId="{4736409F-627F-4E16-9A31-2EE2C4406466}" destId="{84DD2818-1EA9-4834-AC97-ED9C91B9F939}" srcOrd="0" destOrd="0" presId="urn:microsoft.com/office/officeart/2018/5/layout/IconCircleLabelList"/>
    <dgm:cxn modelId="{771C1CCD-65FF-4ACF-9FD2-6B5B69EC140D}" type="presParOf" srcId="{84DD2818-1EA9-4834-AC97-ED9C91B9F939}" destId="{0A4FC1E2-906D-45A8-9190-2EC25496F742}" srcOrd="0" destOrd="0" presId="urn:microsoft.com/office/officeart/2018/5/layout/IconCircleLabelList"/>
    <dgm:cxn modelId="{7871502D-5E87-4F16-9E0F-8DE9D447874E}" type="presParOf" srcId="{0A4FC1E2-906D-45A8-9190-2EC25496F742}" destId="{18D6465E-6B04-46EC-80E9-882B6EA81190}" srcOrd="0" destOrd="0" presId="urn:microsoft.com/office/officeart/2018/5/layout/IconCircleLabelList"/>
    <dgm:cxn modelId="{E13F87E5-F6EE-4FE3-B4BC-8D8A76DB8FF7}" type="presParOf" srcId="{0A4FC1E2-906D-45A8-9190-2EC25496F742}" destId="{E559C583-0ED6-4ACA-B32B-F2B25D952DCF}" srcOrd="1" destOrd="0" presId="urn:microsoft.com/office/officeart/2018/5/layout/IconCircleLabelList"/>
    <dgm:cxn modelId="{35E11706-D2E0-4E2A-A973-B86A0FBC9772}" type="presParOf" srcId="{0A4FC1E2-906D-45A8-9190-2EC25496F742}" destId="{585E2869-B8F0-4F5B-9D67-6FCA37DA0B73}" srcOrd="2" destOrd="0" presId="urn:microsoft.com/office/officeart/2018/5/layout/IconCircleLabelList"/>
    <dgm:cxn modelId="{F916B812-DC0F-48C1-97EA-583A43A77500}" type="presParOf" srcId="{0A4FC1E2-906D-45A8-9190-2EC25496F742}" destId="{059F61D6-BB63-4190-A72A-B01240C03031}" srcOrd="3" destOrd="0" presId="urn:microsoft.com/office/officeart/2018/5/layout/IconCircleLabelList"/>
    <dgm:cxn modelId="{C5AB8D4C-836C-44E7-B530-D90C1C871EDA}" type="presParOf" srcId="{84DD2818-1EA9-4834-AC97-ED9C91B9F939}" destId="{A5A7A190-FDF5-4D68-A3A1-50891B5BA476}" srcOrd="1" destOrd="0" presId="urn:microsoft.com/office/officeart/2018/5/layout/IconCircleLabelList"/>
    <dgm:cxn modelId="{5DED562E-21AA-4F64-88C5-300FFB71DEC2}" type="presParOf" srcId="{84DD2818-1EA9-4834-AC97-ED9C91B9F939}" destId="{36947900-F1D8-43BF-98B9-4DCF498581E6}" srcOrd="2" destOrd="0" presId="urn:microsoft.com/office/officeart/2018/5/layout/IconCircleLabelList"/>
    <dgm:cxn modelId="{45FE2580-7B80-404C-823D-A25AA5593C01}" type="presParOf" srcId="{36947900-F1D8-43BF-98B9-4DCF498581E6}" destId="{85114AF4-E1C9-471C-A05A-B37EAAE0D470}" srcOrd="0" destOrd="0" presId="urn:microsoft.com/office/officeart/2018/5/layout/IconCircleLabelList"/>
    <dgm:cxn modelId="{8E75CE66-3EC9-42D0-9546-7D406F29CE38}" type="presParOf" srcId="{36947900-F1D8-43BF-98B9-4DCF498581E6}" destId="{FC13DF99-34C7-451C-9128-BCB13B61817D}" srcOrd="1" destOrd="0" presId="urn:microsoft.com/office/officeart/2018/5/layout/IconCircleLabelList"/>
    <dgm:cxn modelId="{E2BDA0C1-EE54-4912-824A-DD75D2AA7377}" type="presParOf" srcId="{36947900-F1D8-43BF-98B9-4DCF498581E6}" destId="{17180583-33AF-43C7-AA2B-A45BD3FCA0FF}" srcOrd="2" destOrd="0" presId="urn:microsoft.com/office/officeart/2018/5/layout/IconCircleLabelList"/>
    <dgm:cxn modelId="{25430F21-DAF9-42E8-9C38-4B9A610BB1ED}" type="presParOf" srcId="{36947900-F1D8-43BF-98B9-4DCF498581E6}" destId="{C99B09B0-00FE-4E6B-8024-9D93E9EAFEE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465E-6B04-46EC-80E9-882B6EA81190}">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9C583-0ED6-4ACA-B32B-F2B25D952DCF}">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F61D6-BB63-4190-A72A-B01240C03031}">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90000"/>
            </a:lnSpc>
            <a:spcBef>
              <a:spcPct val="0"/>
            </a:spcBef>
            <a:spcAft>
              <a:spcPct val="35000"/>
            </a:spcAft>
            <a:buNone/>
            <a:defRPr cap="all"/>
          </a:pPr>
          <a:r>
            <a:rPr lang="en-US" sz="1400" u="sng" kern="1200">
              <a:hlinkClick xmlns:r="http://schemas.openxmlformats.org/officeDocument/2006/relationships" r:id="rId3"/>
            </a:rPr>
            <a:t>https://toussaintg1.github.io/better-meals/#nutritional-facts</a:t>
          </a:r>
        </a:p>
      </dsp:txBody>
      <dsp:txXfrm>
        <a:off x="1548914" y="3176402"/>
        <a:ext cx="3600000" cy="720000"/>
      </dsp:txXfrm>
    </dsp:sp>
    <dsp:sp modelId="{85114AF4-E1C9-471C-A05A-B37EAAE0D470}">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3DF99-34C7-451C-9128-BCB13B61817D}">
      <dsp:nvSpPr>
        <dsp:cNvPr id="0" name=""/>
        <dsp:cNvSpPr/>
      </dsp:nvSpPr>
      <dsp:spPr>
        <a:xfrm>
          <a:off x="6948914" y="764402"/>
          <a:ext cx="1260000" cy="1260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9B09B0-00FE-4E6B-8024-9D93E9EAFEE5}">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90000"/>
            </a:lnSpc>
            <a:spcBef>
              <a:spcPct val="0"/>
            </a:spcBef>
            <a:spcAft>
              <a:spcPct val="35000"/>
            </a:spcAft>
            <a:buNone/>
            <a:defRPr cap="all"/>
          </a:pPr>
          <a:r>
            <a:rPr lang="en-US" sz="1400" u="sng" kern="1200">
              <a:hlinkClick xmlns:r="http://schemas.openxmlformats.org/officeDocument/2006/relationships" r:id="rId6"/>
            </a:rPr>
            <a:t>https://github.com/ToussaintG1/better-meals</a:t>
          </a:r>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1494682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600205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65440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89685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061392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08473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765957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39502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150570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048227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79689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1993676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ussaintg1.github.io/better-mea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reakfast spread">
            <a:extLst>
              <a:ext uri="{FF2B5EF4-FFF2-40B4-BE49-F238E27FC236}">
                <a16:creationId xmlns:a16="http://schemas.microsoft.com/office/drawing/2014/main" id="{74947B06-57D6-A385-6ABD-8238CBA149FE}"/>
              </a:ext>
            </a:extLst>
          </p:cNvPr>
          <p:cNvPicPr>
            <a:picLocks noChangeAspect="1"/>
          </p:cNvPicPr>
          <p:nvPr/>
        </p:nvPicPr>
        <p:blipFill rotWithShape="1">
          <a:blip r:embed="rId2">
            <a:alphaModFix amt="50000"/>
          </a:blip>
          <a:srcRect t="15694" r="-1" b="15"/>
          <a:stretch/>
        </p:blipFill>
        <p:spPr>
          <a:xfrm>
            <a:off x="20" y="1"/>
            <a:ext cx="12191979" cy="685800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r>
              <a:rPr lang="en-US" sz="6600">
                <a:solidFill>
                  <a:srgbClr val="F79C2D"/>
                </a:solidFill>
                <a:ea typeface="Calibri Light"/>
                <a:cs typeface="Calibri Light"/>
              </a:rPr>
              <a:t>Better Meals</a:t>
            </a:r>
            <a:r>
              <a:rPr lang="en-US" sz="6600">
                <a:solidFill>
                  <a:schemeClr val="bg1"/>
                </a:solidFill>
                <a:ea typeface="Calibri Light"/>
                <a:cs typeface="Calibri Light"/>
              </a:rPr>
              <a:t> </a:t>
            </a:r>
            <a:endParaRPr lang="en-US" sz="6600">
              <a:solidFill>
                <a:schemeClr val="bg1"/>
              </a:solidFill>
            </a:endParaRPr>
          </a:p>
        </p:txBody>
      </p:sp>
      <p:sp>
        <p:nvSpPr>
          <p:cNvPr id="3" name="Subtitle 2"/>
          <p:cNvSpPr>
            <a:spLocks noGrp="1"/>
          </p:cNvSpPr>
          <p:nvPr>
            <p:ph type="subTitle" idx="1"/>
          </p:nvPr>
        </p:nvSpPr>
        <p:spPr>
          <a:xfrm>
            <a:off x="1527048" y="4599432"/>
            <a:ext cx="9144000" cy="1536192"/>
          </a:xfrm>
        </p:spPr>
        <p:txBody>
          <a:bodyPr vert="horz" lIns="91440" tIns="45720" rIns="91440" bIns="45720" rtlCol="0" anchor="t">
            <a:normAutofit/>
          </a:bodyPr>
          <a:lstStyle/>
          <a:p>
            <a:r>
              <a:rPr lang="en-US" err="1">
                <a:solidFill>
                  <a:srgbClr val="F79C2D"/>
                </a:solidFill>
              </a:rPr>
              <a:t>TinyCoders</a:t>
            </a:r>
            <a:endParaRPr lang="en-US" err="1">
              <a:solidFill>
                <a:srgbClr val="F79C2D"/>
              </a:solidFill>
              <a:cs typeface="Calibri" panose="020F0502020204030204"/>
            </a:endParaRPr>
          </a:p>
          <a:p>
            <a:endParaRPr lang="en-US">
              <a:solidFill>
                <a:srgbClr val="F79C2D"/>
              </a:solidFill>
              <a:cs typeface="Calibri"/>
            </a:endParaRPr>
          </a:p>
          <a:p>
            <a:r>
              <a:rPr lang="en-US">
                <a:solidFill>
                  <a:srgbClr val="F79C2D"/>
                </a:solidFill>
                <a:cs typeface="Calibri"/>
              </a:rPr>
              <a:t>Kevin Dimayuga, Toussaint Gilbert, Johnnae Brown</a:t>
            </a: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oked food with ingredients on a table">
            <a:extLst>
              <a:ext uri="{FF2B5EF4-FFF2-40B4-BE49-F238E27FC236}">
                <a16:creationId xmlns:a16="http://schemas.microsoft.com/office/drawing/2014/main" id="{E1E38AAB-712A-449A-981E-AB63918F0920}"/>
              </a:ext>
            </a:extLst>
          </p:cNvPr>
          <p:cNvPicPr>
            <a:picLocks noChangeAspect="1"/>
          </p:cNvPicPr>
          <p:nvPr/>
        </p:nvPicPr>
        <p:blipFill rotWithShape="1">
          <a:blip r:embed="rId2"/>
          <a:srcRect l="763" t="9091" r="12193"/>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88411-4899-698C-5142-BA263FC15F3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a:solidFill>
                  <a:schemeClr val="bg1"/>
                </a:solidFill>
              </a:rPr>
              <a:t>For everyday people that value nutrient  dense meals and are ready to expand their food horizons. Better Meals is the start.</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9272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ssorted vegetables and fruits">
            <a:extLst>
              <a:ext uri="{FF2B5EF4-FFF2-40B4-BE49-F238E27FC236}">
                <a16:creationId xmlns:a16="http://schemas.microsoft.com/office/drawing/2014/main" id="{20C08597-1F92-30FB-1DF9-78FE37998AC1}"/>
              </a:ext>
            </a:extLst>
          </p:cNvPr>
          <p:cNvPicPr>
            <a:picLocks noChangeAspect="1"/>
          </p:cNvPicPr>
          <p:nvPr/>
        </p:nvPicPr>
        <p:blipFill rotWithShape="1">
          <a:blip r:embed="rId2"/>
          <a:srcRect l="30026" r="19909" b="-3"/>
          <a:stretch/>
        </p:blipFill>
        <p:spPr>
          <a:xfrm>
            <a:off x="-1" y="10"/>
            <a:ext cx="5151179" cy="6857990"/>
          </a:xfrm>
          <a:prstGeom prst="rect">
            <a:avLst/>
          </a:prstGeom>
        </p:spPr>
      </p:pic>
      <p:sp>
        <p:nvSpPr>
          <p:cNvPr id="3" name="Content Placeholder 2">
            <a:extLst>
              <a:ext uri="{FF2B5EF4-FFF2-40B4-BE49-F238E27FC236}">
                <a16:creationId xmlns:a16="http://schemas.microsoft.com/office/drawing/2014/main" id="{C883200A-D1AA-3A84-5E71-859D00AB3E73}"/>
              </a:ext>
            </a:extLst>
          </p:cNvPr>
          <p:cNvSpPr>
            <a:spLocks noGrp="1"/>
          </p:cNvSpPr>
          <p:nvPr>
            <p:ph idx="1"/>
          </p:nvPr>
        </p:nvSpPr>
        <p:spPr>
          <a:xfrm>
            <a:off x="5969198" y="1027176"/>
            <a:ext cx="5444382" cy="4281319"/>
          </a:xfrm>
        </p:spPr>
        <p:txBody>
          <a:bodyPr vert="horz" lIns="91440" tIns="45720" rIns="91440" bIns="45720" rtlCol="0" anchor="t">
            <a:normAutofit/>
          </a:bodyPr>
          <a:lstStyle/>
          <a:p>
            <a:r>
              <a:rPr lang="en-US" sz="2000">
                <a:ea typeface="Calibri"/>
                <a:cs typeface="Calibri"/>
              </a:rPr>
              <a:t>This app is for people that want healthier options for meals </a:t>
            </a:r>
          </a:p>
          <a:p>
            <a:r>
              <a:rPr lang="en-US" sz="2000">
                <a:ea typeface="Calibri"/>
                <a:cs typeface="Calibri"/>
              </a:rPr>
              <a:t>Often people want healthy meals but find them boring or lacking flavor. With Better Meals you will be able to input ingredients and a plethora of meal options and nutrition facts will appear then, you can choose which meal works best for you. </a:t>
            </a:r>
          </a:p>
          <a:p>
            <a:r>
              <a:rPr lang="en-US" sz="2000">
                <a:latin typeface="Consolas"/>
                <a:ea typeface="Calibri"/>
                <a:cs typeface="Calibri"/>
              </a:rPr>
              <a:t>AS A user</a:t>
            </a:r>
            <a:endParaRPr lang="en-US" sz="2000">
              <a:ea typeface="Calibri"/>
              <a:cs typeface="Calibri"/>
            </a:endParaRPr>
          </a:p>
          <a:p>
            <a:r>
              <a:rPr lang="en-US" sz="2000">
                <a:latin typeface="Consolas"/>
                <a:ea typeface="Calibri"/>
                <a:cs typeface="Calibri"/>
              </a:rPr>
              <a:t>I WANT to use this food web application</a:t>
            </a:r>
            <a:endParaRPr lang="en-US" sz="2000">
              <a:ea typeface="Calibri"/>
              <a:cs typeface="Calibri"/>
            </a:endParaRPr>
          </a:p>
          <a:p>
            <a:r>
              <a:rPr lang="en-US" sz="2000">
                <a:latin typeface="Consolas"/>
                <a:ea typeface="Calibri"/>
                <a:cs typeface="Calibri"/>
              </a:rPr>
              <a:t>SO THAT I can create a nutritionally-balanced meal</a:t>
            </a:r>
            <a:endParaRPr lang="en-US" sz="2000"/>
          </a:p>
          <a:p>
            <a:endParaRPr lang="en-US" sz="1400">
              <a:ea typeface="Calibri"/>
              <a:cs typeface="Calibri"/>
            </a:endParaRPr>
          </a:p>
        </p:txBody>
      </p:sp>
    </p:spTree>
    <p:extLst>
      <p:ext uri="{BB962C8B-B14F-4D97-AF65-F5344CB8AC3E}">
        <p14:creationId xmlns:p14="http://schemas.microsoft.com/office/powerpoint/2010/main" val="4912713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965E79-8904-8950-1DC8-9DD6618B5682}"/>
              </a:ext>
            </a:extLst>
          </p:cNvPr>
          <p:cNvSpPr>
            <a:spLocks noGrp="1"/>
          </p:cNvSpPr>
          <p:nvPr>
            <p:ph type="title"/>
          </p:nvPr>
        </p:nvSpPr>
        <p:spPr>
          <a:xfrm>
            <a:off x="838200" y="365125"/>
            <a:ext cx="105156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CFFBD-14A0-217D-F5F2-F569D4EB6C96}"/>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a:ea typeface="Calibri"/>
                <a:cs typeface="Calibri"/>
              </a:rPr>
              <a:t>This project was truly a group effort.</a:t>
            </a:r>
            <a:r>
              <a:rPr lang="en-US">
                <a:latin typeface="Calibri"/>
                <a:ea typeface="Calibri"/>
                <a:cs typeface="Calibri"/>
              </a:rPr>
              <a:t> Kevin worked java script, Toussaint html and CSS and Brown quarterbacked helping wherever needed. Our biggest hurdle was API the whole group got locked out, as much help as we reached out for the subject never got any easier.</a:t>
            </a:r>
            <a:endParaRPr lang="en-US">
              <a:latin typeface="Arial"/>
              <a:ea typeface="Calibri"/>
              <a:cs typeface="Arial"/>
            </a:endParaRPr>
          </a:p>
          <a:p>
            <a:pPr marL="0" indent="0">
              <a:buNone/>
            </a:pPr>
            <a:endParaRPr lang="en-US">
              <a:latin typeface="Calibri"/>
              <a:ea typeface="Calibri"/>
              <a:cs typeface="Calibri"/>
            </a:endParaRPr>
          </a:p>
          <a:p>
            <a:pPr marL="0" indent="0">
              <a:buNone/>
            </a:pPr>
            <a:r>
              <a:rPr lang="en-US">
                <a:latin typeface="Calibri"/>
                <a:cs typeface="Calibri"/>
              </a:rPr>
              <a:t>HTML, CSS, JavaScript</a:t>
            </a:r>
          </a:p>
          <a:p>
            <a:pPr marL="0" indent="0">
              <a:buNone/>
            </a:pPr>
            <a:r>
              <a:rPr lang="en-US" err="1">
                <a:latin typeface="Calibri"/>
                <a:ea typeface="Calibri"/>
                <a:cs typeface="Calibri"/>
              </a:rPr>
              <a:t>Nutritionix</a:t>
            </a:r>
            <a:r>
              <a:rPr lang="en-US">
                <a:latin typeface="Calibri"/>
                <a:ea typeface="Calibri"/>
                <a:cs typeface="Calibri"/>
              </a:rPr>
              <a:t> API and </a:t>
            </a:r>
            <a:r>
              <a:rPr lang="en-US" err="1">
                <a:latin typeface="Calibri"/>
                <a:ea typeface="Calibri"/>
                <a:cs typeface="Calibri"/>
              </a:rPr>
              <a:t>Edamam</a:t>
            </a:r>
            <a:r>
              <a:rPr lang="en-US">
                <a:latin typeface="Calibri"/>
                <a:ea typeface="Calibri"/>
                <a:cs typeface="Calibri"/>
              </a:rPr>
              <a:t> API</a:t>
            </a:r>
          </a:p>
          <a:p>
            <a:pPr marL="0" indent="0">
              <a:buNone/>
            </a:pPr>
            <a:endParaRPr lang="en-US">
              <a:latin typeface="Calibri"/>
              <a:ea typeface="Calibri"/>
              <a:cs typeface="Calibri"/>
            </a:endParaRPr>
          </a:p>
          <a:p>
            <a:pPr marL="0" indent="0">
              <a:buNone/>
            </a:pPr>
            <a:r>
              <a:rPr lang="en-US">
                <a:latin typeface="Calibri"/>
                <a:ea typeface="Calibri"/>
                <a:cs typeface="Calibri"/>
              </a:rPr>
              <a:t>Git merging and branches were difficult as well</a:t>
            </a:r>
          </a:p>
          <a:p>
            <a:pPr marL="0" indent="0">
              <a:buNone/>
            </a:pPr>
            <a:endParaRPr lang="en-US">
              <a:latin typeface="Arial"/>
              <a:ea typeface="Calibri"/>
              <a:cs typeface="Arial"/>
            </a:endParaRPr>
          </a:p>
          <a:p>
            <a:pPr marL="0" indent="0">
              <a:buNone/>
            </a:pPr>
            <a:endParaRPr lang="en-US">
              <a:ea typeface="Calibri"/>
              <a:cs typeface="Calibri"/>
            </a:endParaRPr>
          </a:p>
        </p:txBody>
      </p:sp>
    </p:spTree>
    <p:extLst>
      <p:ext uri="{BB962C8B-B14F-4D97-AF65-F5344CB8AC3E}">
        <p14:creationId xmlns:p14="http://schemas.microsoft.com/office/powerpoint/2010/main" val="30537165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57E93-B10B-7853-7554-CCB839F87224}"/>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Demo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A63957-2CBE-649B-C55B-4CA3FE71697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a:ea typeface="+mn-lt"/>
                <a:cs typeface="+mn-lt"/>
                <a:hlinkClick r:id="rId2"/>
              </a:rPr>
              <a:t>https://ToussaintG1.github.io/better-meals/</a:t>
            </a:r>
            <a:endParaRPr lang="en-US" sz="2400"/>
          </a:p>
        </p:txBody>
      </p:sp>
    </p:spTree>
    <p:extLst>
      <p:ext uri="{BB962C8B-B14F-4D97-AF65-F5344CB8AC3E}">
        <p14:creationId xmlns:p14="http://schemas.microsoft.com/office/powerpoint/2010/main" val="21783551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965E79-8904-8950-1DC8-9DD6618B5682}"/>
              </a:ext>
            </a:extLst>
          </p:cNvPr>
          <p:cNvSpPr>
            <a:spLocks noGrp="1"/>
          </p:cNvSpPr>
          <p:nvPr>
            <p:ph type="title"/>
          </p:nvPr>
        </p:nvSpPr>
        <p:spPr>
          <a:xfrm>
            <a:off x="838200" y="365125"/>
            <a:ext cx="10515600" cy="1325563"/>
          </a:xfrm>
        </p:spPr>
        <p:txBody>
          <a:bodyPr>
            <a:normAutofit/>
          </a:bodyPr>
          <a:lstStyle/>
          <a:p>
            <a:r>
              <a:rPr lang="en-US">
                <a:cs typeface="Calibri Light"/>
              </a:rPr>
              <a:t>Future Development</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CFFBD-14A0-217D-F5F2-F569D4EB6C96}"/>
              </a:ext>
            </a:extLst>
          </p:cNvPr>
          <p:cNvSpPr>
            <a:spLocks noGrp="1"/>
          </p:cNvSpPr>
          <p:nvPr>
            <p:ph idx="1"/>
          </p:nvPr>
        </p:nvSpPr>
        <p:spPr>
          <a:xfrm>
            <a:off x="838200" y="1825625"/>
            <a:ext cx="10515600" cy="4351338"/>
          </a:xfrm>
        </p:spPr>
        <p:txBody>
          <a:bodyPr vert="horz" lIns="91440" tIns="45720" rIns="91440" bIns="45720" rtlCol="0" anchor="t">
            <a:normAutofit fontScale="92500" lnSpcReduction="10000"/>
          </a:bodyPr>
          <a:lstStyle/>
          <a:p>
            <a:r>
              <a:rPr lang="en-US">
                <a:latin typeface="Calibri"/>
                <a:ea typeface="Calibri"/>
                <a:cs typeface="Calibri"/>
              </a:rPr>
              <a:t>Add other sections when user searches</a:t>
            </a:r>
          </a:p>
          <a:p>
            <a:pPr lvl="1"/>
            <a:r>
              <a:rPr lang="en-US">
                <a:latin typeface="Calibri"/>
                <a:ea typeface="Calibri"/>
                <a:cs typeface="Calibri"/>
              </a:rPr>
              <a:t>Recipe image</a:t>
            </a:r>
          </a:p>
          <a:p>
            <a:r>
              <a:rPr lang="en-US" sz="2600">
                <a:latin typeface="Calibri"/>
                <a:cs typeface="Calibri"/>
              </a:rPr>
              <a:t>Utilize different query parameters</a:t>
            </a:r>
          </a:p>
          <a:p>
            <a:pPr lvl="1"/>
            <a:r>
              <a:rPr lang="en-US" sz="2200" err="1">
                <a:latin typeface="Calibri"/>
                <a:cs typeface="Calibri"/>
              </a:rPr>
              <a:t>Mealtype</a:t>
            </a:r>
            <a:r>
              <a:rPr lang="en-US" sz="2200">
                <a:latin typeface="Calibri"/>
                <a:cs typeface="Calibri"/>
              </a:rPr>
              <a:t> (breakfast, lunch dinner)</a:t>
            </a:r>
          </a:p>
          <a:p>
            <a:pPr lvl="1"/>
            <a:r>
              <a:rPr lang="en-US" sz="2200">
                <a:latin typeface="Calibri"/>
                <a:cs typeface="Calibri"/>
              </a:rPr>
              <a:t>Calories (range of calories)</a:t>
            </a:r>
          </a:p>
          <a:p>
            <a:pPr lvl="1"/>
            <a:r>
              <a:rPr lang="en-US" sz="2200">
                <a:latin typeface="Calibri"/>
                <a:cs typeface="Calibri"/>
              </a:rPr>
              <a:t>Diet (balanced, high-protein, low-carb)</a:t>
            </a:r>
            <a:endParaRPr lang="en-US"/>
          </a:p>
          <a:p>
            <a:r>
              <a:rPr lang="en-US">
                <a:latin typeface="Calibri"/>
                <a:ea typeface="Calibri"/>
                <a:cs typeface="Calibri"/>
              </a:rPr>
              <a:t>Make </a:t>
            </a:r>
            <a:r>
              <a:rPr lang="en-US" err="1">
                <a:latin typeface="Calibri"/>
                <a:ea typeface="Calibri"/>
                <a:cs typeface="Calibri"/>
              </a:rPr>
              <a:t>localStorage</a:t>
            </a:r>
            <a:r>
              <a:rPr lang="en-US">
                <a:latin typeface="Calibri"/>
                <a:ea typeface="Calibri"/>
                <a:cs typeface="Calibri"/>
              </a:rPr>
              <a:t> better</a:t>
            </a:r>
          </a:p>
          <a:p>
            <a:pPr lvl="1"/>
            <a:r>
              <a:rPr lang="en-US">
                <a:latin typeface="Calibri"/>
                <a:cs typeface="Calibri"/>
              </a:rPr>
              <a:t>Rather than them typing it in themselves to the </a:t>
            </a:r>
            <a:r>
              <a:rPr lang="en-US" err="1">
                <a:latin typeface="Calibri"/>
                <a:cs typeface="Calibri"/>
              </a:rPr>
              <a:t>localStorage</a:t>
            </a:r>
            <a:r>
              <a:rPr lang="en-US">
                <a:latin typeface="Calibri"/>
                <a:cs typeface="Calibri"/>
              </a:rPr>
              <a:t> section, have a 'save' button and have it pinned as the user scrolls which makes it more user-friendly</a:t>
            </a:r>
          </a:p>
          <a:p>
            <a:r>
              <a:rPr lang="en-US">
                <a:latin typeface="Calibri"/>
                <a:cs typeface="Calibri"/>
              </a:rPr>
              <a:t>API for where to purchase these recipes/ingredients</a:t>
            </a:r>
          </a:p>
          <a:p>
            <a:pPr lvl="1"/>
            <a:r>
              <a:rPr lang="en-US">
                <a:latin typeface="Calibri"/>
                <a:cs typeface="Calibri"/>
              </a:rPr>
              <a:t>Amazon Fresh (hypothetical example)</a:t>
            </a:r>
          </a:p>
          <a:p>
            <a:r>
              <a:rPr lang="en-US">
                <a:latin typeface="Calibri"/>
                <a:cs typeface="Calibri"/>
              </a:rPr>
              <a:t>User Review sections for recipes</a:t>
            </a:r>
          </a:p>
          <a:p>
            <a:pPr lvl="1"/>
            <a:endParaRPr lang="en-US">
              <a:latin typeface="Calibri"/>
              <a:cs typeface="Calibri"/>
            </a:endParaRPr>
          </a:p>
          <a:p>
            <a:pPr marL="0" indent="0">
              <a:buNone/>
            </a:pPr>
            <a:endParaRPr lang="en-US">
              <a:latin typeface="Arial"/>
              <a:cs typeface="Arial"/>
            </a:endParaRPr>
          </a:p>
          <a:p>
            <a:pPr marL="0" indent="0">
              <a:buNone/>
            </a:pPr>
            <a:endParaRPr lang="en-US">
              <a:latin typeface="Calibri"/>
              <a:cs typeface="Calibri"/>
            </a:endParaRPr>
          </a:p>
        </p:txBody>
      </p:sp>
    </p:spTree>
    <p:extLst>
      <p:ext uri="{BB962C8B-B14F-4D97-AF65-F5344CB8AC3E}">
        <p14:creationId xmlns:p14="http://schemas.microsoft.com/office/powerpoint/2010/main" val="42235836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BE90F-09B3-A0FE-0E15-49CE59B8F20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Deployed Webpage and GitHub Repo</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2A1076AA-7875-96EC-9C37-0B6FF5393FC1}"/>
              </a:ext>
            </a:extLst>
          </p:cNvPr>
          <p:cNvGraphicFramePr>
            <a:graphicFrameLocks noGrp="1"/>
          </p:cNvGraphicFramePr>
          <p:nvPr>
            <p:ph idx="1"/>
            <p:extLst>
              <p:ext uri="{D42A27DB-BD31-4B8C-83A1-F6EECF244321}">
                <p14:modId xmlns:p14="http://schemas.microsoft.com/office/powerpoint/2010/main" val="172123488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6152019"/>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Better Meals </vt:lpstr>
      <vt:lpstr>For everyday people that value nutrient  dense meals and are ready to expand their food horizons. Better Meals is the start.</vt:lpstr>
      <vt:lpstr>PowerPoint Presentation</vt:lpstr>
      <vt:lpstr>PowerPoint Presentation</vt:lpstr>
      <vt:lpstr>Demo </vt:lpstr>
      <vt:lpstr>Future Development</vt:lpstr>
      <vt:lpstr>Deployed Webpage and 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2023-07-18T00:29:10Z</dcterms:created>
  <dcterms:modified xsi:type="dcterms:W3CDTF">2023-08-07T16:33:54Z</dcterms:modified>
</cp:coreProperties>
</file>