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Auto-Scaling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free service provided by </a:t>
            </a:r>
            <a:r>
              <a:rPr lang="en-US" dirty="0" err="1"/>
              <a:t>Bluemix</a:t>
            </a:r>
            <a:r>
              <a:rPr lang="en-US" dirty="0"/>
              <a:t> that automatically increases the instance of your cloud application</a:t>
            </a:r>
          </a:p>
        </p:txBody>
      </p:sp>
    </p:spTree>
    <p:extLst>
      <p:ext uri="{BB962C8B-B14F-4D97-AF65-F5344CB8AC3E}">
        <p14:creationId xmlns:p14="http://schemas.microsoft.com/office/powerpoint/2010/main" val="39613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3928187"/>
            <a:ext cx="10554574" cy="2555761"/>
          </a:xfrm>
        </p:spPr>
        <p:txBody>
          <a:bodyPr/>
          <a:lstStyle/>
          <a:p>
            <a:r>
              <a:rPr lang="en-US" dirty="0"/>
              <a:t>Instances</a:t>
            </a:r>
          </a:p>
          <a:p>
            <a:pPr lvl="1"/>
            <a:r>
              <a:rPr lang="en-US" dirty="0"/>
              <a:t>used for adding a new 'machine' to help the application run better</a:t>
            </a:r>
          </a:p>
          <a:p>
            <a:pPr lvl="1"/>
            <a:r>
              <a:rPr lang="en-US" dirty="0"/>
              <a:t>horizontal</a:t>
            </a:r>
          </a:p>
          <a:p>
            <a:r>
              <a:rPr lang="en-US" dirty="0"/>
              <a:t>Memory Quota</a:t>
            </a:r>
          </a:p>
          <a:p>
            <a:pPr lvl="1"/>
            <a:r>
              <a:rPr lang="en-US" dirty="0"/>
              <a:t>used to increase the memory of the existing instance</a:t>
            </a:r>
          </a:p>
          <a:p>
            <a:pPr lvl="1"/>
            <a:r>
              <a:rPr lang="en-US" dirty="0" smtClean="0"/>
              <a:t>vertical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1" y="2318171"/>
            <a:ext cx="10467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875" y="727522"/>
            <a:ext cx="4559785" cy="1617163"/>
          </a:xfrm>
        </p:spPr>
        <p:txBody>
          <a:bodyPr/>
          <a:lstStyle/>
          <a:p>
            <a:r>
              <a:rPr lang="en-US" dirty="0" smtClean="0"/>
              <a:t>Policy Configuration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38" t="-13987" r="1" b="-6450"/>
          <a:stretch/>
        </p:blipFill>
        <p:spPr>
          <a:xfrm>
            <a:off x="4870580" y="0"/>
            <a:ext cx="7321421" cy="6858000"/>
          </a:xfrm>
          <a:solidFill>
            <a:srgbClr val="FFFFFF"/>
          </a:solidFill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14859" y="2761860"/>
            <a:ext cx="4555721" cy="31630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Statistic Window</a:t>
            </a:r>
            <a:r>
              <a:rPr lang="en-US" dirty="0"/>
              <a:t> refers to the time period that the metric is </a:t>
            </a:r>
            <a:r>
              <a:rPr lang="en-US" dirty="0" smtClean="0"/>
              <a:t>measured</a:t>
            </a:r>
          </a:p>
          <a:p>
            <a:r>
              <a:rPr lang="en-US" b="1" dirty="0"/>
              <a:t>Breach Duration</a:t>
            </a:r>
            <a:r>
              <a:rPr lang="en-US" dirty="0"/>
              <a:t> indicates how long must the application exceed the upper threshold before adding a new </a:t>
            </a:r>
            <a:r>
              <a:rPr lang="en-US" dirty="0" smtClean="0"/>
              <a:t>instance</a:t>
            </a:r>
          </a:p>
          <a:p>
            <a:r>
              <a:rPr lang="en-US" b="1" dirty="0"/>
              <a:t>Cooldown periods</a:t>
            </a:r>
            <a:r>
              <a:rPr lang="en-US" dirty="0"/>
              <a:t> indicate how long the service will wait before it increases/decreases another instance</a:t>
            </a:r>
          </a:p>
        </p:txBody>
      </p:sp>
    </p:spTree>
    <p:extLst>
      <p:ext uri="{BB962C8B-B14F-4D97-AF65-F5344CB8AC3E}">
        <p14:creationId xmlns:p14="http://schemas.microsoft.com/office/powerpoint/2010/main" val="27907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157</TotalTime>
  <Words>92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Auto-Scaling</vt:lpstr>
      <vt:lpstr>Auto Scaling</vt:lpstr>
      <vt:lpstr>Manual Scaling</vt:lpstr>
      <vt:lpstr>Policy Configuration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Auto-Scaling</dc:title>
  <dc:creator>Kenneth Domingo</dc:creator>
  <cp:lastModifiedBy>Kenneth Domingo</cp:lastModifiedBy>
  <cp:revision>11</cp:revision>
  <dcterms:created xsi:type="dcterms:W3CDTF">2016-02-18T23:41:26Z</dcterms:created>
  <dcterms:modified xsi:type="dcterms:W3CDTF">2016-02-19T23:58:31Z</dcterms:modified>
</cp:coreProperties>
</file>