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93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1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586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3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4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9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53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995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Auto-scaling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</a:t>
            </a:r>
          </a:p>
          <a:p>
            <a:pPr lvl="1"/>
            <a:r>
              <a:rPr lang="en-US" dirty="0"/>
              <a:t>used for adding a new 'machine' to help the application run better</a:t>
            </a:r>
          </a:p>
          <a:p>
            <a:pPr lvl="1"/>
            <a:r>
              <a:rPr lang="en-US" dirty="0"/>
              <a:t>horizontal</a:t>
            </a:r>
          </a:p>
          <a:p>
            <a:r>
              <a:rPr lang="en-US" dirty="0"/>
              <a:t>Memory Quota</a:t>
            </a:r>
          </a:p>
          <a:p>
            <a:pPr lvl="1"/>
            <a:r>
              <a:rPr lang="en-US" dirty="0"/>
              <a:t>used to increase the memory of the existing instance</a:t>
            </a:r>
          </a:p>
          <a:p>
            <a:pPr lvl="1"/>
            <a:r>
              <a:rPr lang="en-US" dirty="0"/>
              <a:t>vertical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544598"/>
            <a:ext cx="10467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Configuration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60" b="-11560"/>
          <a:stretch/>
        </p:blipFill>
        <p:spPr>
          <a:xfrm>
            <a:off x="5532120" y="1"/>
            <a:ext cx="6659880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Statistic Window</a:t>
            </a:r>
            <a:r>
              <a:rPr lang="en-US" dirty="0"/>
              <a:t> refers to the time period that the metric is </a:t>
            </a:r>
            <a:r>
              <a:rPr lang="en-US" dirty="0" smtClean="0"/>
              <a:t>measured.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Breach </a:t>
            </a:r>
            <a:r>
              <a:rPr lang="en-US" b="1" dirty="0"/>
              <a:t>Duration</a:t>
            </a:r>
            <a:r>
              <a:rPr lang="en-US" dirty="0"/>
              <a:t> indicates how long must the application exceed the upper threshold before adding a new </a:t>
            </a:r>
            <a:r>
              <a:rPr lang="en-US" dirty="0" smtClean="0"/>
              <a:t>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Cooldown </a:t>
            </a:r>
            <a:r>
              <a:rPr lang="en-US" b="1" dirty="0"/>
              <a:t>periods</a:t>
            </a:r>
            <a:r>
              <a:rPr lang="en-US" dirty="0"/>
              <a:t> indicate how long the service will wait before it increases/decreases another instance.</a:t>
            </a:r>
          </a:p>
        </p:txBody>
      </p:sp>
    </p:spTree>
    <p:extLst>
      <p:ext uri="{BB962C8B-B14F-4D97-AF65-F5344CB8AC3E}">
        <p14:creationId xmlns:p14="http://schemas.microsoft.com/office/powerpoint/2010/main" val="2527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" y="1097620"/>
            <a:ext cx="11389567" cy="50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75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</TotalTime>
  <Words>76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Auto-scaling</vt:lpstr>
      <vt:lpstr>PowerPoint Presentation</vt:lpstr>
      <vt:lpstr>Policy Configuration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Auto-scaling</dc:title>
  <dc:creator>Kenneth Domingo</dc:creator>
  <cp:lastModifiedBy>Kenneth Domingo</cp:lastModifiedBy>
  <cp:revision>6</cp:revision>
  <dcterms:created xsi:type="dcterms:W3CDTF">2016-02-19T08:49:18Z</dcterms:created>
  <dcterms:modified xsi:type="dcterms:W3CDTF">2016-02-19T10:50:37Z</dcterms:modified>
</cp:coreProperties>
</file>