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6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5/11/14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 smtClean="0"/>
              <a:t>Computer 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Kevin T. Duraj</a:t>
            </a:r>
          </a:p>
          <a:p>
            <a:r>
              <a:rPr lang="en-US" dirty="0" smtClean="0"/>
              <a:t>California Lutheran University</a:t>
            </a:r>
          </a:p>
          <a:p>
            <a:r>
              <a:rPr lang="en-US" dirty="0" smtClean="0"/>
              <a:t>May,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QR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size, </a:t>
            </a:r>
            <a:r>
              <a:rPr lang="en-US" dirty="0"/>
              <a:t>d</a:t>
            </a:r>
            <a:r>
              <a:rPr lang="en-US" dirty="0" smtClean="0"/>
              <a:t>ensity  </a:t>
            </a:r>
          </a:p>
          <a:p>
            <a:r>
              <a:rPr lang="en-US" dirty="0" smtClean="0"/>
              <a:t>And color shade</a:t>
            </a:r>
            <a:endParaRPr lang="en-US" dirty="0"/>
          </a:p>
        </p:txBody>
      </p:sp>
      <p:pic>
        <p:nvPicPr>
          <p:cNvPr id="4" name="Picture 3" descr="qrco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33" y="3463074"/>
            <a:ext cx="2540000" cy="2540000"/>
          </a:xfrm>
          <a:prstGeom prst="rect">
            <a:avLst/>
          </a:prstGeom>
        </p:spPr>
      </p:pic>
      <p:pic>
        <p:nvPicPr>
          <p:cNvPr id="5" name="Picture 4" descr="qrcode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21939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Otsu </a:t>
            </a:r>
            <a:r>
              <a:rPr lang="en-US" u="sng" dirty="0" err="1"/>
              <a:t>Thresholding</a:t>
            </a:r>
            <a:r>
              <a:rPr lang="en-US" u="sng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 consist of black and white features however when a picture is taken using with a camera, QR code image can be contain slightly different shade of black and white colors.  </a:t>
            </a:r>
          </a:p>
          <a:p>
            <a:endParaRPr lang="en-US" dirty="0" smtClean="0"/>
          </a:p>
          <a:p>
            <a:r>
              <a:rPr lang="en-US" dirty="0" smtClean="0"/>
              <a:t>OTSU </a:t>
            </a:r>
            <a:r>
              <a:rPr lang="en-US" dirty="0" err="1" smtClean="0"/>
              <a:t>Thresholding</a:t>
            </a:r>
            <a:r>
              <a:rPr lang="en-US" dirty="0" smtClean="0"/>
              <a:t> will </a:t>
            </a:r>
            <a:r>
              <a:rPr lang="en-US" dirty="0" err="1" smtClean="0"/>
              <a:t>binarize</a:t>
            </a:r>
            <a:r>
              <a:rPr lang="en-US" dirty="0" smtClean="0"/>
              <a:t> image into black and white colors only for further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8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</a:t>
            </a:r>
            <a:r>
              <a:rPr lang="en-US" smtClean="0"/>
              <a:t>Connected Components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371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18</TotalTime>
  <Words>78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Computer Vision</vt:lpstr>
      <vt:lpstr>Detecting QR Code</vt:lpstr>
      <vt:lpstr>Otsu Thresholding </vt:lpstr>
      <vt:lpstr>Connected Components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Kevin Duraj</dc:creator>
  <cp:lastModifiedBy>Kevin Duraj</cp:lastModifiedBy>
  <cp:revision>8</cp:revision>
  <dcterms:created xsi:type="dcterms:W3CDTF">2014-05-11T17:08:20Z</dcterms:created>
  <dcterms:modified xsi:type="dcterms:W3CDTF">2014-05-11T17:26:44Z</dcterms:modified>
</cp:coreProperties>
</file>