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T. Duraj</a:t>
            </a:r>
          </a:p>
          <a:p>
            <a:r>
              <a:rPr lang="en-US" dirty="0" smtClean="0"/>
              <a:t>California Lutheran University</a:t>
            </a:r>
          </a:p>
          <a:p>
            <a:r>
              <a:rPr lang="en-US" dirty="0" smtClean="0"/>
              <a:t>May,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ou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94" r="-25594"/>
          <a:stretch>
            <a:fillRect/>
          </a:stretch>
        </p:blipFill>
        <p:spPr>
          <a:xfrm>
            <a:off x="-766414" y="314370"/>
            <a:ext cx="10773420" cy="6377661"/>
          </a:xfrm>
        </p:spPr>
      </p:pic>
      <p:sp>
        <p:nvSpPr>
          <p:cNvPr id="4" name="TextBox 3"/>
          <p:cNvSpPr txBox="1"/>
          <p:nvPr/>
        </p:nvSpPr>
        <p:spPr>
          <a:xfrm>
            <a:off x="555642" y="521650"/>
            <a:ext cx="11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size, </a:t>
            </a:r>
            <a:r>
              <a:rPr lang="en-US" dirty="0"/>
              <a:t>d</a:t>
            </a:r>
            <a:r>
              <a:rPr lang="en-US" dirty="0" smtClean="0"/>
              <a:t>ensity  </a:t>
            </a:r>
          </a:p>
          <a:p>
            <a:r>
              <a:rPr lang="en-US" dirty="0" smtClean="0"/>
              <a:t>And color shade</a:t>
            </a:r>
            <a:endParaRPr lang="en-US" dirty="0"/>
          </a:p>
        </p:txBody>
      </p:sp>
      <p:pic>
        <p:nvPicPr>
          <p:cNvPr id="4" name="Picture 3" descr="qrco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3" y="3463074"/>
            <a:ext cx="2540000" cy="2540000"/>
          </a:xfrm>
          <a:prstGeom prst="rect">
            <a:avLst/>
          </a:prstGeom>
        </p:spPr>
      </p:pic>
      <p:pic>
        <p:nvPicPr>
          <p:cNvPr id="5" name="Picture 4" descr="qrco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2193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Otsu </a:t>
            </a:r>
            <a:r>
              <a:rPr lang="en-US" u="sng" dirty="0" err="1"/>
              <a:t>Thresholding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 consist of black and white features however when a picture is taken using with a camera, QR code image can be contain slightly different shade of black and white colors.  </a:t>
            </a:r>
          </a:p>
          <a:p>
            <a:endParaRPr lang="en-US" dirty="0" smtClean="0"/>
          </a:p>
          <a:p>
            <a:r>
              <a:rPr lang="en-US" dirty="0" smtClean="0"/>
              <a:t>OTSU </a:t>
            </a:r>
            <a:r>
              <a:rPr lang="en-US" dirty="0" err="1" smtClean="0"/>
              <a:t>Thresholding</a:t>
            </a:r>
            <a:r>
              <a:rPr lang="en-US" dirty="0" smtClean="0"/>
              <a:t> will </a:t>
            </a:r>
            <a:r>
              <a:rPr lang="en-US" dirty="0" err="1" smtClean="0"/>
              <a:t>binarize</a:t>
            </a:r>
            <a:r>
              <a:rPr lang="en-US" dirty="0" smtClean="0"/>
              <a:t> </a:t>
            </a:r>
            <a:r>
              <a:rPr lang="en-US" dirty="0" smtClean="0"/>
              <a:t>image into black and white colors only for further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003"/>
          </a:xfrm>
        </p:spPr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404"/>
            <a:ext cx="8229600" cy="4912760"/>
          </a:xfrm>
        </p:spPr>
        <p:txBody>
          <a:bodyPr/>
          <a:lstStyle/>
          <a:p>
            <a:r>
              <a:rPr lang="en-US" dirty="0" smtClean="0"/>
              <a:t>Detect Connected </a:t>
            </a:r>
            <a:r>
              <a:rPr lang="en-US" dirty="0" smtClean="0"/>
              <a:t>Components Regions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4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7" y="2315568"/>
            <a:ext cx="3979063" cy="3979063"/>
          </a:xfrm>
          <a:prstGeom prst="rect">
            <a:avLst/>
          </a:prstGeom>
        </p:spPr>
      </p:pic>
      <p:pic>
        <p:nvPicPr>
          <p:cNvPr id="5" name="Picture 4" descr="qrco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568"/>
            <a:ext cx="3979063" cy="39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4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Hit-And-Miss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hit-and-miss transform (HMT) is a natural operation to </a:t>
            </a:r>
            <a:r>
              <a:rPr lang="en-US" dirty="0" smtClean="0"/>
              <a:t>select out</a:t>
            </a:r>
            <a:r>
              <a:rPr lang="en-US" dirty="0"/>
              <a:t> </a:t>
            </a:r>
            <a:r>
              <a:rPr lang="en-US" dirty="0" smtClean="0"/>
              <a:t>pixels </a:t>
            </a:r>
            <a:r>
              <a:rPr lang="en-US" dirty="0"/>
              <a:t>that have certain </a:t>
            </a:r>
            <a:r>
              <a:rPr lang="en-US" dirty="0" smtClean="0"/>
              <a:t>geometric properties </a:t>
            </a:r>
            <a:r>
              <a:rPr lang="en-US" dirty="0"/>
              <a:t>such as corner points, isolated points, boundary points, etc. In addition, the HMT </a:t>
            </a:r>
            <a:r>
              <a:rPr lang="en-US" dirty="0" smtClean="0"/>
              <a:t>performs template </a:t>
            </a:r>
            <a:r>
              <a:rPr lang="en-US" dirty="0"/>
              <a:t>matching, thinning, thickening, and centering.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Hit-And-Miss Transform</a:t>
            </a:r>
            <a:br>
              <a:rPr lang="en-US" dirty="0" smtClean="0"/>
            </a:br>
            <a:r>
              <a:rPr lang="en-US" sz="1800" dirty="0" smtClean="0"/>
              <a:t>Image 1</a:t>
            </a:r>
            <a:endParaRPr lang="en-US" sz="1800" dirty="0"/>
          </a:p>
        </p:txBody>
      </p:sp>
      <p:pic>
        <p:nvPicPr>
          <p:cNvPr id="13" name="Content Placeholder 12" descr="qrcod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334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Hit-And-Miss Transform</a:t>
            </a:r>
            <a:br>
              <a:rPr lang="en-US" dirty="0" smtClean="0"/>
            </a:br>
            <a:r>
              <a:rPr lang="en-US" sz="1800" dirty="0" smtClean="0"/>
              <a:t>Image 2</a:t>
            </a:r>
            <a:endParaRPr lang="en-US" sz="1800" dirty="0"/>
          </a:p>
        </p:txBody>
      </p:sp>
      <p:pic>
        <p:nvPicPr>
          <p:cNvPr id="11" name="Content Placeholder 10" descr="qrcod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345720" y="170505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5713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Hit-And-Miss Transform</a:t>
            </a:r>
            <a:br>
              <a:rPr lang="en-US" dirty="0" smtClean="0"/>
            </a:br>
            <a:r>
              <a:rPr lang="en-US" sz="1800" dirty="0" smtClean="0"/>
              <a:t>Image 3</a:t>
            </a:r>
            <a:endParaRPr lang="en-US" sz="1800" dirty="0"/>
          </a:p>
        </p:txBody>
      </p:sp>
      <p:pic>
        <p:nvPicPr>
          <p:cNvPr id="4" name="Content Placeholder 3" descr="qrcod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430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enn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400673" y="213772"/>
            <a:ext cx="11020899" cy="6425740"/>
          </a:xfrm>
        </p:spPr>
      </p:pic>
      <p:sp>
        <p:nvSpPr>
          <p:cNvPr id="7" name="TextBox 6"/>
          <p:cNvSpPr txBox="1"/>
          <p:nvPr/>
        </p:nvSpPr>
        <p:spPr>
          <a:xfrm>
            <a:off x="487604" y="476289"/>
            <a:ext cx="115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Lenna.png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866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</TotalTime>
  <Words>122</Words>
  <Application>Microsoft Macintosh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Computer Vision</vt:lpstr>
      <vt:lpstr>Detecting QR Code</vt:lpstr>
      <vt:lpstr>Otsu Thresholding </vt:lpstr>
      <vt:lpstr>Connected Components</vt:lpstr>
      <vt:lpstr>Hit-And-Miss Transform</vt:lpstr>
      <vt:lpstr>Hit-And-Miss Transform Image 1</vt:lpstr>
      <vt:lpstr>Hit-And-Miss Transform Image 2</vt:lpstr>
      <vt:lpstr>Hit-And-Miss Transform Image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Kevin Duraj</dc:creator>
  <cp:lastModifiedBy>Kevin Duraj</cp:lastModifiedBy>
  <cp:revision>24</cp:revision>
  <dcterms:created xsi:type="dcterms:W3CDTF">2014-05-11T17:08:20Z</dcterms:created>
  <dcterms:modified xsi:type="dcterms:W3CDTF">2014-05-13T02:02:24Z</dcterms:modified>
</cp:coreProperties>
</file>