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58" r:id="rId6"/>
    <p:sldId id="267" r:id="rId7"/>
    <p:sldId id="264" r:id="rId8"/>
    <p:sldId id="257" r:id="rId9"/>
    <p:sldId id="261" r:id="rId10"/>
    <p:sldId id="260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4B-6F28-0741-A764-CA220325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B61A-4426-4C47-8BB1-953BF499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FFB1-E9F4-1044-8AD4-E5EB3A9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FA4-B8FE-A340-B3C0-DD2357C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B5C-530E-C648-B14C-9645EB1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689-A7D0-CF4D-992E-8D3FB2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E4CD-E3DA-C64E-8CBD-0C6F62EC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7B8-D7E6-A34D-BECE-7F1E71C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6A9-8DF1-3849-AF86-7BCC69A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C3F-A847-C641-A2F6-CBC7AC0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5AD7-B4EC-9247-BB7E-27EDAF60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2F9E-6E7D-4647-B88E-16B17F6D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8AAE-CF6D-B54A-BE74-55E2D1A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425D-E37D-AE47-A0EF-4E9B748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4550-6740-5440-A81A-211E6C0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E862-6391-B44F-8851-F779F64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3DC-3044-2A43-9EEE-5A5FC64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7134-1D7E-F149-804E-39A653A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C7D6-849C-1741-9609-854DC43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15A6-D194-6340-B8B3-12E5849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405-C560-514B-BE5B-1E8D9CC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153-95A9-8148-8537-603E7DE9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57B-F299-0748-A6B2-3DB145A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15E-441F-7644-9D4B-72AF750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743-9E2E-8C4A-97DC-5F9CF8A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081-4DE6-0A43-85EE-3AD1B8C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DA0D-B340-7648-87CA-F2A1A24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A99-ECE9-0346-AEA7-D0F0A859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B44-5473-3546-94AC-7D1934F3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9C41-9006-1540-9A75-81F7536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82E5-2462-F94C-BA80-22F068B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038-0AE5-814B-A319-449A50A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F49-2119-0647-AF90-56B8751B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16BA-63FB-2C48-9375-8CBB360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F1962-9357-344F-9C55-45217177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6EB4-9686-2C4D-8815-5BF8853E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87E1-84B0-9D46-8C32-33AF501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C8E0-A1B7-4742-A0CF-C602E92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D145-0FBD-7D4A-9E20-F336484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2BF6-BB4F-CE45-8CCC-D322292C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DD03-D338-F14B-8F9A-24F06C05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127E-0672-5B41-8D4D-9FB82E8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7096-09EE-2B40-A5E5-6EBA52C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EC20-FC1F-8E44-95FE-7871755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BC968-F175-ED47-8578-34D1883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95E2-D695-8946-832C-E6C0654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D19-891F-8249-A151-BD57A2D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C2A3-7B58-5840-B407-524EEAE2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5C39-4024-9B41-9B2A-D87EB41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545C-9858-714F-BFDA-6B2B7FB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41FE-8629-204D-8FE8-043B2E1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3E94-4204-984F-BBF2-8F03CB5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A03-2316-F948-A972-8057518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3A77-1D00-814C-A500-B5BAD072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5A15-FF87-F24E-B5E2-24291BB2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7CCA-4DCE-264D-A7A7-C83131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9F14-E2F3-7A45-8AF3-DAF9941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23F-E701-9A4F-8E95-6BDED6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BB5C-D99F-794C-8736-0DE60369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CABA-908F-2F42-B697-93788D63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6631-623C-A249-A0E8-91459E1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3A-6678-6943-BA04-CB3F7619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D3A-A75C-C149-9998-6CB313C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C70-4B05-E448-A487-2F224B14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992"/>
            <a:ext cx="9144000" cy="1296850"/>
          </a:xfrm>
        </p:spPr>
        <p:txBody>
          <a:bodyPr/>
          <a:lstStyle/>
          <a:p>
            <a:r>
              <a:rPr lang="en-US" b="1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377A-6E50-9944-95D5-B385A6883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Tim Tang</a:t>
            </a:r>
          </a:p>
          <a:p>
            <a:r>
              <a:rPr lang="en-US" dirty="0"/>
              <a:t>Fred </a:t>
            </a:r>
            <a:r>
              <a:rPr lang="en-US" dirty="0" err="1"/>
              <a:t>Tinio</a:t>
            </a:r>
            <a:endParaRPr lang="en-US" dirty="0"/>
          </a:p>
          <a:p>
            <a:r>
              <a:rPr lang="en-US" dirty="0"/>
              <a:t>Kevin Ewing</a:t>
            </a:r>
          </a:p>
          <a:p>
            <a:r>
              <a:rPr lang="en-US" dirty="0"/>
              <a:t>Laura De Morneau</a:t>
            </a:r>
          </a:p>
        </p:txBody>
      </p:sp>
    </p:spTree>
    <p:extLst>
      <p:ext uri="{BB962C8B-B14F-4D97-AF65-F5344CB8AC3E}">
        <p14:creationId xmlns:p14="http://schemas.microsoft.com/office/powerpoint/2010/main" val="7356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D7D83-770C-E144-8780-BE0E26FB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" y="290686"/>
            <a:ext cx="11818882" cy="63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985CA-3B2B-154D-997A-E50A591E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240016"/>
            <a:ext cx="11700933" cy="6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MTL MDB Data Architecture will have the following key components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Acquisition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407" y="1023940"/>
            <a:ext cx="1411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Integration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Repository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id="{09542DA4-97A8-0E42-88E1-85D3E4CD74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64138" y="2437141"/>
            <a:ext cx="729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Marketing</a:t>
            </a:r>
          </a:p>
        </p:txBody>
      </p:sp>
      <p:pic>
        <p:nvPicPr>
          <p:cNvPr id="27" name="Picture 30" descr="Coin CallCenter">
            <a:extLst>
              <a:ext uri="{FF2B5EF4-FFF2-40B4-BE49-F238E27FC236}">
                <a16:creationId xmlns:a16="http://schemas.microsoft.com/office/drawing/2014/main" id="{1E166B47-3132-CE49-90BF-1C2C9D22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727" y="4714375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6" descr="User04">
            <a:extLst>
              <a:ext uri="{FF2B5EF4-FFF2-40B4-BE49-F238E27FC236}">
                <a16:creationId xmlns:a16="http://schemas.microsoft.com/office/drawing/2014/main" id="{53E9617B-AA60-A546-972A-6083A5A3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14" y="1754188"/>
            <a:ext cx="628650" cy="67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124744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600200"/>
            <a:ext cx="1884363" cy="129540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Market Insight and Management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b="0">
                <a:latin typeface="Helvetica Neue Light"/>
                <a:cs typeface="Helvetica Neue Light"/>
              </a:rPr>
              <a:t>Staging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DCB16A96-9F09-594E-921A-92BF325DBC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73230" y="5471274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Leads Agents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b="0" dirty="0">
                <a:latin typeface="Helvetica Neue Light"/>
                <a:cs typeface="Helvetica Neue Light"/>
              </a:rPr>
              <a:t>SFTP IN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>
                <a:latin typeface="Helvetica Neue Light"/>
                <a:cs typeface="Helvetica Neue Light"/>
              </a:rPr>
              <a:t>Data profile and Quality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0510" y="393013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26" y="3260210"/>
            <a:ext cx="6921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91FCF819-718A-AC41-AE31-3940665E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289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Siebel CRM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BE240CE7-4395-B44A-AACC-50DE308B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670175"/>
            <a:ext cx="1531938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Sales Force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11F585FB-F5F1-0343-A2D8-234EEAA6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051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Legacy Data sources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BE3CE8B3-FAE0-2547-98E3-EA8262C7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32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Data*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4" name="Rectangle 69">
            <a:extLst>
              <a:ext uri="{FF2B5EF4-FFF2-40B4-BE49-F238E27FC236}">
                <a16:creationId xmlns:a16="http://schemas.microsoft.com/office/drawing/2014/main" id="{52EB0998-AE20-E748-9FDF-71BCADF9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13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Transaction Info (CPP)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F88BEC9C-CD56-4F43-8C40-11CB2DD1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194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Customer Info (CIS)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6" name="Rectangle 69">
            <a:extLst>
              <a:ext uri="{FF2B5EF4-FFF2-40B4-BE49-F238E27FC236}">
                <a16:creationId xmlns:a16="http://schemas.microsoft.com/office/drawing/2014/main" id="{20FD8FB9-D17E-CB4A-9176-D41906AA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575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Product Info (PBI)</a:t>
            </a: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79577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Data</a:t>
            </a:r>
            <a:endParaRPr lang="en-US" sz="1400" b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389" y="1831975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0" name="Text Box 266">
            <a:extLst>
              <a:ext uri="{FF2B5EF4-FFF2-40B4-BE49-F238E27FC236}">
                <a16:creationId xmlns:a16="http://schemas.microsoft.com/office/drawing/2014/main" id="{39DFDF04-B9B4-5440-BD39-5A522FF9E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092" y="1908176"/>
            <a:ext cx="6206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0" dirty="0">
                <a:latin typeface="Helvetica Neue Light"/>
                <a:cs typeface="Helvetica Neue Light"/>
              </a:rPr>
              <a:t>WSDL</a:t>
            </a: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ECA90F1F-47B6-2849-9153-3E78B590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956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Ch. / Partner Info (PRM)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EA71159B-6E65-6D45-B96C-6CB3C1DD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337175"/>
            <a:ext cx="153987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Registrations / Events (WAS)</a:t>
            </a: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C0E5B97E-0F36-F342-88D3-56EA142A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013828"/>
            <a:ext cx="1884363" cy="129540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Planning and Operations Tools </a:t>
            </a: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4427456"/>
            <a:ext cx="1884363" cy="129540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Marketing Automation / Reporting and Analytical Tools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1836414"/>
            <a:ext cx="964958" cy="1065028"/>
          </a:xfrm>
          <a:prstGeom prst="rect">
            <a:avLst/>
          </a:prstGeom>
        </p:spPr>
      </p:pic>
      <p:pic>
        <p:nvPicPr>
          <p:cNvPr id="66" name="Picture 65" descr="database-symbol-hi.png">
            <a:extLst>
              <a:ext uri="{FF2B5EF4-FFF2-40B4-BE49-F238E27FC236}">
                <a16:creationId xmlns:a16="http://schemas.microsoft.com/office/drawing/2014/main" id="{B60CF039-D273-3745-8D61-9CEEE6498E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3162840"/>
            <a:ext cx="964958" cy="1065028"/>
          </a:xfrm>
          <a:prstGeom prst="rect">
            <a:avLst/>
          </a:prstGeom>
        </p:spPr>
      </p:pic>
      <p:pic>
        <p:nvPicPr>
          <p:cNvPr id="67" name="Picture 66" descr="database-symbol-hi.png">
            <a:extLst>
              <a:ext uri="{FF2B5EF4-FFF2-40B4-BE49-F238E27FC236}">
                <a16:creationId xmlns:a16="http://schemas.microsoft.com/office/drawing/2014/main" id="{D4239B49-7753-6D4A-ABF6-23544E10F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4489266"/>
            <a:ext cx="964958" cy="1065028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372" y="2214294"/>
            <a:ext cx="954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MAT </a:t>
            </a:r>
          </a:p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COTS DB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69" name="Text Box 251">
            <a:extLst>
              <a:ext uri="{FF2B5EF4-FFF2-40B4-BE49-F238E27FC236}">
                <a16:creationId xmlns:a16="http://schemas.microsoft.com/office/drawing/2014/main" id="{8E93EB12-31D1-8D4B-ADA6-08EF2C48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372" y="3581834"/>
            <a:ext cx="954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MI  / MM </a:t>
            </a:r>
          </a:p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COTS </a:t>
            </a:r>
            <a:r>
              <a:rPr lang="en-US" sz="1400" b="0" dirty="0">
                <a:latin typeface="Helvetica Neue Light"/>
                <a:cs typeface="Helvetica Neue Light"/>
              </a:rPr>
              <a:t>DB</a:t>
            </a:r>
          </a:p>
        </p:txBody>
      </p:sp>
      <p:sp>
        <p:nvSpPr>
          <p:cNvPr id="70" name="Text Box 251">
            <a:extLst>
              <a:ext uri="{FF2B5EF4-FFF2-40B4-BE49-F238E27FC236}">
                <a16:creationId xmlns:a16="http://schemas.microsoft.com/office/drawing/2014/main" id="{907CD67D-E2D2-4D45-9F19-682700BD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372" y="4867146"/>
            <a:ext cx="582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MDB</a:t>
            </a: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34389" y="1371663"/>
            <a:ext cx="914400" cy="533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089275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CFDF4C5B-55A1-B840-B14B-4644CF792052}"/>
              </a:ext>
            </a:extLst>
          </p:cNvPr>
          <p:cNvSpPr/>
          <p:nvPr/>
        </p:nvSpPr>
        <p:spPr bwMode="auto">
          <a:xfrm>
            <a:off x="9441465" y="4895852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3014665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638677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75D8A11F-5F64-8548-A313-E6BB05CA79C9}"/>
              </a:ext>
            </a:extLst>
          </p:cNvPr>
          <p:cNvSpPr/>
          <p:nvPr/>
        </p:nvSpPr>
        <p:spPr bwMode="auto">
          <a:xfrm>
            <a:off x="4721827" y="3014665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4148140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4159252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4125915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4168777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72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Acquisition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407" y="1023940"/>
            <a:ext cx="1411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Integration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Repository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id="{09542DA4-97A8-0E42-88E1-85D3E4CD74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64138" y="2437141"/>
            <a:ext cx="729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Marketing</a:t>
            </a:r>
          </a:p>
        </p:txBody>
      </p:sp>
      <p:pic>
        <p:nvPicPr>
          <p:cNvPr id="27" name="Picture 30" descr="Coin CallCenter">
            <a:extLst>
              <a:ext uri="{FF2B5EF4-FFF2-40B4-BE49-F238E27FC236}">
                <a16:creationId xmlns:a16="http://schemas.microsoft.com/office/drawing/2014/main" id="{1E166B47-3132-CE49-90BF-1C2C9D22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727" y="4714375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6" descr="User04">
            <a:extLst>
              <a:ext uri="{FF2B5EF4-FFF2-40B4-BE49-F238E27FC236}">
                <a16:creationId xmlns:a16="http://schemas.microsoft.com/office/drawing/2014/main" id="{53E9617B-AA60-A546-972A-6083A5A3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14" y="1754188"/>
            <a:ext cx="628650" cy="67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124744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Management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/ Pandas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DCB16A96-9F09-594E-921A-92BF325DBC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73230" y="5471274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Leads Agents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JSON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0510" y="393013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26" y="3260210"/>
            <a:ext cx="6921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BE3CE8B3-FAE0-2547-98E3-EA8262C7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014255"/>
            <a:ext cx="1539875" cy="459219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USPS NCOA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 Data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ECA90F1F-47B6-2849-9153-3E78B590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610601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.csv</a:t>
            </a: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and Analytical Tools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2644799"/>
            <a:ext cx="964958" cy="1065028"/>
          </a:xfrm>
          <a:prstGeom prst="rect">
            <a:avLst/>
          </a:prstGeom>
        </p:spPr>
      </p:pic>
      <p:pic>
        <p:nvPicPr>
          <p:cNvPr id="67" name="Picture 66" descr="database-symbol-hi.png">
            <a:extLst>
              <a:ext uri="{FF2B5EF4-FFF2-40B4-BE49-F238E27FC236}">
                <a16:creationId xmlns:a16="http://schemas.microsoft.com/office/drawing/2014/main" id="{D4239B49-7753-6D4A-ABF6-23544E10F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4197719"/>
            <a:ext cx="964958" cy="1065028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2888836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0" name="Text Box 251">
            <a:extLst>
              <a:ext uri="{FF2B5EF4-FFF2-40B4-BE49-F238E27FC236}">
                <a16:creationId xmlns:a16="http://schemas.microsoft.com/office/drawing/2014/main" id="{907CD67D-E2D2-4D45-9F19-682700BD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8" y="4461420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Database 2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352060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386885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B356F539-E38C-5F4F-841C-CE3387FF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522682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3424533"/>
            <a:ext cx="1539875" cy="499906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2 .csv</a:t>
            </a: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834810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CDC </a:t>
            </a: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Zike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 Data .csv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26496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49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459-FF9D-F94A-975F-E74C678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58F-FBC9-D94D-97CC-4549E0C2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693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8C856-CB79-DB49-B7B8-DBA4ADEF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3" y="180059"/>
            <a:ext cx="11926794" cy="64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81653-2139-CA49-BDBC-05622706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" y="169333"/>
            <a:ext cx="11932700" cy="64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Wingdings</vt:lpstr>
      <vt:lpstr>Office Theme</vt:lpstr>
      <vt:lpstr>Project 2</vt:lpstr>
      <vt:lpstr>Extract Process</vt:lpstr>
      <vt:lpstr>Transformation Process</vt:lpstr>
      <vt:lpstr>Load Process</vt:lpstr>
      <vt:lpstr>Project 2 – ETL Process Flowchart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MTL MDB Data Architecture will have the following key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Frederick Tinio</dc:creator>
  <cp:lastModifiedBy>Frederick Tinio</cp:lastModifiedBy>
  <cp:revision>10</cp:revision>
  <dcterms:created xsi:type="dcterms:W3CDTF">2019-05-10T04:22:21Z</dcterms:created>
  <dcterms:modified xsi:type="dcterms:W3CDTF">2019-05-11T17:56:13Z</dcterms:modified>
</cp:coreProperties>
</file>