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309" r:id="rId4"/>
    <p:sldId id="319" r:id="rId5"/>
    <p:sldId id="310" r:id="rId6"/>
    <p:sldId id="311" r:id="rId7"/>
    <p:sldId id="312" r:id="rId8"/>
    <p:sldId id="313" r:id="rId9"/>
    <p:sldId id="317" r:id="rId10"/>
    <p:sldId id="315" r:id="rId11"/>
    <p:sldId id="316" r:id="rId12"/>
    <p:sldId id="318" r:id="rId13"/>
  </p:sldIdLst>
  <p:sldSz cx="9144000" cy="5143500" type="screen16x9"/>
  <p:notesSz cx="6858000" cy="9144000"/>
  <p:embeddedFontLst>
    <p:embeddedFont>
      <p:font typeface="Caveat Brush" panose="020B0604020202020204" charset="0"/>
      <p:regular r:id="rId15"/>
    </p:embeddedFont>
    <p:embeddedFont>
      <p:font typeface="Quicksand" panose="020B0604020202020204" charset="0"/>
      <p:regular r:id="rId16"/>
      <p:bold r:id="rId17"/>
    </p:embeddedFont>
    <p:embeddedFont>
      <p:font typeface="Quicksand Light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29E49F-962B-410E-93B6-42F02571107C}">
  <a:tblStyle styleId="{9129E49F-962B-410E-93B6-42F02571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0" name="Google Shape;7670;gddec5d95f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1" name="Google Shape;7671;gddec5d95f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7" name="Google Shape;7677;gdddf2e66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8" name="Google Shape;7678;gdddf2e66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80425" y="1207950"/>
            <a:ext cx="6277200" cy="21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80300" y="3625463"/>
            <a:ext cx="6277200" cy="5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70100">
            <a:off x="5599271" y="-333982"/>
            <a:ext cx="2036935" cy="89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48580">
            <a:off x="8081348" y="-81622"/>
            <a:ext cx="1790162" cy="105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77559">
            <a:off x="-276230" y="3506314"/>
            <a:ext cx="1391033" cy="248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86671">
            <a:off x="8239063" y="1187223"/>
            <a:ext cx="1327300" cy="276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655" y="1428192"/>
            <a:ext cx="677225" cy="71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17">
            <a:off x="1596180" y="4540572"/>
            <a:ext cx="1616819" cy="89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799980">
            <a:off x="7336898" y="-906711"/>
            <a:ext cx="964231" cy="1936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228923">
            <a:off x="1978400" y="-272245"/>
            <a:ext cx="1485876" cy="769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7533146" y="1542665"/>
            <a:ext cx="131822" cy="145330"/>
            <a:chOff x="9943600" y="-1728387"/>
            <a:chExt cx="264225" cy="291300"/>
          </a:xfrm>
        </p:grpSpPr>
        <p:sp>
          <p:nvSpPr>
            <p:cNvPr id="20" name="Google Shape;20;p2"/>
            <p:cNvSpPr/>
            <p:nvPr/>
          </p:nvSpPr>
          <p:spPr>
            <a:xfrm>
              <a:off x="9958925" y="-1722937"/>
              <a:ext cx="237175" cy="88925"/>
            </a:xfrm>
            <a:custGeom>
              <a:avLst/>
              <a:gdLst/>
              <a:ahLst/>
              <a:cxnLst/>
              <a:rect l="l" t="t" r="r" b="b"/>
              <a:pathLst>
                <a:path w="9487" h="3557" extrusionOk="0">
                  <a:moveTo>
                    <a:pt x="4382" y="1"/>
                  </a:moveTo>
                  <a:cubicBezTo>
                    <a:pt x="3812" y="1"/>
                    <a:pt x="3246" y="130"/>
                    <a:pt x="2742" y="383"/>
                  </a:cubicBezTo>
                  <a:cubicBezTo>
                    <a:pt x="1443" y="888"/>
                    <a:pt x="433" y="1970"/>
                    <a:pt x="1" y="3304"/>
                  </a:cubicBezTo>
                  <a:cubicBezTo>
                    <a:pt x="51" y="3354"/>
                    <a:pt x="117" y="3381"/>
                    <a:pt x="184" y="3381"/>
                  </a:cubicBezTo>
                  <a:cubicBezTo>
                    <a:pt x="261" y="3381"/>
                    <a:pt x="339" y="3345"/>
                    <a:pt x="397" y="3268"/>
                  </a:cubicBezTo>
                  <a:cubicBezTo>
                    <a:pt x="515" y="3209"/>
                    <a:pt x="585" y="2933"/>
                    <a:pt x="705" y="2933"/>
                  </a:cubicBezTo>
                  <a:cubicBezTo>
                    <a:pt x="732" y="2933"/>
                    <a:pt x="761" y="2947"/>
                    <a:pt x="794" y="2980"/>
                  </a:cubicBezTo>
                  <a:cubicBezTo>
                    <a:pt x="1099" y="3226"/>
                    <a:pt x="1432" y="3280"/>
                    <a:pt x="1770" y="3280"/>
                  </a:cubicBezTo>
                  <a:cubicBezTo>
                    <a:pt x="2033" y="3280"/>
                    <a:pt x="2299" y="3247"/>
                    <a:pt x="2554" y="3247"/>
                  </a:cubicBezTo>
                  <a:cubicBezTo>
                    <a:pt x="2784" y="3247"/>
                    <a:pt x="3006" y="3274"/>
                    <a:pt x="3211" y="3376"/>
                  </a:cubicBezTo>
                  <a:cubicBezTo>
                    <a:pt x="3414" y="3478"/>
                    <a:pt x="3617" y="3503"/>
                    <a:pt x="3818" y="3503"/>
                  </a:cubicBezTo>
                  <a:cubicBezTo>
                    <a:pt x="4024" y="3503"/>
                    <a:pt x="4228" y="3477"/>
                    <a:pt x="4428" y="3477"/>
                  </a:cubicBezTo>
                  <a:cubicBezTo>
                    <a:pt x="4590" y="3477"/>
                    <a:pt x="4749" y="3494"/>
                    <a:pt x="4906" y="3557"/>
                  </a:cubicBezTo>
                  <a:cubicBezTo>
                    <a:pt x="5447" y="3484"/>
                    <a:pt x="5988" y="3340"/>
                    <a:pt x="6493" y="3052"/>
                  </a:cubicBezTo>
                  <a:cubicBezTo>
                    <a:pt x="7286" y="2727"/>
                    <a:pt x="7142" y="2150"/>
                    <a:pt x="7070" y="1537"/>
                  </a:cubicBezTo>
                  <a:cubicBezTo>
                    <a:pt x="7070" y="1393"/>
                    <a:pt x="6817" y="1320"/>
                    <a:pt x="7070" y="1104"/>
                  </a:cubicBezTo>
                  <a:cubicBezTo>
                    <a:pt x="7322" y="1212"/>
                    <a:pt x="7575" y="1320"/>
                    <a:pt x="7863" y="1465"/>
                  </a:cubicBezTo>
                  <a:cubicBezTo>
                    <a:pt x="8368" y="1825"/>
                    <a:pt x="8765" y="2330"/>
                    <a:pt x="8981" y="2907"/>
                  </a:cubicBezTo>
                  <a:cubicBezTo>
                    <a:pt x="9084" y="3114"/>
                    <a:pt x="9089" y="3451"/>
                    <a:pt x="9433" y="3451"/>
                  </a:cubicBezTo>
                  <a:cubicBezTo>
                    <a:pt x="9450" y="3451"/>
                    <a:pt x="9468" y="3450"/>
                    <a:pt x="9486" y="3448"/>
                  </a:cubicBezTo>
                  <a:cubicBezTo>
                    <a:pt x="9306" y="2006"/>
                    <a:pt x="8476" y="1104"/>
                    <a:pt x="7178" y="563"/>
                  </a:cubicBezTo>
                  <a:cubicBezTo>
                    <a:pt x="6673" y="383"/>
                    <a:pt x="6096" y="347"/>
                    <a:pt x="5591" y="202"/>
                  </a:cubicBezTo>
                  <a:cubicBezTo>
                    <a:pt x="5200" y="67"/>
                    <a:pt x="4790" y="1"/>
                    <a:pt x="4382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132050" y="-1690612"/>
              <a:ext cx="72150" cy="72825"/>
            </a:xfrm>
            <a:custGeom>
              <a:avLst/>
              <a:gdLst/>
              <a:ahLst/>
              <a:cxnLst/>
              <a:rect l="l" t="t" r="r" b="b"/>
              <a:pathLst>
                <a:path w="2886" h="2913" extrusionOk="0">
                  <a:moveTo>
                    <a:pt x="804" y="1"/>
                  </a:moveTo>
                  <a:cubicBezTo>
                    <a:pt x="388" y="1"/>
                    <a:pt x="352" y="402"/>
                    <a:pt x="289" y="749"/>
                  </a:cubicBezTo>
                  <a:cubicBezTo>
                    <a:pt x="253" y="1073"/>
                    <a:pt x="181" y="1362"/>
                    <a:pt x="1" y="1650"/>
                  </a:cubicBezTo>
                  <a:cubicBezTo>
                    <a:pt x="1" y="1723"/>
                    <a:pt x="37" y="1795"/>
                    <a:pt x="73" y="1867"/>
                  </a:cubicBezTo>
                  <a:cubicBezTo>
                    <a:pt x="253" y="1975"/>
                    <a:pt x="578" y="1975"/>
                    <a:pt x="722" y="2191"/>
                  </a:cubicBezTo>
                  <a:cubicBezTo>
                    <a:pt x="797" y="2305"/>
                    <a:pt x="883" y="2359"/>
                    <a:pt x="973" y="2359"/>
                  </a:cubicBezTo>
                  <a:cubicBezTo>
                    <a:pt x="1055" y="2359"/>
                    <a:pt x="1141" y="2314"/>
                    <a:pt x="1227" y="2228"/>
                  </a:cubicBezTo>
                  <a:cubicBezTo>
                    <a:pt x="1311" y="2158"/>
                    <a:pt x="1389" y="2131"/>
                    <a:pt x="1466" y="2131"/>
                  </a:cubicBezTo>
                  <a:cubicBezTo>
                    <a:pt x="1588" y="2131"/>
                    <a:pt x="1707" y="2197"/>
                    <a:pt x="1840" y="2264"/>
                  </a:cubicBezTo>
                  <a:cubicBezTo>
                    <a:pt x="2165" y="2480"/>
                    <a:pt x="2417" y="2841"/>
                    <a:pt x="2850" y="2913"/>
                  </a:cubicBezTo>
                  <a:cubicBezTo>
                    <a:pt x="2850" y="2624"/>
                    <a:pt x="2886" y="2336"/>
                    <a:pt x="2561" y="2155"/>
                  </a:cubicBezTo>
                  <a:cubicBezTo>
                    <a:pt x="2381" y="2083"/>
                    <a:pt x="2381" y="1903"/>
                    <a:pt x="2345" y="1795"/>
                  </a:cubicBezTo>
                  <a:cubicBezTo>
                    <a:pt x="2020" y="1073"/>
                    <a:pt x="1732" y="388"/>
                    <a:pt x="1010" y="27"/>
                  </a:cubicBezTo>
                  <a:cubicBezTo>
                    <a:pt x="933" y="9"/>
                    <a:pt x="864" y="1"/>
                    <a:pt x="804" y="1"/>
                  </a:cubicBezTo>
                  <a:close/>
                </a:path>
              </a:pathLst>
            </a:custGeom>
            <a:solidFill>
              <a:srgbClr val="FFC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136550" y="-1645237"/>
              <a:ext cx="71275" cy="67350"/>
            </a:xfrm>
            <a:custGeom>
              <a:avLst/>
              <a:gdLst/>
              <a:ahLst/>
              <a:cxnLst/>
              <a:rect l="l" t="t" r="r" b="b"/>
              <a:pathLst>
                <a:path w="2851" h="2694" extrusionOk="0">
                  <a:moveTo>
                    <a:pt x="1382" y="1"/>
                  </a:moveTo>
                  <a:cubicBezTo>
                    <a:pt x="1286" y="1"/>
                    <a:pt x="1187" y="108"/>
                    <a:pt x="975" y="340"/>
                  </a:cubicBezTo>
                  <a:cubicBezTo>
                    <a:pt x="758" y="881"/>
                    <a:pt x="1" y="1134"/>
                    <a:pt x="181" y="1891"/>
                  </a:cubicBezTo>
                  <a:cubicBezTo>
                    <a:pt x="362" y="2144"/>
                    <a:pt x="542" y="2324"/>
                    <a:pt x="722" y="2504"/>
                  </a:cubicBezTo>
                  <a:cubicBezTo>
                    <a:pt x="812" y="2624"/>
                    <a:pt x="951" y="2694"/>
                    <a:pt x="1099" y="2694"/>
                  </a:cubicBezTo>
                  <a:cubicBezTo>
                    <a:pt x="1129" y="2694"/>
                    <a:pt x="1160" y="2691"/>
                    <a:pt x="1191" y="2685"/>
                  </a:cubicBezTo>
                  <a:cubicBezTo>
                    <a:pt x="1371" y="2613"/>
                    <a:pt x="1444" y="2396"/>
                    <a:pt x="1371" y="2216"/>
                  </a:cubicBezTo>
                  <a:cubicBezTo>
                    <a:pt x="1335" y="1927"/>
                    <a:pt x="1480" y="1783"/>
                    <a:pt x="1732" y="1639"/>
                  </a:cubicBezTo>
                  <a:cubicBezTo>
                    <a:pt x="1834" y="1503"/>
                    <a:pt x="1920" y="1431"/>
                    <a:pt x="1994" y="1431"/>
                  </a:cubicBezTo>
                  <a:cubicBezTo>
                    <a:pt x="2077" y="1431"/>
                    <a:pt x="2144" y="1521"/>
                    <a:pt x="2201" y="1711"/>
                  </a:cubicBezTo>
                  <a:cubicBezTo>
                    <a:pt x="2309" y="1999"/>
                    <a:pt x="2201" y="2396"/>
                    <a:pt x="2670" y="2468"/>
                  </a:cubicBezTo>
                  <a:cubicBezTo>
                    <a:pt x="2778" y="2216"/>
                    <a:pt x="2778" y="1927"/>
                    <a:pt x="2670" y="1675"/>
                  </a:cubicBezTo>
                  <a:cubicBezTo>
                    <a:pt x="2670" y="1495"/>
                    <a:pt x="2850" y="1350"/>
                    <a:pt x="2670" y="1098"/>
                  </a:cubicBezTo>
                  <a:cubicBezTo>
                    <a:pt x="2490" y="845"/>
                    <a:pt x="2345" y="521"/>
                    <a:pt x="1949" y="485"/>
                  </a:cubicBezTo>
                  <a:cubicBezTo>
                    <a:pt x="1840" y="485"/>
                    <a:pt x="1768" y="340"/>
                    <a:pt x="1696" y="232"/>
                  </a:cubicBezTo>
                  <a:cubicBezTo>
                    <a:pt x="1545" y="82"/>
                    <a:pt x="1465" y="1"/>
                    <a:pt x="1382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957125" y="-1516437"/>
              <a:ext cx="128075" cy="79350"/>
            </a:xfrm>
            <a:custGeom>
              <a:avLst/>
              <a:gdLst/>
              <a:ahLst/>
              <a:cxnLst/>
              <a:rect l="l" t="t" r="r" b="b"/>
              <a:pathLst>
                <a:path w="5123" h="3174" extrusionOk="0">
                  <a:moveTo>
                    <a:pt x="263" y="1"/>
                  </a:moveTo>
                  <a:cubicBezTo>
                    <a:pt x="207" y="1"/>
                    <a:pt x="144" y="18"/>
                    <a:pt x="73" y="57"/>
                  </a:cubicBezTo>
                  <a:cubicBezTo>
                    <a:pt x="37" y="57"/>
                    <a:pt x="37" y="57"/>
                    <a:pt x="37" y="94"/>
                  </a:cubicBezTo>
                  <a:cubicBezTo>
                    <a:pt x="1" y="166"/>
                    <a:pt x="37" y="202"/>
                    <a:pt x="73" y="238"/>
                  </a:cubicBezTo>
                  <a:cubicBezTo>
                    <a:pt x="325" y="635"/>
                    <a:pt x="614" y="1031"/>
                    <a:pt x="902" y="1392"/>
                  </a:cubicBezTo>
                  <a:cubicBezTo>
                    <a:pt x="1624" y="2510"/>
                    <a:pt x="2742" y="2871"/>
                    <a:pt x="3932" y="3123"/>
                  </a:cubicBezTo>
                  <a:cubicBezTo>
                    <a:pt x="4059" y="3158"/>
                    <a:pt x="4190" y="3174"/>
                    <a:pt x="4321" y="3174"/>
                  </a:cubicBezTo>
                  <a:cubicBezTo>
                    <a:pt x="4599" y="3174"/>
                    <a:pt x="4877" y="3101"/>
                    <a:pt x="5122" y="2979"/>
                  </a:cubicBezTo>
                  <a:cubicBezTo>
                    <a:pt x="5093" y="2748"/>
                    <a:pt x="4995" y="2586"/>
                    <a:pt x="4828" y="2586"/>
                  </a:cubicBezTo>
                  <a:cubicBezTo>
                    <a:pt x="4786" y="2586"/>
                    <a:pt x="4740" y="2597"/>
                    <a:pt x="4689" y="2618"/>
                  </a:cubicBezTo>
                  <a:cubicBezTo>
                    <a:pt x="4518" y="2670"/>
                    <a:pt x="4353" y="2691"/>
                    <a:pt x="4191" y="2691"/>
                  </a:cubicBezTo>
                  <a:cubicBezTo>
                    <a:pt x="3672" y="2691"/>
                    <a:pt x="3192" y="2476"/>
                    <a:pt x="2670" y="2366"/>
                  </a:cubicBezTo>
                  <a:cubicBezTo>
                    <a:pt x="1912" y="1825"/>
                    <a:pt x="1263" y="1139"/>
                    <a:pt x="722" y="382"/>
                  </a:cubicBezTo>
                  <a:cubicBezTo>
                    <a:pt x="581" y="213"/>
                    <a:pt x="463" y="1"/>
                    <a:pt x="263" y="1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027450" y="-1728387"/>
              <a:ext cx="110950" cy="19550"/>
            </a:xfrm>
            <a:custGeom>
              <a:avLst/>
              <a:gdLst/>
              <a:ahLst/>
              <a:cxnLst/>
              <a:rect l="l" t="t" r="r" b="b"/>
              <a:pathLst>
                <a:path w="4438" h="782" extrusionOk="0">
                  <a:moveTo>
                    <a:pt x="1258" y="1"/>
                  </a:moveTo>
                  <a:cubicBezTo>
                    <a:pt x="774" y="1"/>
                    <a:pt x="318" y="139"/>
                    <a:pt x="1" y="601"/>
                  </a:cubicBezTo>
                  <a:cubicBezTo>
                    <a:pt x="217" y="601"/>
                    <a:pt x="434" y="601"/>
                    <a:pt x="650" y="529"/>
                  </a:cubicBezTo>
                  <a:cubicBezTo>
                    <a:pt x="974" y="433"/>
                    <a:pt x="1307" y="388"/>
                    <a:pt x="1640" y="388"/>
                  </a:cubicBezTo>
                  <a:cubicBezTo>
                    <a:pt x="1938" y="388"/>
                    <a:pt x="2236" y="424"/>
                    <a:pt x="2525" y="492"/>
                  </a:cubicBezTo>
                  <a:cubicBezTo>
                    <a:pt x="2801" y="575"/>
                    <a:pt x="2992" y="721"/>
                    <a:pt x="3276" y="721"/>
                  </a:cubicBezTo>
                  <a:cubicBezTo>
                    <a:pt x="3364" y="721"/>
                    <a:pt x="3461" y="707"/>
                    <a:pt x="3571" y="673"/>
                  </a:cubicBezTo>
                  <a:cubicBezTo>
                    <a:pt x="3607" y="661"/>
                    <a:pt x="3648" y="656"/>
                    <a:pt x="3691" y="656"/>
                  </a:cubicBezTo>
                  <a:cubicBezTo>
                    <a:pt x="3906" y="656"/>
                    <a:pt x="4197" y="781"/>
                    <a:pt x="4437" y="781"/>
                  </a:cubicBezTo>
                  <a:cubicBezTo>
                    <a:pt x="3571" y="348"/>
                    <a:pt x="2598" y="96"/>
                    <a:pt x="1624" y="24"/>
                  </a:cubicBezTo>
                  <a:cubicBezTo>
                    <a:pt x="1501" y="9"/>
                    <a:pt x="1379" y="1"/>
                    <a:pt x="1258" y="1"/>
                  </a:cubicBezTo>
                  <a:close/>
                </a:path>
              </a:pathLst>
            </a:custGeom>
            <a:solidFill>
              <a:srgbClr val="FE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943600" y="-1645012"/>
              <a:ext cx="42400" cy="66350"/>
            </a:xfrm>
            <a:custGeom>
              <a:avLst/>
              <a:gdLst/>
              <a:ahLst/>
              <a:cxnLst/>
              <a:rect l="l" t="t" r="r" b="b"/>
              <a:pathLst>
                <a:path w="1696" h="2654" extrusionOk="0">
                  <a:moveTo>
                    <a:pt x="1088" y="0"/>
                  </a:moveTo>
                  <a:cubicBezTo>
                    <a:pt x="1038" y="0"/>
                    <a:pt x="987" y="14"/>
                    <a:pt x="938" y="43"/>
                  </a:cubicBezTo>
                  <a:cubicBezTo>
                    <a:pt x="866" y="151"/>
                    <a:pt x="722" y="187"/>
                    <a:pt x="614" y="187"/>
                  </a:cubicBezTo>
                  <a:cubicBezTo>
                    <a:pt x="181" y="548"/>
                    <a:pt x="397" y="1089"/>
                    <a:pt x="181" y="1522"/>
                  </a:cubicBezTo>
                  <a:cubicBezTo>
                    <a:pt x="1" y="1882"/>
                    <a:pt x="1" y="2279"/>
                    <a:pt x="145" y="2640"/>
                  </a:cubicBezTo>
                  <a:cubicBezTo>
                    <a:pt x="181" y="2649"/>
                    <a:pt x="212" y="2653"/>
                    <a:pt x="241" y="2653"/>
                  </a:cubicBezTo>
                  <a:cubicBezTo>
                    <a:pt x="325" y="2653"/>
                    <a:pt x="379" y="2613"/>
                    <a:pt x="433" y="2532"/>
                  </a:cubicBezTo>
                  <a:cubicBezTo>
                    <a:pt x="602" y="2329"/>
                    <a:pt x="708" y="2095"/>
                    <a:pt x="1015" y="2095"/>
                  </a:cubicBezTo>
                  <a:cubicBezTo>
                    <a:pt x="1037" y="2095"/>
                    <a:pt x="1059" y="2096"/>
                    <a:pt x="1083" y="2099"/>
                  </a:cubicBezTo>
                  <a:cubicBezTo>
                    <a:pt x="1109" y="2102"/>
                    <a:pt x="1134" y="2104"/>
                    <a:pt x="1159" y="2104"/>
                  </a:cubicBezTo>
                  <a:cubicBezTo>
                    <a:pt x="1378" y="2104"/>
                    <a:pt x="1559" y="1968"/>
                    <a:pt x="1624" y="1774"/>
                  </a:cubicBezTo>
                  <a:cubicBezTo>
                    <a:pt x="1696" y="1486"/>
                    <a:pt x="1551" y="1377"/>
                    <a:pt x="1299" y="1233"/>
                  </a:cubicBezTo>
                  <a:cubicBezTo>
                    <a:pt x="1010" y="1125"/>
                    <a:pt x="794" y="945"/>
                    <a:pt x="974" y="584"/>
                  </a:cubicBezTo>
                  <a:cubicBezTo>
                    <a:pt x="1083" y="512"/>
                    <a:pt x="1227" y="476"/>
                    <a:pt x="1335" y="404"/>
                  </a:cubicBezTo>
                  <a:cubicBezTo>
                    <a:pt x="1371" y="367"/>
                    <a:pt x="1407" y="295"/>
                    <a:pt x="1407" y="259"/>
                  </a:cubicBezTo>
                  <a:cubicBezTo>
                    <a:pt x="1354" y="101"/>
                    <a:pt x="1224" y="0"/>
                    <a:pt x="1088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944500" y="-1587562"/>
              <a:ext cx="33400" cy="77075"/>
            </a:xfrm>
            <a:custGeom>
              <a:avLst/>
              <a:gdLst/>
              <a:ahLst/>
              <a:cxnLst/>
              <a:rect l="l" t="t" r="r" b="b"/>
              <a:pathLst>
                <a:path w="1336" h="3083" extrusionOk="0">
                  <a:moveTo>
                    <a:pt x="808" y="1"/>
                  </a:moveTo>
                  <a:cubicBezTo>
                    <a:pt x="665" y="1"/>
                    <a:pt x="485" y="57"/>
                    <a:pt x="253" y="161"/>
                  </a:cubicBezTo>
                  <a:lnTo>
                    <a:pt x="109" y="306"/>
                  </a:lnTo>
                  <a:cubicBezTo>
                    <a:pt x="1" y="1279"/>
                    <a:pt x="145" y="2217"/>
                    <a:pt x="578" y="3083"/>
                  </a:cubicBezTo>
                  <a:lnTo>
                    <a:pt x="614" y="2902"/>
                  </a:lnTo>
                  <a:cubicBezTo>
                    <a:pt x="686" y="2794"/>
                    <a:pt x="758" y="2650"/>
                    <a:pt x="758" y="2506"/>
                  </a:cubicBezTo>
                  <a:cubicBezTo>
                    <a:pt x="722" y="2109"/>
                    <a:pt x="469" y="1784"/>
                    <a:pt x="506" y="1388"/>
                  </a:cubicBezTo>
                  <a:cubicBezTo>
                    <a:pt x="578" y="883"/>
                    <a:pt x="1227" y="1243"/>
                    <a:pt x="1335" y="811"/>
                  </a:cubicBezTo>
                  <a:cubicBezTo>
                    <a:pt x="1237" y="248"/>
                    <a:pt x="1106" y="1"/>
                    <a:pt x="808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023850" y="-1467412"/>
              <a:ext cx="101925" cy="25450"/>
            </a:xfrm>
            <a:custGeom>
              <a:avLst/>
              <a:gdLst/>
              <a:ahLst/>
              <a:cxnLst/>
              <a:rect l="l" t="t" r="r" b="b"/>
              <a:pathLst>
                <a:path w="4077" h="1018" extrusionOk="0">
                  <a:moveTo>
                    <a:pt x="3725" y="1"/>
                  </a:moveTo>
                  <a:cubicBezTo>
                    <a:pt x="3546" y="1"/>
                    <a:pt x="3377" y="94"/>
                    <a:pt x="3247" y="224"/>
                  </a:cubicBezTo>
                  <a:cubicBezTo>
                    <a:pt x="3108" y="363"/>
                    <a:pt x="2925" y="428"/>
                    <a:pt x="2735" y="428"/>
                  </a:cubicBezTo>
                  <a:cubicBezTo>
                    <a:pt x="2629" y="428"/>
                    <a:pt x="2521" y="408"/>
                    <a:pt x="2417" y="369"/>
                  </a:cubicBezTo>
                  <a:cubicBezTo>
                    <a:pt x="1997" y="330"/>
                    <a:pt x="1566" y="242"/>
                    <a:pt x="1136" y="242"/>
                  </a:cubicBezTo>
                  <a:cubicBezTo>
                    <a:pt x="755" y="242"/>
                    <a:pt x="374" y="312"/>
                    <a:pt x="1" y="549"/>
                  </a:cubicBezTo>
                  <a:cubicBezTo>
                    <a:pt x="289" y="802"/>
                    <a:pt x="650" y="657"/>
                    <a:pt x="974" y="838"/>
                  </a:cubicBezTo>
                  <a:cubicBezTo>
                    <a:pt x="1119" y="910"/>
                    <a:pt x="1272" y="946"/>
                    <a:pt x="1425" y="946"/>
                  </a:cubicBezTo>
                  <a:cubicBezTo>
                    <a:pt x="1578" y="946"/>
                    <a:pt x="1732" y="910"/>
                    <a:pt x="1876" y="838"/>
                  </a:cubicBezTo>
                  <a:cubicBezTo>
                    <a:pt x="1960" y="781"/>
                    <a:pt x="2028" y="759"/>
                    <a:pt x="2084" y="759"/>
                  </a:cubicBezTo>
                  <a:cubicBezTo>
                    <a:pt x="2245" y="759"/>
                    <a:pt x="2320" y="938"/>
                    <a:pt x="2453" y="1018"/>
                  </a:cubicBezTo>
                  <a:cubicBezTo>
                    <a:pt x="2922" y="874"/>
                    <a:pt x="3463" y="874"/>
                    <a:pt x="3824" y="405"/>
                  </a:cubicBezTo>
                  <a:cubicBezTo>
                    <a:pt x="3932" y="297"/>
                    <a:pt x="4076" y="224"/>
                    <a:pt x="3932" y="44"/>
                  </a:cubicBezTo>
                  <a:cubicBezTo>
                    <a:pt x="3862" y="14"/>
                    <a:pt x="3793" y="1"/>
                    <a:pt x="3725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19425" y="-1508712"/>
              <a:ext cx="60450" cy="51425"/>
            </a:xfrm>
            <a:custGeom>
              <a:avLst/>
              <a:gdLst/>
              <a:ahLst/>
              <a:cxnLst/>
              <a:rect l="l" t="t" r="r" b="b"/>
              <a:pathLst>
                <a:path w="2418" h="2057" extrusionOk="0">
                  <a:moveTo>
                    <a:pt x="2345" y="1"/>
                  </a:moveTo>
                  <a:cubicBezTo>
                    <a:pt x="1660" y="37"/>
                    <a:pt x="1299" y="650"/>
                    <a:pt x="758" y="975"/>
                  </a:cubicBezTo>
                  <a:cubicBezTo>
                    <a:pt x="722" y="1011"/>
                    <a:pt x="650" y="1083"/>
                    <a:pt x="614" y="1119"/>
                  </a:cubicBezTo>
                  <a:cubicBezTo>
                    <a:pt x="506" y="1371"/>
                    <a:pt x="217" y="1480"/>
                    <a:pt x="145" y="1768"/>
                  </a:cubicBezTo>
                  <a:lnTo>
                    <a:pt x="1" y="2057"/>
                  </a:lnTo>
                  <a:cubicBezTo>
                    <a:pt x="181" y="2057"/>
                    <a:pt x="397" y="1985"/>
                    <a:pt x="542" y="1876"/>
                  </a:cubicBezTo>
                  <a:cubicBezTo>
                    <a:pt x="1299" y="1408"/>
                    <a:pt x="1912" y="794"/>
                    <a:pt x="2417" y="73"/>
                  </a:cubicBezTo>
                  <a:lnTo>
                    <a:pt x="2345" y="1"/>
                  </a:ln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194275" y="-1603387"/>
              <a:ext cx="13550" cy="55025"/>
            </a:xfrm>
            <a:custGeom>
              <a:avLst/>
              <a:gdLst/>
              <a:ahLst/>
              <a:cxnLst/>
              <a:rect l="l" t="t" r="r" b="b"/>
              <a:pathLst>
                <a:path w="542" h="2201" extrusionOk="0">
                  <a:moveTo>
                    <a:pt x="361" y="1"/>
                  </a:moveTo>
                  <a:lnTo>
                    <a:pt x="361" y="1"/>
                  </a:lnTo>
                  <a:cubicBezTo>
                    <a:pt x="289" y="289"/>
                    <a:pt x="469" y="578"/>
                    <a:pt x="217" y="794"/>
                  </a:cubicBezTo>
                  <a:lnTo>
                    <a:pt x="144" y="903"/>
                  </a:lnTo>
                  <a:lnTo>
                    <a:pt x="144" y="975"/>
                  </a:lnTo>
                  <a:lnTo>
                    <a:pt x="181" y="1047"/>
                  </a:lnTo>
                  <a:cubicBezTo>
                    <a:pt x="253" y="1155"/>
                    <a:pt x="108" y="1119"/>
                    <a:pt x="108" y="1191"/>
                  </a:cubicBezTo>
                  <a:cubicBezTo>
                    <a:pt x="72" y="1227"/>
                    <a:pt x="72" y="1299"/>
                    <a:pt x="36" y="1371"/>
                  </a:cubicBezTo>
                  <a:cubicBezTo>
                    <a:pt x="0" y="1624"/>
                    <a:pt x="36" y="1876"/>
                    <a:pt x="144" y="2129"/>
                  </a:cubicBezTo>
                  <a:lnTo>
                    <a:pt x="217" y="2201"/>
                  </a:lnTo>
                  <a:cubicBezTo>
                    <a:pt x="361" y="1696"/>
                    <a:pt x="469" y="1191"/>
                    <a:pt x="505" y="650"/>
                  </a:cubicBezTo>
                  <a:cubicBezTo>
                    <a:pt x="541" y="434"/>
                    <a:pt x="505" y="217"/>
                    <a:pt x="361" y="1"/>
                  </a:cubicBez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175325" y="-1531237"/>
              <a:ext cx="17175" cy="24375"/>
            </a:xfrm>
            <a:custGeom>
              <a:avLst/>
              <a:gdLst/>
              <a:ahLst/>
              <a:cxnLst/>
              <a:rect l="l" t="t" r="r" b="b"/>
              <a:pathLst>
                <a:path w="687" h="975" extrusionOk="0">
                  <a:moveTo>
                    <a:pt x="614" y="0"/>
                  </a:moveTo>
                  <a:cubicBezTo>
                    <a:pt x="542" y="0"/>
                    <a:pt x="470" y="36"/>
                    <a:pt x="434" y="108"/>
                  </a:cubicBezTo>
                  <a:cubicBezTo>
                    <a:pt x="253" y="361"/>
                    <a:pt x="1" y="577"/>
                    <a:pt x="181" y="938"/>
                  </a:cubicBezTo>
                  <a:lnTo>
                    <a:pt x="217" y="974"/>
                  </a:lnTo>
                  <a:cubicBezTo>
                    <a:pt x="434" y="686"/>
                    <a:pt x="686" y="469"/>
                    <a:pt x="686" y="72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191550" y="-1549287"/>
              <a:ext cx="9050" cy="11750"/>
            </a:xfrm>
            <a:custGeom>
              <a:avLst/>
              <a:gdLst/>
              <a:ahLst/>
              <a:cxnLst/>
              <a:rect l="l" t="t" r="r" b="b"/>
              <a:pathLst>
                <a:path w="362" h="470" extrusionOk="0">
                  <a:moveTo>
                    <a:pt x="290" y="1"/>
                  </a:moveTo>
                  <a:cubicBezTo>
                    <a:pt x="1" y="1"/>
                    <a:pt x="37" y="217"/>
                    <a:pt x="109" y="398"/>
                  </a:cubicBezTo>
                  <a:lnTo>
                    <a:pt x="181" y="470"/>
                  </a:lnTo>
                  <a:cubicBezTo>
                    <a:pt x="290" y="362"/>
                    <a:pt x="362" y="181"/>
                    <a:pt x="326" y="37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188850" y="-1537562"/>
              <a:ext cx="7250" cy="8150"/>
            </a:xfrm>
            <a:custGeom>
              <a:avLst/>
              <a:gdLst/>
              <a:ahLst/>
              <a:cxnLst/>
              <a:rect l="l" t="t" r="r" b="b"/>
              <a:pathLst>
                <a:path w="290" h="326" extrusionOk="0">
                  <a:moveTo>
                    <a:pt x="253" y="1"/>
                  </a:moveTo>
                  <a:cubicBezTo>
                    <a:pt x="37" y="1"/>
                    <a:pt x="1" y="109"/>
                    <a:pt x="109" y="289"/>
                  </a:cubicBezTo>
                  <a:lnTo>
                    <a:pt x="109" y="325"/>
                  </a:lnTo>
                  <a:cubicBezTo>
                    <a:pt x="217" y="253"/>
                    <a:pt x="289" y="145"/>
                    <a:pt x="289" y="3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967050" y="-1657487"/>
              <a:ext cx="114525" cy="64725"/>
            </a:xfrm>
            <a:custGeom>
              <a:avLst/>
              <a:gdLst/>
              <a:ahLst/>
              <a:cxnLst/>
              <a:rect l="l" t="t" r="r" b="b"/>
              <a:pathLst>
                <a:path w="4581" h="2589" extrusionOk="0">
                  <a:moveTo>
                    <a:pt x="361" y="1"/>
                  </a:moveTo>
                  <a:cubicBezTo>
                    <a:pt x="181" y="109"/>
                    <a:pt x="72" y="325"/>
                    <a:pt x="0" y="542"/>
                  </a:cubicBezTo>
                  <a:cubicBezTo>
                    <a:pt x="145" y="614"/>
                    <a:pt x="325" y="650"/>
                    <a:pt x="433" y="830"/>
                  </a:cubicBezTo>
                  <a:cubicBezTo>
                    <a:pt x="649" y="1155"/>
                    <a:pt x="1335" y="1371"/>
                    <a:pt x="722" y="1912"/>
                  </a:cubicBezTo>
                  <a:cubicBezTo>
                    <a:pt x="613" y="1985"/>
                    <a:pt x="686" y="2201"/>
                    <a:pt x="830" y="2309"/>
                  </a:cubicBezTo>
                  <a:cubicBezTo>
                    <a:pt x="884" y="2363"/>
                    <a:pt x="965" y="2390"/>
                    <a:pt x="1051" y="2390"/>
                  </a:cubicBezTo>
                  <a:cubicBezTo>
                    <a:pt x="1136" y="2390"/>
                    <a:pt x="1227" y="2363"/>
                    <a:pt x="1299" y="2309"/>
                  </a:cubicBezTo>
                  <a:cubicBezTo>
                    <a:pt x="1768" y="2057"/>
                    <a:pt x="2092" y="1588"/>
                    <a:pt x="2164" y="1083"/>
                  </a:cubicBezTo>
                  <a:cubicBezTo>
                    <a:pt x="2236" y="1732"/>
                    <a:pt x="2850" y="2021"/>
                    <a:pt x="3066" y="2562"/>
                  </a:cubicBezTo>
                  <a:cubicBezTo>
                    <a:pt x="3102" y="2580"/>
                    <a:pt x="3147" y="2589"/>
                    <a:pt x="3197" y="2589"/>
                  </a:cubicBezTo>
                  <a:cubicBezTo>
                    <a:pt x="3246" y="2589"/>
                    <a:pt x="3300" y="2580"/>
                    <a:pt x="3355" y="2562"/>
                  </a:cubicBezTo>
                  <a:cubicBezTo>
                    <a:pt x="3607" y="1912"/>
                    <a:pt x="4004" y="1335"/>
                    <a:pt x="4545" y="939"/>
                  </a:cubicBezTo>
                  <a:cubicBezTo>
                    <a:pt x="4545" y="903"/>
                    <a:pt x="4545" y="866"/>
                    <a:pt x="4581" y="830"/>
                  </a:cubicBezTo>
                  <a:cubicBezTo>
                    <a:pt x="4509" y="668"/>
                    <a:pt x="4419" y="623"/>
                    <a:pt x="4319" y="623"/>
                  </a:cubicBezTo>
                  <a:cubicBezTo>
                    <a:pt x="4220" y="623"/>
                    <a:pt x="4112" y="668"/>
                    <a:pt x="4004" y="686"/>
                  </a:cubicBezTo>
                  <a:cubicBezTo>
                    <a:pt x="3787" y="722"/>
                    <a:pt x="3571" y="758"/>
                    <a:pt x="3318" y="758"/>
                  </a:cubicBezTo>
                  <a:cubicBezTo>
                    <a:pt x="3102" y="722"/>
                    <a:pt x="3138" y="325"/>
                    <a:pt x="2922" y="325"/>
                  </a:cubicBezTo>
                  <a:lnTo>
                    <a:pt x="2597" y="614"/>
                  </a:lnTo>
                  <a:cubicBezTo>
                    <a:pt x="2516" y="391"/>
                    <a:pt x="2367" y="328"/>
                    <a:pt x="2213" y="328"/>
                  </a:cubicBezTo>
                  <a:cubicBezTo>
                    <a:pt x="2093" y="328"/>
                    <a:pt x="1971" y="366"/>
                    <a:pt x="1876" y="398"/>
                  </a:cubicBezTo>
                  <a:cubicBezTo>
                    <a:pt x="1709" y="475"/>
                    <a:pt x="1536" y="512"/>
                    <a:pt x="1366" y="512"/>
                  </a:cubicBezTo>
                  <a:cubicBezTo>
                    <a:pt x="982" y="512"/>
                    <a:pt x="611" y="326"/>
                    <a:pt x="361" y="1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070725" y="-1702487"/>
              <a:ext cx="86600" cy="102800"/>
            </a:xfrm>
            <a:custGeom>
              <a:avLst/>
              <a:gdLst/>
              <a:ahLst/>
              <a:cxnLst/>
              <a:rect l="l" t="t" r="r" b="b"/>
              <a:pathLst>
                <a:path w="3464" h="4112" extrusionOk="0">
                  <a:moveTo>
                    <a:pt x="2697" y="0"/>
                  </a:moveTo>
                  <a:cubicBezTo>
                    <a:pt x="2544" y="0"/>
                    <a:pt x="2391" y="176"/>
                    <a:pt x="2237" y="286"/>
                  </a:cubicBezTo>
                  <a:cubicBezTo>
                    <a:pt x="2129" y="322"/>
                    <a:pt x="2021" y="358"/>
                    <a:pt x="2057" y="466"/>
                  </a:cubicBezTo>
                  <a:cubicBezTo>
                    <a:pt x="2093" y="719"/>
                    <a:pt x="2562" y="611"/>
                    <a:pt x="2454" y="827"/>
                  </a:cubicBezTo>
                  <a:cubicBezTo>
                    <a:pt x="2309" y="1224"/>
                    <a:pt x="2742" y="1909"/>
                    <a:pt x="1913" y="2017"/>
                  </a:cubicBezTo>
                  <a:cubicBezTo>
                    <a:pt x="1716" y="2045"/>
                    <a:pt x="1629" y="2358"/>
                    <a:pt x="1412" y="2358"/>
                  </a:cubicBezTo>
                  <a:cubicBezTo>
                    <a:pt x="1350" y="2358"/>
                    <a:pt x="1279" y="2333"/>
                    <a:pt x="1191" y="2270"/>
                  </a:cubicBezTo>
                  <a:cubicBezTo>
                    <a:pt x="1155" y="2270"/>
                    <a:pt x="975" y="2342"/>
                    <a:pt x="975" y="2414"/>
                  </a:cubicBezTo>
                  <a:cubicBezTo>
                    <a:pt x="917" y="2605"/>
                    <a:pt x="810" y="2644"/>
                    <a:pt x="694" y="2644"/>
                  </a:cubicBezTo>
                  <a:cubicBezTo>
                    <a:pt x="613" y="2644"/>
                    <a:pt x="529" y="2625"/>
                    <a:pt x="456" y="2625"/>
                  </a:cubicBezTo>
                  <a:cubicBezTo>
                    <a:pt x="435" y="2625"/>
                    <a:pt x="416" y="2627"/>
                    <a:pt x="398" y="2630"/>
                  </a:cubicBezTo>
                  <a:cubicBezTo>
                    <a:pt x="290" y="2847"/>
                    <a:pt x="217" y="3027"/>
                    <a:pt x="145" y="3280"/>
                  </a:cubicBezTo>
                  <a:cubicBezTo>
                    <a:pt x="1" y="3496"/>
                    <a:pt x="73" y="3821"/>
                    <a:pt x="326" y="3929"/>
                  </a:cubicBezTo>
                  <a:cubicBezTo>
                    <a:pt x="485" y="4020"/>
                    <a:pt x="645" y="4111"/>
                    <a:pt x="805" y="4111"/>
                  </a:cubicBezTo>
                  <a:cubicBezTo>
                    <a:pt x="897" y="4111"/>
                    <a:pt x="990" y="4080"/>
                    <a:pt x="1083" y="4001"/>
                  </a:cubicBezTo>
                  <a:cubicBezTo>
                    <a:pt x="1444" y="3748"/>
                    <a:pt x="1840" y="3460"/>
                    <a:pt x="1876" y="3027"/>
                  </a:cubicBezTo>
                  <a:cubicBezTo>
                    <a:pt x="1949" y="2558"/>
                    <a:pt x="2237" y="2378"/>
                    <a:pt x="2562" y="2162"/>
                  </a:cubicBezTo>
                  <a:cubicBezTo>
                    <a:pt x="2778" y="1909"/>
                    <a:pt x="2886" y="1584"/>
                    <a:pt x="2922" y="1260"/>
                  </a:cubicBezTo>
                  <a:cubicBezTo>
                    <a:pt x="2886" y="899"/>
                    <a:pt x="3139" y="575"/>
                    <a:pt x="3463" y="502"/>
                  </a:cubicBezTo>
                  <a:cubicBezTo>
                    <a:pt x="3355" y="322"/>
                    <a:pt x="3067" y="394"/>
                    <a:pt x="2995" y="286"/>
                  </a:cubicBezTo>
                  <a:cubicBezTo>
                    <a:pt x="2895" y="74"/>
                    <a:pt x="2796" y="0"/>
                    <a:pt x="2697" y="0"/>
                  </a:cubicBezTo>
                  <a:close/>
                </a:path>
              </a:pathLst>
            </a:custGeom>
            <a:solidFill>
              <a:srgbClr val="FFC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029250" y="-1648087"/>
              <a:ext cx="135275" cy="91525"/>
            </a:xfrm>
            <a:custGeom>
              <a:avLst/>
              <a:gdLst/>
              <a:ahLst/>
              <a:cxnLst/>
              <a:rect l="l" t="t" r="r" b="b"/>
              <a:pathLst>
                <a:path w="5411" h="3661" extrusionOk="0">
                  <a:moveTo>
                    <a:pt x="4634" y="1"/>
                  </a:moveTo>
                  <a:cubicBezTo>
                    <a:pt x="4511" y="1"/>
                    <a:pt x="4366" y="65"/>
                    <a:pt x="4221" y="130"/>
                  </a:cubicBezTo>
                  <a:cubicBezTo>
                    <a:pt x="4092" y="87"/>
                    <a:pt x="3989" y="63"/>
                    <a:pt x="3915" y="63"/>
                  </a:cubicBezTo>
                  <a:cubicBezTo>
                    <a:pt x="3737" y="63"/>
                    <a:pt x="3719" y="197"/>
                    <a:pt x="3896" y="527"/>
                  </a:cubicBezTo>
                  <a:cubicBezTo>
                    <a:pt x="4171" y="1111"/>
                    <a:pt x="3955" y="1794"/>
                    <a:pt x="3434" y="1794"/>
                  </a:cubicBezTo>
                  <a:cubicBezTo>
                    <a:pt x="3408" y="1794"/>
                    <a:pt x="3382" y="1792"/>
                    <a:pt x="3355" y="1789"/>
                  </a:cubicBezTo>
                  <a:cubicBezTo>
                    <a:pt x="3290" y="1781"/>
                    <a:pt x="3231" y="1777"/>
                    <a:pt x="3178" y="1777"/>
                  </a:cubicBezTo>
                  <a:cubicBezTo>
                    <a:pt x="2763" y="1777"/>
                    <a:pt x="2706" y="2022"/>
                    <a:pt x="2706" y="2438"/>
                  </a:cubicBezTo>
                  <a:cubicBezTo>
                    <a:pt x="2412" y="1919"/>
                    <a:pt x="2133" y="1668"/>
                    <a:pt x="1806" y="1668"/>
                  </a:cubicBezTo>
                  <a:cubicBezTo>
                    <a:pt x="1611" y="1668"/>
                    <a:pt x="1398" y="1758"/>
                    <a:pt x="1155" y="1933"/>
                  </a:cubicBezTo>
                  <a:cubicBezTo>
                    <a:pt x="975" y="2041"/>
                    <a:pt x="975" y="2294"/>
                    <a:pt x="758" y="2366"/>
                  </a:cubicBezTo>
                  <a:cubicBezTo>
                    <a:pt x="686" y="2366"/>
                    <a:pt x="650" y="2402"/>
                    <a:pt x="578" y="2402"/>
                  </a:cubicBezTo>
                  <a:cubicBezTo>
                    <a:pt x="506" y="2691"/>
                    <a:pt x="1" y="2366"/>
                    <a:pt x="37" y="2799"/>
                  </a:cubicBezTo>
                  <a:cubicBezTo>
                    <a:pt x="144" y="3148"/>
                    <a:pt x="272" y="3397"/>
                    <a:pt x="569" y="3397"/>
                  </a:cubicBezTo>
                  <a:cubicBezTo>
                    <a:pt x="670" y="3397"/>
                    <a:pt x="791" y="3368"/>
                    <a:pt x="939" y="3304"/>
                  </a:cubicBezTo>
                  <a:cubicBezTo>
                    <a:pt x="1079" y="3226"/>
                    <a:pt x="1233" y="3188"/>
                    <a:pt x="1385" y="3188"/>
                  </a:cubicBezTo>
                  <a:cubicBezTo>
                    <a:pt x="1586" y="3188"/>
                    <a:pt x="1785" y="3253"/>
                    <a:pt x="1949" y="3376"/>
                  </a:cubicBezTo>
                  <a:cubicBezTo>
                    <a:pt x="2220" y="3567"/>
                    <a:pt x="2399" y="3660"/>
                    <a:pt x="2565" y="3660"/>
                  </a:cubicBezTo>
                  <a:cubicBezTo>
                    <a:pt x="2774" y="3660"/>
                    <a:pt x="2961" y="3513"/>
                    <a:pt x="3283" y="3232"/>
                  </a:cubicBezTo>
                  <a:cubicBezTo>
                    <a:pt x="3716" y="2871"/>
                    <a:pt x="3788" y="2186"/>
                    <a:pt x="4437" y="2077"/>
                  </a:cubicBezTo>
                  <a:lnTo>
                    <a:pt x="4509" y="1969"/>
                  </a:lnTo>
                  <a:cubicBezTo>
                    <a:pt x="4581" y="1789"/>
                    <a:pt x="4798" y="1681"/>
                    <a:pt x="4726" y="1464"/>
                  </a:cubicBezTo>
                  <a:cubicBezTo>
                    <a:pt x="4654" y="1320"/>
                    <a:pt x="4762" y="1176"/>
                    <a:pt x="4834" y="1176"/>
                  </a:cubicBezTo>
                  <a:cubicBezTo>
                    <a:pt x="5411" y="1176"/>
                    <a:pt x="5267" y="779"/>
                    <a:pt x="5267" y="454"/>
                  </a:cubicBezTo>
                  <a:lnTo>
                    <a:pt x="5267" y="454"/>
                  </a:lnTo>
                  <a:cubicBezTo>
                    <a:pt x="5203" y="476"/>
                    <a:pt x="5101" y="535"/>
                    <a:pt x="5028" y="535"/>
                  </a:cubicBezTo>
                  <a:cubicBezTo>
                    <a:pt x="4978" y="535"/>
                    <a:pt x="4942" y="507"/>
                    <a:pt x="4942" y="418"/>
                  </a:cubicBezTo>
                  <a:cubicBezTo>
                    <a:pt x="4902" y="99"/>
                    <a:pt x="4785" y="1"/>
                    <a:pt x="4634" y="1"/>
                  </a:cubicBezTo>
                  <a:close/>
                </a:path>
              </a:pathLst>
            </a:custGeom>
            <a:solidFill>
              <a:srgbClr val="FFC0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046400" y="-1649362"/>
              <a:ext cx="93800" cy="69000"/>
            </a:xfrm>
            <a:custGeom>
              <a:avLst/>
              <a:gdLst/>
              <a:ahLst/>
              <a:cxnLst/>
              <a:rect l="l" t="t" r="r" b="b"/>
              <a:pathLst>
                <a:path w="3752" h="2760" extrusionOk="0">
                  <a:moveTo>
                    <a:pt x="3535" y="0"/>
                  </a:moveTo>
                  <a:cubicBezTo>
                    <a:pt x="2886" y="73"/>
                    <a:pt x="2669" y="181"/>
                    <a:pt x="2741" y="614"/>
                  </a:cubicBezTo>
                  <a:cubicBezTo>
                    <a:pt x="2849" y="1335"/>
                    <a:pt x="2092" y="1335"/>
                    <a:pt x="1948" y="1768"/>
                  </a:cubicBezTo>
                  <a:cubicBezTo>
                    <a:pt x="1934" y="1795"/>
                    <a:pt x="1904" y="1807"/>
                    <a:pt x="1867" y="1807"/>
                  </a:cubicBezTo>
                  <a:cubicBezTo>
                    <a:pt x="1807" y="1807"/>
                    <a:pt x="1726" y="1776"/>
                    <a:pt x="1659" y="1732"/>
                  </a:cubicBezTo>
                  <a:lnTo>
                    <a:pt x="1154" y="1479"/>
                  </a:lnTo>
                  <a:cubicBezTo>
                    <a:pt x="1371" y="1191"/>
                    <a:pt x="1479" y="830"/>
                    <a:pt x="1407" y="469"/>
                  </a:cubicBezTo>
                  <a:lnTo>
                    <a:pt x="1407" y="469"/>
                  </a:lnTo>
                  <a:cubicBezTo>
                    <a:pt x="1082" y="614"/>
                    <a:pt x="902" y="974"/>
                    <a:pt x="505" y="974"/>
                  </a:cubicBezTo>
                  <a:cubicBezTo>
                    <a:pt x="397" y="974"/>
                    <a:pt x="325" y="1082"/>
                    <a:pt x="325" y="1191"/>
                  </a:cubicBezTo>
                  <a:cubicBezTo>
                    <a:pt x="289" y="1515"/>
                    <a:pt x="217" y="1840"/>
                    <a:pt x="181" y="2164"/>
                  </a:cubicBezTo>
                  <a:cubicBezTo>
                    <a:pt x="72" y="2237"/>
                    <a:pt x="0" y="2345"/>
                    <a:pt x="36" y="2453"/>
                  </a:cubicBezTo>
                  <a:cubicBezTo>
                    <a:pt x="72" y="2561"/>
                    <a:pt x="108" y="2706"/>
                    <a:pt x="289" y="2706"/>
                  </a:cubicBezTo>
                  <a:cubicBezTo>
                    <a:pt x="469" y="2706"/>
                    <a:pt x="361" y="2561"/>
                    <a:pt x="361" y="2489"/>
                  </a:cubicBezTo>
                  <a:cubicBezTo>
                    <a:pt x="289" y="1984"/>
                    <a:pt x="649" y="2128"/>
                    <a:pt x="938" y="2020"/>
                  </a:cubicBezTo>
                  <a:cubicBezTo>
                    <a:pt x="1127" y="1961"/>
                    <a:pt x="1266" y="1925"/>
                    <a:pt x="1367" y="1925"/>
                  </a:cubicBezTo>
                  <a:cubicBezTo>
                    <a:pt x="1574" y="1925"/>
                    <a:pt x="1623" y="2077"/>
                    <a:pt x="1623" y="2489"/>
                  </a:cubicBezTo>
                  <a:cubicBezTo>
                    <a:pt x="1623" y="2633"/>
                    <a:pt x="1587" y="2742"/>
                    <a:pt x="1767" y="2742"/>
                  </a:cubicBezTo>
                  <a:cubicBezTo>
                    <a:pt x="1830" y="2752"/>
                    <a:pt x="1890" y="2759"/>
                    <a:pt x="1945" y="2759"/>
                  </a:cubicBezTo>
                  <a:cubicBezTo>
                    <a:pt x="2079" y="2759"/>
                    <a:pt x="2185" y="2715"/>
                    <a:pt x="2236" y="2561"/>
                  </a:cubicBezTo>
                  <a:cubicBezTo>
                    <a:pt x="2308" y="2345"/>
                    <a:pt x="2164" y="2128"/>
                    <a:pt x="2345" y="1840"/>
                  </a:cubicBezTo>
                  <a:cubicBezTo>
                    <a:pt x="2479" y="2058"/>
                    <a:pt x="2605" y="2143"/>
                    <a:pt x="2727" y="2143"/>
                  </a:cubicBezTo>
                  <a:cubicBezTo>
                    <a:pt x="2868" y="2143"/>
                    <a:pt x="3003" y="2030"/>
                    <a:pt x="3138" y="1876"/>
                  </a:cubicBezTo>
                  <a:cubicBezTo>
                    <a:pt x="3715" y="1335"/>
                    <a:pt x="3751" y="1010"/>
                    <a:pt x="3246" y="361"/>
                  </a:cubicBezTo>
                  <a:cubicBezTo>
                    <a:pt x="3210" y="289"/>
                    <a:pt x="3174" y="253"/>
                    <a:pt x="3246" y="181"/>
                  </a:cubicBezTo>
                  <a:lnTo>
                    <a:pt x="3535" y="181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59825" y="-1618587"/>
              <a:ext cx="241675" cy="165475"/>
            </a:xfrm>
            <a:custGeom>
              <a:avLst/>
              <a:gdLst/>
              <a:ahLst/>
              <a:cxnLst/>
              <a:rect l="l" t="t" r="r" b="b"/>
              <a:pathLst>
                <a:path w="9667" h="6619" extrusionOk="0">
                  <a:moveTo>
                    <a:pt x="9048" y="0"/>
                  </a:moveTo>
                  <a:cubicBezTo>
                    <a:pt x="8990" y="0"/>
                    <a:pt x="8931" y="10"/>
                    <a:pt x="8873" y="32"/>
                  </a:cubicBezTo>
                  <a:cubicBezTo>
                    <a:pt x="8585" y="140"/>
                    <a:pt x="8801" y="320"/>
                    <a:pt x="8837" y="465"/>
                  </a:cubicBezTo>
                  <a:cubicBezTo>
                    <a:pt x="8477" y="573"/>
                    <a:pt x="8404" y="789"/>
                    <a:pt x="8477" y="1150"/>
                  </a:cubicBezTo>
                  <a:cubicBezTo>
                    <a:pt x="8510" y="1315"/>
                    <a:pt x="8512" y="1664"/>
                    <a:pt x="8205" y="1664"/>
                  </a:cubicBezTo>
                  <a:cubicBezTo>
                    <a:pt x="8178" y="1664"/>
                    <a:pt x="8148" y="1661"/>
                    <a:pt x="8116" y="1655"/>
                  </a:cubicBezTo>
                  <a:cubicBezTo>
                    <a:pt x="8018" y="1640"/>
                    <a:pt x="7922" y="1633"/>
                    <a:pt x="7828" y="1633"/>
                  </a:cubicBezTo>
                  <a:cubicBezTo>
                    <a:pt x="7227" y="1633"/>
                    <a:pt x="6693" y="1906"/>
                    <a:pt x="6132" y="2124"/>
                  </a:cubicBezTo>
                  <a:lnTo>
                    <a:pt x="6060" y="2196"/>
                  </a:lnTo>
                  <a:lnTo>
                    <a:pt x="5880" y="2340"/>
                  </a:lnTo>
                  <a:cubicBezTo>
                    <a:pt x="5844" y="2376"/>
                    <a:pt x="5808" y="2448"/>
                    <a:pt x="5771" y="2484"/>
                  </a:cubicBezTo>
                  <a:cubicBezTo>
                    <a:pt x="5684" y="2572"/>
                    <a:pt x="5738" y="2776"/>
                    <a:pt x="5591" y="2776"/>
                  </a:cubicBezTo>
                  <a:cubicBezTo>
                    <a:pt x="5556" y="2776"/>
                    <a:pt x="5510" y="2765"/>
                    <a:pt x="5447" y="2737"/>
                  </a:cubicBezTo>
                  <a:cubicBezTo>
                    <a:pt x="5389" y="2704"/>
                    <a:pt x="5339" y="2690"/>
                    <a:pt x="5295" y="2690"/>
                  </a:cubicBezTo>
                  <a:cubicBezTo>
                    <a:pt x="5145" y="2690"/>
                    <a:pt x="5061" y="2850"/>
                    <a:pt x="4978" y="2989"/>
                  </a:cubicBezTo>
                  <a:cubicBezTo>
                    <a:pt x="4978" y="3025"/>
                    <a:pt x="4942" y="3061"/>
                    <a:pt x="4906" y="3170"/>
                  </a:cubicBezTo>
                  <a:cubicBezTo>
                    <a:pt x="4888" y="3206"/>
                    <a:pt x="4879" y="3224"/>
                    <a:pt x="4874" y="3224"/>
                  </a:cubicBezTo>
                  <a:cubicBezTo>
                    <a:pt x="4870" y="3224"/>
                    <a:pt x="4870" y="3206"/>
                    <a:pt x="4870" y="3170"/>
                  </a:cubicBezTo>
                  <a:cubicBezTo>
                    <a:pt x="4870" y="3098"/>
                    <a:pt x="4798" y="3061"/>
                    <a:pt x="4762" y="3025"/>
                  </a:cubicBezTo>
                  <a:cubicBezTo>
                    <a:pt x="4671" y="2953"/>
                    <a:pt x="4581" y="2899"/>
                    <a:pt x="4505" y="2899"/>
                  </a:cubicBezTo>
                  <a:cubicBezTo>
                    <a:pt x="4428" y="2899"/>
                    <a:pt x="4365" y="2953"/>
                    <a:pt x="4329" y="3098"/>
                  </a:cubicBezTo>
                  <a:cubicBezTo>
                    <a:pt x="4257" y="3278"/>
                    <a:pt x="4185" y="3458"/>
                    <a:pt x="4040" y="3639"/>
                  </a:cubicBezTo>
                  <a:cubicBezTo>
                    <a:pt x="4004" y="3675"/>
                    <a:pt x="3968" y="3747"/>
                    <a:pt x="3968" y="3819"/>
                  </a:cubicBezTo>
                  <a:cubicBezTo>
                    <a:pt x="3889" y="3898"/>
                    <a:pt x="3926" y="4169"/>
                    <a:pt x="3796" y="4169"/>
                  </a:cubicBezTo>
                  <a:cubicBezTo>
                    <a:pt x="3749" y="4169"/>
                    <a:pt x="3678" y="4132"/>
                    <a:pt x="3571" y="4035"/>
                  </a:cubicBezTo>
                  <a:cubicBezTo>
                    <a:pt x="3517" y="3981"/>
                    <a:pt x="3445" y="3954"/>
                    <a:pt x="3373" y="3954"/>
                  </a:cubicBezTo>
                  <a:cubicBezTo>
                    <a:pt x="3301" y="3954"/>
                    <a:pt x="3229" y="3981"/>
                    <a:pt x="3175" y="4035"/>
                  </a:cubicBezTo>
                  <a:cubicBezTo>
                    <a:pt x="2919" y="4193"/>
                    <a:pt x="2672" y="4253"/>
                    <a:pt x="2429" y="4253"/>
                  </a:cubicBezTo>
                  <a:cubicBezTo>
                    <a:pt x="1951" y="4253"/>
                    <a:pt x="1489" y="4022"/>
                    <a:pt x="1011" y="3855"/>
                  </a:cubicBezTo>
                  <a:cubicBezTo>
                    <a:pt x="845" y="3669"/>
                    <a:pt x="656" y="3613"/>
                    <a:pt x="457" y="3613"/>
                  </a:cubicBezTo>
                  <a:cubicBezTo>
                    <a:pt x="308" y="3613"/>
                    <a:pt x="155" y="3644"/>
                    <a:pt x="1" y="3675"/>
                  </a:cubicBezTo>
                  <a:lnTo>
                    <a:pt x="1" y="4143"/>
                  </a:lnTo>
                  <a:cubicBezTo>
                    <a:pt x="145" y="4180"/>
                    <a:pt x="325" y="4288"/>
                    <a:pt x="397" y="4432"/>
                  </a:cubicBezTo>
                  <a:cubicBezTo>
                    <a:pt x="866" y="5189"/>
                    <a:pt x="1480" y="5875"/>
                    <a:pt x="2129" y="6452"/>
                  </a:cubicBezTo>
                  <a:cubicBezTo>
                    <a:pt x="2237" y="6560"/>
                    <a:pt x="2417" y="6560"/>
                    <a:pt x="2562" y="6596"/>
                  </a:cubicBezTo>
                  <a:cubicBezTo>
                    <a:pt x="2635" y="6612"/>
                    <a:pt x="2708" y="6618"/>
                    <a:pt x="2779" y="6618"/>
                  </a:cubicBezTo>
                  <a:cubicBezTo>
                    <a:pt x="3123" y="6618"/>
                    <a:pt x="3438" y="6465"/>
                    <a:pt x="3764" y="6465"/>
                  </a:cubicBezTo>
                  <a:cubicBezTo>
                    <a:pt x="3832" y="6465"/>
                    <a:pt x="3899" y="6472"/>
                    <a:pt x="3968" y="6488"/>
                  </a:cubicBezTo>
                  <a:cubicBezTo>
                    <a:pt x="4365" y="6560"/>
                    <a:pt x="4762" y="6596"/>
                    <a:pt x="5158" y="6596"/>
                  </a:cubicBezTo>
                  <a:cubicBezTo>
                    <a:pt x="5194" y="6452"/>
                    <a:pt x="5303" y="6452"/>
                    <a:pt x="5483" y="6380"/>
                  </a:cubicBezTo>
                  <a:cubicBezTo>
                    <a:pt x="5952" y="6307"/>
                    <a:pt x="6385" y="6091"/>
                    <a:pt x="6709" y="5730"/>
                  </a:cubicBezTo>
                  <a:cubicBezTo>
                    <a:pt x="7250" y="4937"/>
                    <a:pt x="8224" y="4540"/>
                    <a:pt x="8477" y="3530"/>
                  </a:cubicBezTo>
                  <a:cubicBezTo>
                    <a:pt x="8513" y="3422"/>
                    <a:pt x="8657" y="3350"/>
                    <a:pt x="8765" y="3314"/>
                  </a:cubicBezTo>
                  <a:cubicBezTo>
                    <a:pt x="8837" y="3278"/>
                    <a:pt x="8909" y="3242"/>
                    <a:pt x="8945" y="3206"/>
                  </a:cubicBezTo>
                  <a:cubicBezTo>
                    <a:pt x="9018" y="3170"/>
                    <a:pt x="9054" y="3134"/>
                    <a:pt x="9090" y="3061"/>
                  </a:cubicBezTo>
                  <a:cubicBezTo>
                    <a:pt x="9595" y="2701"/>
                    <a:pt x="9414" y="2124"/>
                    <a:pt x="9595" y="1691"/>
                  </a:cubicBezTo>
                  <a:cubicBezTo>
                    <a:pt x="9631" y="1691"/>
                    <a:pt x="9595" y="1655"/>
                    <a:pt x="9631" y="1619"/>
                  </a:cubicBezTo>
                  <a:cubicBezTo>
                    <a:pt x="9631" y="1583"/>
                    <a:pt x="9631" y="1547"/>
                    <a:pt x="9595" y="1511"/>
                  </a:cubicBezTo>
                  <a:cubicBezTo>
                    <a:pt x="9595" y="1511"/>
                    <a:pt x="9559" y="1511"/>
                    <a:pt x="9559" y="1475"/>
                  </a:cubicBezTo>
                  <a:cubicBezTo>
                    <a:pt x="9559" y="1438"/>
                    <a:pt x="9559" y="1402"/>
                    <a:pt x="9595" y="1366"/>
                  </a:cubicBezTo>
                  <a:cubicBezTo>
                    <a:pt x="9667" y="1042"/>
                    <a:pt x="9486" y="753"/>
                    <a:pt x="9486" y="392"/>
                  </a:cubicBezTo>
                  <a:cubicBezTo>
                    <a:pt x="9486" y="162"/>
                    <a:pt x="9279" y="0"/>
                    <a:pt x="9048" y="0"/>
                  </a:cubicBezTo>
                  <a:close/>
                </a:path>
              </a:pathLst>
            </a:custGeom>
            <a:solidFill>
              <a:srgbClr val="FFB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900" y="-1606087"/>
              <a:ext cx="73975" cy="45125"/>
            </a:xfrm>
            <a:custGeom>
              <a:avLst/>
              <a:gdLst/>
              <a:ahLst/>
              <a:cxnLst/>
              <a:rect l="l" t="t" r="r" b="b"/>
              <a:pathLst>
                <a:path w="2959" h="1805" extrusionOk="0">
                  <a:moveTo>
                    <a:pt x="2958" y="1"/>
                  </a:moveTo>
                  <a:cubicBezTo>
                    <a:pt x="2417" y="109"/>
                    <a:pt x="2417" y="109"/>
                    <a:pt x="2489" y="686"/>
                  </a:cubicBezTo>
                  <a:cubicBezTo>
                    <a:pt x="2489" y="758"/>
                    <a:pt x="2525" y="902"/>
                    <a:pt x="2417" y="938"/>
                  </a:cubicBezTo>
                  <a:cubicBezTo>
                    <a:pt x="2381" y="962"/>
                    <a:pt x="2341" y="975"/>
                    <a:pt x="2302" y="975"/>
                  </a:cubicBezTo>
                  <a:cubicBezTo>
                    <a:pt x="2225" y="975"/>
                    <a:pt x="2153" y="926"/>
                    <a:pt x="2129" y="830"/>
                  </a:cubicBezTo>
                  <a:cubicBezTo>
                    <a:pt x="1984" y="578"/>
                    <a:pt x="1732" y="361"/>
                    <a:pt x="1443" y="289"/>
                  </a:cubicBezTo>
                  <a:cubicBezTo>
                    <a:pt x="1407" y="758"/>
                    <a:pt x="1047" y="1155"/>
                    <a:pt x="578" y="1191"/>
                  </a:cubicBezTo>
                  <a:cubicBezTo>
                    <a:pt x="289" y="1299"/>
                    <a:pt x="1" y="1407"/>
                    <a:pt x="217" y="1804"/>
                  </a:cubicBezTo>
                  <a:cubicBezTo>
                    <a:pt x="844" y="1540"/>
                    <a:pt x="1501" y="1367"/>
                    <a:pt x="2188" y="1367"/>
                  </a:cubicBezTo>
                  <a:cubicBezTo>
                    <a:pt x="2252" y="1367"/>
                    <a:pt x="2317" y="1368"/>
                    <a:pt x="2381" y="1371"/>
                  </a:cubicBezTo>
                  <a:cubicBezTo>
                    <a:pt x="2489" y="1371"/>
                    <a:pt x="2634" y="1299"/>
                    <a:pt x="2634" y="1155"/>
                  </a:cubicBezTo>
                  <a:cubicBezTo>
                    <a:pt x="2670" y="938"/>
                    <a:pt x="2886" y="758"/>
                    <a:pt x="2742" y="506"/>
                  </a:cubicBezTo>
                  <a:cubicBezTo>
                    <a:pt x="2634" y="217"/>
                    <a:pt x="2886" y="145"/>
                    <a:pt x="2958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951725" y="-1638137"/>
              <a:ext cx="91075" cy="73000"/>
            </a:xfrm>
            <a:custGeom>
              <a:avLst/>
              <a:gdLst/>
              <a:ahLst/>
              <a:cxnLst/>
              <a:rect l="l" t="t" r="r" b="b"/>
              <a:pathLst>
                <a:path w="3643" h="2920" extrusionOk="0">
                  <a:moveTo>
                    <a:pt x="1272" y="1"/>
                  </a:moveTo>
                  <a:cubicBezTo>
                    <a:pt x="1203" y="1"/>
                    <a:pt x="1124" y="25"/>
                    <a:pt x="1046" y="56"/>
                  </a:cubicBezTo>
                  <a:cubicBezTo>
                    <a:pt x="992" y="111"/>
                    <a:pt x="911" y="138"/>
                    <a:pt x="830" y="138"/>
                  </a:cubicBezTo>
                  <a:cubicBezTo>
                    <a:pt x="749" y="138"/>
                    <a:pt x="667" y="111"/>
                    <a:pt x="613" y="56"/>
                  </a:cubicBezTo>
                  <a:lnTo>
                    <a:pt x="613" y="56"/>
                  </a:lnTo>
                  <a:cubicBezTo>
                    <a:pt x="180" y="525"/>
                    <a:pt x="289" y="958"/>
                    <a:pt x="866" y="1102"/>
                  </a:cubicBezTo>
                  <a:cubicBezTo>
                    <a:pt x="1082" y="1174"/>
                    <a:pt x="1226" y="1211"/>
                    <a:pt x="1190" y="1427"/>
                  </a:cubicBezTo>
                  <a:cubicBezTo>
                    <a:pt x="1166" y="1575"/>
                    <a:pt x="1039" y="1673"/>
                    <a:pt x="904" y="1673"/>
                  </a:cubicBezTo>
                  <a:cubicBezTo>
                    <a:pt x="842" y="1673"/>
                    <a:pt x="778" y="1653"/>
                    <a:pt x="721" y="1607"/>
                  </a:cubicBezTo>
                  <a:cubicBezTo>
                    <a:pt x="637" y="1559"/>
                    <a:pt x="565" y="1535"/>
                    <a:pt x="502" y="1535"/>
                  </a:cubicBezTo>
                  <a:cubicBezTo>
                    <a:pt x="377" y="1535"/>
                    <a:pt x="289" y="1631"/>
                    <a:pt x="217" y="1824"/>
                  </a:cubicBezTo>
                  <a:cubicBezTo>
                    <a:pt x="180" y="1932"/>
                    <a:pt x="0" y="2004"/>
                    <a:pt x="0" y="2184"/>
                  </a:cubicBezTo>
                  <a:cubicBezTo>
                    <a:pt x="649" y="2184"/>
                    <a:pt x="649" y="2220"/>
                    <a:pt x="902" y="2653"/>
                  </a:cubicBezTo>
                  <a:cubicBezTo>
                    <a:pt x="938" y="2689"/>
                    <a:pt x="1010" y="2761"/>
                    <a:pt x="1046" y="2798"/>
                  </a:cubicBezTo>
                  <a:lnTo>
                    <a:pt x="1118" y="2870"/>
                  </a:lnTo>
                  <a:cubicBezTo>
                    <a:pt x="1183" y="2902"/>
                    <a:pt x="1248" y="2920"/>
                    <a:pt x="1309" y="2920"/>
                  </a:cubicBezTo>
                  <a:cubicBezTo>
                    <a:pt x="1385" y="2920"/>
                    <a:pt x="1455" y="2893"/>
                    <a:pt x="1515" y="2834"/>
                  </a:cubicBezTo>
                  <a:cubicBezTo>
                    <a:pt x="1587" y="2798"/>
                    <a:pt x="1623" y="2761"/>
                    <a:pt x="1659" y="2689"/>
                  </a:cubicBezTo>
                  <a:cubicBezTo>
                    <a:pt x="1702" y="2547"/>
                    <a:pt x="1762" y="2500"/>
                    <a:pt x="1827" y="2500"/>
                  </a:cubicBezTo>
                  <a:cubicBezTo>
                    <a:pt x="1927" y="2500"/>
                    <a:pt x="2041" y="2610"/>
                    <a:pt x="2128" y="2653"/>
                  </a:cubicBezTo>
                  <a:cubicBezTo>
                    <a:pt x="2260" y="2703"/>
                    <a:pt x="2392" y="2745"/>
                    <a:pt x="2517" y="2745"/>
                  </a:cubicBezTo>
                  <a:cubicBezTo>
                    <a:pt x="2665" y="2745"/>
                    <a:pt x="2804" y="2685"/>
                    <a:pt x="2922" y="2509"/>
                  </a:cubicBezTo>
                  <a:cubicBezTo>
                    <a:pt x="2958" y="2473"/>
                    <a:pt x="2994" y="2401"/>
                    <a:pt x="3030" y="2329"/>
                  </a:cubicBezTo>
                  <a:cubicBezTo>
                    <a:pt x="3138" y="2076"/>
                    <a:pt x="3390" y="1968"/>
                    <a:pt x="3607" y="1788"/>
                  </a:cubicBezTo>
                  <a:lnTo>
                    <a:pt x="3643" y="1752"/>
                  </a:lnTo>
                  <a:cubicBezTo>
                    <a:pt x="3571" y="1391"/>
                    <a:pt x="3535" y="994"/>
                    <a:pt x="3607" y="633"/>
                  </a:cubicBezTo>
                  <a:cubicBezTo>
                    <a:pt x="3582" y="626"/>
                    <a:pt x="3559" y="623"/>
                    <a:pt x="3539" y="623"/>
                  </a:cubicBezTo>
                  <a:cubicBezTo>
                    <a:pt x="3359" y="623"/>
                    <a:pt x="3372" y="886"/>
                    <a:pt x="3210" y="886"/>
                  </a:cubicBezTo>
                  <a:cubicBezTo>
                    <a:pt x="3174" y="850"/>
                    <a:pt x="3102" y="814"/>
                    <a:pt x="3102" y="814"/>
                  </a:cubicBezTo>
                  <a:cubicBezTo>
                    <a:pt x="3066" y="489"/>
                    <a:pt x="2922" y="237"/>
                    <a:pt x="2669" y="56"/>
                  </a:cubicBezTo>
                  <a:cubicBezTo>
                    <a:pt x="2561" y="273"/>
                    <a:pt x="2489" y="489"/>
                    <a:pt x="2489" y="742"/>
                  </a:cubicBezTo>
                  <a:cubicBezTo>
                    <a:pt x="2417" y="1030"/>
                    <a:pt x="2020" y="1066"/>
                    <a:pt x="1876" y="1355"/>
                  </a:cubicBezTo>
                  <a:cubicBezTo>
                    <a:pt x="1832" y="1442"/>
                    <a:pt x="1735" y="1490"/>
                    <a:pt x="1642" y="1490"/>
                  </a:cubicBezTo>
                  <a:cubicBezTo>
                    <a:pt x="1581" y="1490"/>
                    <a:pt x="1522" y="1470"/>
                    <a:pt x="1479" y="1427"/>
                  </a:cubicBezTo>
                  <a:cubicBezTo>
                    <a:pt x="1299" y="1211"/>
                    <a:pt x="1479" y="1102"/>
                    <a:pt x="1623" y="994"/>
                  </a:cubicBezTo>
                  <a:cubicBezTo>
                    <a:pt x="1695" y="958"/>
                    <a:pt x="1731" y="922"/>
                    <a:pt x="1804" y="886"/>
                  </a:cubicBezTo>
                  <a:cubicBezTo>
                    <a:pt x="1912" y="778"/>
                    <a:pt x="2092" y="778"/>
                    <a:pt x="2056" y="525"/>
                  </a:cubicBezTo>
                  <a:cubicBezTo>
                    <a:pt x="2037" y="409"/>
                    <a:pt x="1996" y="376"/>
                    <a:pt x="1930" y="376"/>
                  </a:cubicBezTo>
                  <a:cubicBezTo>
                    <a:pt x="1872" y="376"/>
                    <a:pt x="1795" y="400"/>
                    <a:pt x="1695" y="417"/>
                  </a:cubicBezTo>
                  <a:cubicBezTo>
                    <a:pt x="1676" y="420"/>
                    <a:pt x="1659" y="422"/>
                    <a:pt x="1644" y="422"/>
                  </a:cubicBezTo>
                  <a:cubicBezTo>
                    <a:pt x="1485" y="422"/>
                    <a:pt x="1512" y="263"/>
                    <a:pt x="1479" y="165"/>
                  </a:cubicBezTo>
                  <a:cubicBezTo>
                    <a:pt x="1438" y="42"/>
                    <a:pt x="1363" y="1"/>
                    <a:pt x="1272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967050" y="-1636737"/>
              <a:ext cx="10850" cy="3750"/>
            </a:xfrm>
            <a:custGeom>
              <a:avLst/>
              <a:gdLst/>
              <a:ahLst/>
              <a:cxnLst/>
              <a:rect l="l" t="t" r="r" b="b"/>
              <a:pathLst>
                <a:path w="434" h="150" extrusionOk="0">
                  <a:moveTo>
                    <a:pt x="0" y="0"/>
                  </a:moveTo>
                  <a:cubicBezTo>
                    <a:pt x="76" y="95"/>
                    <a:pt x="151" y="149"/>
                    <a:pt x="226" y="149"/>
                  </a:cubicBezTo>
                  <a:cubicBezTo>
                    <a:pt x="295" y="149"/>
                    <a:pt x="364" y="104"/>
                    <a:pt x="433" y="0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950825" y="-1598862"/>
              <a:ext cx="195675" cy="85900"/>
            </a:xfrm>
            <a:custGeom>
              <a:avLst/>
              <a:gdLst/>
              <a:ahLst/>
              <a:cxnLst/>
              <a:rect l="l" t="t" r="r" b="b"/>
              <a:pathLst>
                <a:path w="7827" h="3436" extrusionOk="0">
                  <a:moveTo>
                    <a:pt x="7646" y="0"/>
                  </a:moveTo>
                  <a:cubicBezTo>
                    <a:pt x="7033" y="72"/>
                    <a:pt x="7033" y="72"/>
                    <a:pt x="6817" y="722"/>
                  </a:cubicBezTo>
                  <a:cubicBezTo>
                    <a:pt x="6817" y="758"/>
                    <a:pt x="6709" y="866"/>
                    <a:pt x="6672" y="866"/>
                  </a:cubicBezTo>
                  <a:cubicBezTo>
                    <a:pt x="6629" y="856"/>
                    <a:pt x="6591" y="852"/>
                    <a:pt x="6558" y="852"/>
                  </a:cubicBezTo>
                  <a:cubicBezTo>
                    <a:pt x="6346" y="852"/>
                    <a:pt x="6333" y="1039"/>
                    <a:pt x="6240" y="1227"/>
                  </a:cubicBezTo>
                  <a:cubicBezTo>
                    <a:pt x="6114" y="1437"/>
                    <a:pt x="5816" y="1549"/>
                    <a:pt x="5590" y="1549"/>
                  </a:cubicBezTo>
                  <a:cubicBezTo>
                    <a:pt x="5428" y="1549"/>
                    <a:pt x="5302" y="1491"/>
                    <a:pt x="5302" y="1371"/>
                  </a:cubicBezTo>
                  <a:cubicBezTo>
                    <a:pt x="5283" y="1048"/>
                    <a:pt x="5194" y="955"/>
                    <a:pt x="5072" y="955"/>
                  </a:cubicBezTo>
                  <a:cubicBezTo>
                    <a:pt x="4962" y="955"/>
                    <a:pt x="4826" y="1031"/>
                    <a:pt x="4689" y="1082"/>
                  </a:cubicBezTo>
                  <a:cubicBezTo>
                    <a:pt x="4635" y="1136"/>
                    <a:pt x="4572" y="1163"/>
                    <a:pt x="4508" y="1163"/>
                  </a:cubicBezTo>
                  <a:cubicBezTo>
                    <a:pt x="4445" y="1163"/>
                    <a:pt x="4382" y="1136"/>
                    <a:pt x="4328" y="1082"/>
                  </a:cubicBezTo>
                  <a:cubicBezTo>
                    <a:pt x="4241" y="1013"/>
                    <a:pt x="4169" y="985"/>
                    <a:pt x="4107" y="985"/>
                  </a:cubicBezTo>
                  <a:cubicBezTo>
                    <a:pt x="3911" y="985"/>
                    <a:pt x="3816" y="1261"/>
                    <a:pt x="3679" y="1371"/>
                  </a:cubicBezTo>
                  <a:lnTo>
                    <a:pt x="3210" y="794"/>
                  </a:lnTo>
                  <a:cubicBezTo>
                    <a:pt x="3174" y="740"/>
                    <a:pt x="3120" y="713"/>
                    <a:pt x="3066" y="713"/>
                  </a:cubicBezTo>
                  <a:cubicBezTo>
                    <a:pt x="3012" y="713"/>
                    <a:pt x="2958" y="740"/>
                    <a:pt x="2922" y="794"/>
                  </a:cubicBezTo>
                  <a:cubicBezTo>
                    <a:pt x="2759" y="1180"/>
                    <a:pt x="2493" y="1257"/>
                    <a:pt x="2208" y="1257"/>
                  </a:cubicBezTo>
                  <a:cubicBezTo>
                    <a:pt x="2020" y="1257"/>
                    <a:pt x="1823" y="1223"/>
                    <a:pt x="1642" y="1223"/>
                  </a:cubicBezTo>
                  <a:cubicBezTo>
                    <a:pt x="1611" y="1223"/>
                    <a:pt x="1581" y="1224"/>
                    <a:pt x="1551" y="1227"/>
                  </a:cubicBezTo>
                  <a:cubicBezTo>
                    <a:pt x="1479" y="1281"/>
                    <a:pt x="1398" y="1308"/>
                    <a:pt x="1317" y="1308"/>
                  </a:cubicBezTo>
                  <a:cubicBezTo>
                    <a:pt x="1235" y="1308"/>
                    <a:pt x="1154" y="1281"/>
                    <a:pt x="1082" y="1227"/>
                  </a:cubicBezTo>
                  <a:cubicBezTo>
                    <a:pt x="954" y="1338"/>
                    <a:pt x="812" y="1372"/>
                    <a:pt x="665" y="1372"/>
                  </a:cubicBezTo>
                  <a:cubicBezTo>
                    <a:pt x="481" y="1372"/>
                    <a:pt x="289" y="1319"/>
                    <a:pt x="108" y="1299"/>
                  </a:cubicBezTo>
                  <a:lnTo>
                    <a:pt x="108" y="1299"/>
                  </a:lnTo>
                  <a:cubicBezTo>
                    <a:pt x="0" y="1840"/>
                    <a:pt x="72" y="2417"/>
                    <a:pt x="325" y="2922"/>
                  </a:cubicBezTo>
                  <a:cubicBezTo>
                    <a:pt x="432" y="2948"/>
                    <a:pt x="499" y="3155"/>
                    <a:pt x="631" y="3155"/>
                  </a:cubicBezTo>
                  <a:cubicBezTo>
                    <a:pt x="676" y="3155"/>
                    <a:pt x="729" y="3131"/>
                    <a:pt x="794" y="3066"/>
                  </a:cubicBezTo>
                  <a:cubicBezTo>
                    <a:pt x="849" y="3001"/>
                    <a:pt x="895" y="2977"/>
                    <a:pt x="935" y="2977"/>
                  </a:cubicBezTo>
                  <a:cubicBezTo>
                    <a:pt x="1052" y="2977"/>
                    <a:pt x="1119" y="3183"/>
                    <a:pt x="1226" y="3210"/>
                  </a:cubicBezTo>
                  <a:cubicBezTo>
                    <a:pt x="1347" y="3270"/>
                    <a:pt x="1474" y="3299"/>
                    <a:pt x="1596" y="3299"/>
                  </a:cubicBezTo>
                  <a:cubicBezTo>
                    <a:pt x="1767" y="3299"/>
                    <a:pt x="1930" y="3243"/>
                    <a:pt x="2056" y="3138"/>
                  </a:cubicBezTo>
                  <a:cubicBezTo>
                    <a:pt x="2381" y="2994"/>
                    <a:pt x="2308" y="2669"/>
                    <a:pt x="2417" y="2417"/>
                  </a:cubicBezTo>
                  <a:cubicBezTo>
                    <a:pt x="2849" y="2669"/>
                    <a:pt x="2597" y="3174"/>
                    <a:pt x="2813" y="3354"/>
                  </a:cubicBezTo>
                  <a:cubicBezTo>
                    <a:pt x="2878" y="3412"/>
                    <a:pt x="2938" y="3436"/>
                    <a:pt x="2995" y="3436"/>
                  </a:cubicBezTo>
                  <a:cubicBezTo>
                    <a:pt x="3236" y="3436"/>
                    <a:pt x="3427" y="3019"/>
                    <a:pt x="3709" y="3019"/>
                  </a:cubicBezTo>
                  <a:cubicBezTo>
                    <a:pt x="3734" y="3019"/>
                    <a:pt x="3760" y="3023"/>
                    <a:pt x="3787" y="3030"/>
                  </a:cubicBezTo>
                  <a:cubicBezTo>
                    <a:pt x="3895" y="3066"/>
                    <a:pt x="4013" y="3111"/>
                    <a:pt x="4125" y="3111"/>
                  </a:cubicBezTo>
                  <a:cubicBezTo>
                    <a:pt x="4238" y="3111"/>
                    <a:pt x="4346" y="3066"/>
                    <a:pt x="4436" y="2922"/>
                  </a:cubicBezTo>
                  <a:cubicBezTo>
                    <a:pt x="4545" y="2850"/>
                    <a:pt x="4617" y="2741"/>
                    <a:pt x="4653" y="2633"/>
                  </a:cubicBezTo>
                  <a:cubicBezTo>
                    <a:pt x="4689" y="2453"/>
                    <a:pt x="4436" y="2200"/>
                    <a:pt x="4761" y="2128"/>
                  </a:cubicBezTo>
                  <a:cubicBezTo>
                    <a:pt x="4787" y="2119"/>
                    <a:pt x="4812" y="2115"/>
                    <a:pt x="4835" y="2115"/>
                  </a:cubicBezTo>
                  <a:cubicBezTo>
                    <a:pt x="5003" y="2115"/>
                    <a:pt x="5099" y="2326"/>
                    <a:pt x="5194" y="2453"/>
                  </a:cubicBezTo>
                  <a:cubicBezTo>
                    <a:pt x="5212" y="2471"/>
                    <a:pt x="5239" y="2480"/>
                    <a:pt x="5266" y="2480"/>
                  </a:cubicBezTo>
                  <a:cubicBezTo>
                    <a:pt x="5293" y="2480"/>
                    <a:pt x="5320" y="2471"/>
                    <a:pt x="5338" y="2453"/>
                  </a:cubicBezTo>
                  <a:cubicBezTo>
                    <a:pt x="5434" y="2230"/>
                    <a:pt x="5417" y="1893"/>
                    <a:pt x="5760" y="1893"/>
                  </a:cubicBezTo>
                  <a:cubicBezTo>
                    <a:pt x="5805" y="1893"/>
                    <a:pt x="5857" y="1899"/>
                    <a:pt x="5915" y="1912"/>
                  </a:cubicBezTo>
                  <a:cubicBezTo>
                    <a:pt x="6023" y="1912"/>
                    <a:pt x="6131" y="1768"/>
                    <a:pt x="6276" y="1695"/>
                  </a:cubicBezTo>
                  <a:cubicBezTo>
                    <a:pt x="6312" y="1659"/>
                    <a:pt x="6384" y="1587"/>
                    <a:pt x="6420" y="1551"/>
                  </a:cubicBezTo>
                  <a:cubicBezTo>
                    <a:pt x="6564" y="1046"/>
                    <a:pt x="6600" y="1010"/>
                    <a:pt x="7250" y="974"/>
                  </a:cubicBezTo>
                  <a:cubicBezTo>
                    <a:pt x="7682" y="938"/>
                    <a:pt x="7827" y="794"/>
                    <a:pt x="7754" y="361"/>
                  </a:cubicBezTo>
                  <a:cubicBezTo>
                    <a:pt x="7718" y="253"/>
                    <a:pt x="7682" y="144"/>
                    <a:pt x="7646" y="0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082450" y="-1538862"/>
              <a:ext cx="107325" cy="89150"/>
            </a:xfrm>
            <a:custGeom>
              <a:avLst/>
              <a:gdLst/>
              <a:ahLst/>
              <a:cxnLst/>
              <a:rect l="l" t="t" r="r" b="b"/>
              <a:pathLst>
                <a:path w="4293" h="3566" extrusionOk="0">
                  <a:moveTo>
                    <a:pt x="3692" y="1"/>
                  </a:moveTo>
                  <a:cubicBezTo>
                    <a:pt x="3466" y="1"/>
                    <a:pt x="3391" y="248"/>
                    <a:pt x="3247" y="450"/>
                  </a:cubicBezTo>
                  <a:cubicBezTo>
                    <a:pt x="3103" y="738"/>
                    <a:pt x="2850" y="1027"/>
                    <a:pt x="2850" y="1279"/>
                  </a:cubicBezTo>
                  <a:cubicBezTo>
                    <a:pt x="2850" y="1557"/>
                    <a:pt x="2739" y="1605"/>
                    <a:pt x="2605" y="1605"/>
                  </a:cubicBezTo>
                  <a:cubicBezTo>
                    <a:pt x="2532" y="1605"/>
                    <a:pt x="2453" y="1591"/>
                    <a:pt x="2381" y="1591"/>
                  </a:cubicBezTo>
                  <a:cubicBezTo>
                    <a:pt x="2290" y="1591"/>
                    <a:pt x="2209" y="1613"/>
                    <a:pt x="2165" y="1712"/>
                  </a:cubicBezTo>
                  <a:cubicBezTo>
                    <a:pt x="2093" y="1892"/>
                    <a:pt x="1876" y="2036"/>
                    <a:pt x="1768" y="2217"/>
                  </a:cubicBezTo>
                  <a:cubicBezTo>
                    <a:pt x="1539" y="2708"/>
                    <a:pt x="1073" y="3020"/>
                    <a:pt x="530" y="3020"/>
                  </a:cubicBezTo>
                  <a:cubicBezTo>
                    <a:pt x="475" y="3020"/>
                    <a:pt x="418" y="3017"/>
                    <a:pt x="362" y="3010"/>
                  </a:cubicBezTo>
                  <a:cubicBezTo>
                    <a:pt x="325" y="3010"/>
                    <a:pt x="285" y="3006"/>
                    <a:pt x="247" y="3006"/>
                  </a:cubicBezTo>
                  <a:cubicBezTo>
                    <a:pt x="169" y="3006"/>
                    <a:pt x="97" y="3022"/>
                    <a:pt x="73" y="3118"/>
                  </a:cubicBezTo>
                  <a:cubicBezTo>
                    <a:pt x="1" y="3263"/>
                    <a:pt x="217" y="3299"/>
                    <a:pt x="253" y="3407"/>
                  </a:cubicBezTo>
                  <a:cubicBezTo>
                    <a:pt x="343" y="3523"/>
                    <a:pt x="434" y="3565"/>
                    <a:pt x="520" y="3565"/>
                  </a:cubicBezTo>
                  <a:cubicBezTo>
                    <a:pt x="677" y="3565"/>
                    <a:pt x="823" y="3428"/>
                    <a:pt x="939" y="3335"/>
                  </a:cubicBezTo>
                  <a:cubicBezTo>
                    <a:pt x="1119" y="3155"/>
                    <a:pt x="1371" y="3010"/>
                    <a:pt x="1624" y="2974"/>
                  </a:cubicBezTo>
                  <a:cubicBezTo>
                    <a:pt x="1876" y="2794"/>
                    <a:pt x="2237" y="2758"/>
                    <a:pt x="2237" y="2361"/>
                  </a:cubicBezTo>
                  <a:cubicBezTo>
                    <a:pt x="2814" y="2073"/>
                    <a:pt x="3247" y="1495"/>
                    <a:pt x="3860" y="1279"/>
                  </a:cubicBezTo>
                  <a:cubicBezTo>
                    <a:pt x="3860" y="882"/>
                    <a:pt x="4221" y="702"/>
                    <a:pt x="4221" y="377"/>
                  </a:cubicBezTo>
                  <a:cubicBezTo>
                    <a:pt x="4293" y="53"/>
                    <a:pt x="3896" y="269"/>
                    <a:pt x="3896" y="53"/>
                  </a:cubicBezTo>
                  <a:cubicBezTo>
                    <a:pt x="3816" y="16"/>
                    <a:pt x="3749" y="1"/>
                    <a:pt x="3692" y="1"/>
                  </a:cubicBez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75325" y="-1575437"/>
              <a:ext cx="23475" cy="48150"/>
            </a:xfrm>
            <a:custGeom>
              <a:avLst/>
              <a:gdLst/>
              <a:ahLst/>
              <a:cxnLst/>
              <a:rect l="l" t="t" r="r" b="b"/>
              <a:pathLst>
                <a:path w="939" h="1926" extrusionOk="0">
                  <a:moveTo>
                    <a:pt x="939" y="1"/>
                  </a:moveTo>
                  <a:cubicBezTo>
                    <a:pt x="650" y="398"/>
                    <a:pt x="722" y="975"/>
                    <a:pt x="361" y="1372"/>
                  </a:cubicBezTo>
                  <a:cubicBezTo>
                    <a:pt x="289" y="1408"/>
                    <a:pt x="253" y="1480"/>
                    <a:pt x="181" y="1516"/>
                  </a:cubicBezTo>
                  <a:cubicBezTo>
                    <a:pt x="145" y="1660"/>
                    <a:pt x="1" y="1804"/>
                    <a:pt x="145" y="1913"/>
                  </a:cubicBezTo>
                  <a:cubicBezTo>
                    <a:pt x="163" y="1922"/>
                    <a:pt x="180" y="1926"/>
                    <a:pt x="195" y="1926"/>
                  </a:cubicBezTo>
                  <a:cubicBezTo>
                    <a:pt x="291" y="1926"/>
                    <a:pt x="333" y="1765"/>
                    <a:pt x="413" y="1765"/>
                  </a:cubicBezTo>
                  <a:cubicBezTo>
                    <a:pt x="419" y="1765"/>
                    <a:pt x="426" y="1766"/>
                    <a:pt x="434" y="1768"/>
                  </a:cubicBezTo>
                  <a:cubicBezTo>
                    <a:pt x="470" y="1768"/>
                    <a:pt x="506" y="1840"/>
                    <a:pt x="506" y="1840"/>
                  </a:cubicBezTo>
                  <a:lnTo>
                    <a:pt x="650" y="1840"/>
                  </a:lnTo>
                  <a:cubicBezTo>
                    <a:pt x="650" y="1696"/>
                    <a:pt x="722" y="1588"/>
                    <a:pt x="794" y="1516"/>
                  </a:cubicBezTo>
                  <a:cubicBezTo>
                    <a:pt x="830" y="1372"/>
                    <a:pt x="794" y="1191"/>
                    <a:pt x="939" y="1083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98775" y="-1579037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1" y="1"/>
                  </a:moveTo>
                  <a:lnTo>
                    <a:pt x="1" y="145"/>
                  </a:lnTo>
                  <a:cubicBezTo>
                    <a:pt x="109" y="73"/>
                    <a:pt x="109" y="37"/>
                    <a:pt x="1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96975" y="-1583537"/>
              <a:ext cx="1825" cy="3625"/>
            </a:xfrm>
            <a:custGeom>
              <a:avLst/>
              <a:gdLst/>
              <a:ahLst/>
              <a:cxnLst/>
              <a:rect l="l" t="t" r="r" b="b"/>
              <a:pathLst>
                <a:path w="73" h="145" extrusionOk="0">
                  <a:moveTo>
                    <a:pt x="73" y="0"/>
                  </a:moveTo>
                  <a:cubicBezTo>
                    <a:pt x="0" y="73"/>
                    <a:pt x="0" y="109"/>
                    <a:pt x="73" y="145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040975" y="-1594362"/>
              <a:ext cx="9950" cy="7250"/>
            </a:xfrm>
            <a:custGeom>
              <a:avLst/>
              <a:gdLst/>
              <a:ahLst/>
              <a:cxnLst/>
              <a:rect l="l" t="t" r="r" b="b"/>
              <a:pathLst>
                <a:path w="398" h="290" extrusionOk="0">
                  <a:moveTo>
                    <a:pt x="73" y="1"/>
                  </a:moveTo>
                  <a:cubicBezTo>
                    <a:pt x="1" y="145"/>
                    <a:pt x="109" y="217"/>
                    <a:pt x="217" y="289"/>
                  </a:cubicBezTo>
                  <a:cubicBezTo>
                    <a:pt x="325" y="217"/>
                    <a:pt x="398" y="109"/>
                    <a:pt x="398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049100" y="-1632237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36" y="1"/>
                  </a:moveTo>
                  <a:cubicBezTo>
                    <a:pt x="0" y="1"/>
                    <a:pt x="0" y="73"/>
                    <a:pt x="0" y="73"/>
                  </a:cubicBezTo>
                  <a:lnTo>
                    <a:pt x="73" y="73"/>
                  </a:lnTo>
                  <a:cubicBezTo>
                    <a:pt x="109" y="73"/>
                    <a:pt x="109" y="1"/>
                    <a:pt x="109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022950" y="-1596587"/>
              <a:ext cx="23475" cy="17575"/>
            </a:xfrm>
            <a:custGeom>
              <a:avLst/>
              <a:gdLst/>
              <a:ahLst/>
              <a:cxnLst/>
              <a:rect l="l" t="t" r="r" b="b"/>
              <a:pathLst>
                <a:path w="939" h="703" extrusionOk="0">
                  <a:moveTo>
                    <a:pt x="605" y="1"/>
                  </a:moveTo>
                  <a:cubicBezTo>
                    <a:pt x="566" y="1"/>
                    <a:pt x="522" y="23"/>
                    <a:pt x="469" y="90"/>
                  </a:cubicBezTo>
                  <a:cubicBezTo>
                    <a:pt x="325" y="306"/>
                    <a:pt x="181" y="486"/>
                    <a:pt x="0" y="703"/>
                  </a:cubicBezTo>
                  <a:lnTo>
                    <a:pt x="325" y="703"/>
                  </a:lnTo>
                  <a:cubicBezTo>
                    <a:pt x="377" y="640"/>
                    <a:pt x="451" y="626"/>
                    <a:pt x="529" y="626"/>
                  </a:cubicBezTo>
                  <a:cubicBezTo>
                    <a:pt x="594" y="626"/>
                    <a:pt x="661" y="636"/>
                    <a:pt x="723" y="636"/>
                  </a:cubicBezTo>
                  <a:cubicBezTo>
                    <a:pt x="843" y="636"/>
                    <a:pt x="938" y="598"/>
                    <a:pt x="938" y="378"/>
                  </a:cubicBezTo>
                  <a:lnTo>
                    <a:pt x="794" y="90"/>
                  </a:lnTo>
                  <a:cubicBezTo>
                    <a:pt x="726" y="67"/>
                    <a:pt x="672" y="1"/>
                    <a:pt x="605" y="1"/>
                  </a:cubicBez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981475" y="-1548787"/>
              <a:ext cx="81175" cy="46425"/>
            </a:xfrm>
            <a:custGeom>
              <a:avLst/>
              <a:gdLst/>
              <a:ahLst/>
              <a:cxnLst/>
              <a:rect l="l" t="t" r="r" b="b"/>
              <a:pathLst>
                <a:path w="3247" h="1857" extrusionOk="0">
                  <a:moveTo>
                    <a:pt x="1221" y="1"/>
                  </a:moveTo>
                  <a:cubicBezTo>
                    <a:pt x="1191" y="1"/>
                    <a:pt x="1157" y="6"/>
                    <a:pt x="1118" y="17"/>
                  </a:cubicBezTo>
                  <a:cubicBezTo>
                    <a:pt x="902" y="53"/>
                    <a:pt x="902" y="306"/>
                    <a:pt x="938" y="450"/>
                  </a:cubicBezTo>
                  <a:cubicBezTo>
                    <a:pt x="1046" y="774"/>
                    <a:pt x="830" y="883"/>
                    <a:pt x="650" y="1063"/>
                  </a:cubicBezTo>
                  <a:cubicBezTo>
                    <a:pt x="501" y="1152"/>
                    <a:pt x="328" y="1217"/>
                    <a:pt x="131" y="1217"/>
                  </a:cubicBezTo>
                  <a:cubicBezTo>
                    <a:pt x="89" y="1217"/>
                    <a:pt x="45" y="1214"/>
                    <a:pt x="0" y="1207"/>
                  </a:cubicBezTo>
                  <a:lnTo>
                    <a:pt x="0" y="1207"/>
                  </a:lnTo>
                  <a:cubicBezTo>
                    <a:pt x="157" y="1453"/>
                    <a:pt x="369" y="1477"/>
                    <a:pt x="585" y="1477"/>
                  </a:cubicBezTo>
                  <a:cubicBezTo>
                    <a:pt x="638" y="1477"/>
                    <a:pt x="690" y="1476"/>
                    <a:pt x="742" y="1476"/>
                  </a:cubicBezTo>
                  <a:cubicBezTo>
                    <a:pt x="822" y="1476"/>
                    <a:pt x="900" y="1479"/>
                    <a:pt x="974" y="1496"/>
                  </a:cubicBezTo>
                  <a:cubicBezTo>
                    <a:pt x="1170" y="1616"/>
                    <a:pt x="1384" y="1674"/>
                    <a:pt x="1594" y="1674"/>
                  </a:cubicBezTo>
                  <a:cubicBezTo>
                    <a:pt x="1887" y="1674"/>
                    <a:pt x="2171" y="1562"/>
                    <a:pt x="2381" y="1351"/>
                  </a:cubicBezTo>
                  <a:cubicBezTo>
                    <a:pt x="2424" y="1308"/>
                    <a:pt x="2468" y="1291"/>
                    <a:pt x="2509" y="1291"/>
                  </a:cubicBezTo>
                  <a:cubicBezTo>
                    <a:pt x="2605" y="1291"/>
                    <a:pt x="2691" y="1384"/>
                    <a:pt x="2741" y="1460"/>
                  </a:cubicBezTo>
                  <a:cubicBezTo>
                    <a:pt x="2814" y="1568"/>
                    <a:pt x="2705" y="1784"/>
                    <a:pt x="2886" y="1856"/>
                  </a:cubicBezTo>
                  <a:cubicBezTo>
                    <a:pt x="3138" y="1604"/>
                    <a:pt x="3246" y="1243"/>
                    <a:pt x="3246" y="883"/>
                  </a:cubicBezTo>
                  <a:lnTo>
                    <a:pt x="3246" y="883"/>
                  </a:lnTo>
                  <a:cubicBezTo>
                    <a:pt x="3174" y="937"/>
                    <a:pt x="3093" y="964"/>
                    <a:pt x="3012" y="964"/>
                  </a:cubicBezTo>
                  <a:cubicBezTo>
                    <a:pt x="2931" y="964"/>
                    <a:pt x="2850" y="937"/>
                    <a:pt x="2778" y="883"/>
                  </a:cubicBezTo>
                  <a:cubicBezTo>
                    <a:pt x="2678" y="795"/>
                    <a:pt x="2557" y="756"/>
                    <a:pt x="2436" y="756"/>
                  </a:cubicBezTo>
                  <a:cubicBezTo>
                    <a:pt x="2208" y="756"/>
                    <a:pt x="1983" y="899"/>
                    <a:pt x="1912" y="1135"/>
                  </a:cubicBezTo>
                  <a:cubicBezTo>
                    <a:pt x="1876" y="1243"/>
                    <a:pt x="1768" y="1279"/>
                    <a:pt x="1696" y="1279"/>
                  </a:cubicBezTo>
                  <a:cubicBezTo>
                    <a:pt x="1659" y="955"/>
                    <a:pt x="1623" y="666"/>
                    <a:pt x="1515" y="378"/>
                  </a:cubicBezTo>
                  <a:cubicBezTo>
                    <a:pt x="1454" y="163"/>
                    <a:pt x="1393" y="1"/>
                    <a:pt x="122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082575" y="-1556487"/>
              <a:ext cx="25150" cy="18950"/>
            </a:xfrm>
            <a:custGeom>
              <a:avLst/>
              <a:gdLst/>
              <a:ahLst/>
              <a:cxnLst/>
              <a:rect l="l" t="t" r="r" b="b"/>
              <a:pathLst>
                <a:path w="1006" h="758" extrusionOk="0">
                  <a:moveTo>
                    <a:pt x="1006" y="0"/>
                  </a:moveTo>
                  <a:cubicBezTo>
                    <a:pt x="816" y="0"/>
                    <a:pt x="627" y="122"/>
                    <a:pt x="422" y="122"/>
                  </a:cubicBezTo>
                  <a:cubicBezTo>
                    <a:pt x="354" y="122"/>
                    <a:pt x="284" y="109"/>
                    <a:pt x="212" y="73"/>
                  </a:cubicBezTo>
                  <a:cubicBezTo>
                    <a:pt x="198" y="68"/>
                    <a:pt x="184" y="66"/>
                    <a:pt x="171" y="66"/>
                  </a:cubicBezTo>
                  <a:cubicBezTo>
                    <a:pt x="79" y="66"/>
                    <a:pt x="1" y="168"/>
                    <a:pt x="32" y="325"/>
                  </a:cubicBezTo>
                  <a:cubicBezTo>
                    <a:pt x="68" y="469"/>
                    <a:pt x="104" y="614"/>
                    <a:pt x="104" y="758"/>
                  </a:cubicBezTo>
                  <a:cubicBezTo>
                    <a:pt x="264" y="726"/>
                    <a:pt x="197" y="380"/>
                    <a:pt x="383" y="380"/>
                  </a:cubicBezTo>
                  <a:cubicBezTo>
                    <a:pt x="406" y="380"/>
                    <a:pt x="433" y="385"/>
                    <a:pt x="465" y="397"/>
                  </a:cubicBezTo>
                  <a:cubicBezTo>
                    <a:pt x="503" y="410"/>
                    <a:pt x="541" y="416"/>
                    <a:pt x="579" y="416"/>
                  </a:cubicBezTo>
                  <a:cubicBezTo>
                    <a:pt x="752" y="416"/>
                    <a:pt x="904" y="287"/>
                    <a:pt x="934" y="109"/>
                  </a:cubicBezTo>
                  <a:cubicBezTo>
                    <a:pt x="970" y="73"/>
                    <a:pt x="970" y="36"/>
                    <a:pt x="1006" y="0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058125" y="-1551987"/>
              <a:ext cx="22550" cy="26175"/>
            </a:xfrm>
            <a:custGeom>
              <a:avLst/>
              <a:gdLst/>
              <a:ahLst/>
              <a:cxnLst/>
              <a:rect l="l" t="t" r="r" b="b"/>
              <a:pathLst>
                <a:path w="902" h="104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397"/>
                    <a:pt x="469" y="686"/>
                    <a:pt x="144" y="1047"/>
                  </a:cubicBezTo>
                  <a:cubicBezTo>
                    <a:pt x="577" y="1011"/>
                    <a:pt x="505" y="650"/>
                    <a:pt x="541" y="361"/>
                  </a:cubicBezTo>
                  <a:lnTo>
                    <a:pt x="541" y="361"/>
                  </a:lnTo>
                  <a:lnTo>
                    <a:pt x="902" y="578"/>
                  </a:lnTo>
                  <a:cubicBezTo>
                    <a:pt x="866" y="37"/>
                    <a:pt x="433" y="145"/>
                    <a:pt x="72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057200" y="-1469037"/>
              <a:ext cx="9950" cy="6550"/>
            </a:xfrm>
            <a:custGeom>
              <a:avLst/>
              <a:gdLst/>
              <a:ahLst/>
              <a:cxnLst/>
              <a:rect l="l" t="t" r="r" b="b"/>
              <a:pathLst>
                <a:path w="398" h="262" extrusionOk="0">
                  <a:moveTo>
                    <a:pt x="253" y="1"/>
                  </a:moveTo>
                  <a:cubicBezTo>
                    <a:pt x="172" y="1"/>
                    <a:pt x="73" y="37"/>
                    <a:pt x="1" y="73"/>
                  </a:cubicBezTo>
                  <a:cubicBezTo>
                    <a:pt x="37" y="109"/>
                    <a:pt x="73" y="145"/>
                    <a:pt x="73" y="181"/>
                  </a:cubicBezTo>
                  <a:cubicBezTo>
                    <a:pt x="137" y="203"/>
                    <a:pt x="239" y="262"/>
                    <a:pt x="312" y="262"/>
                  </a:cubicBezTo>
                  <a:cubicBezTo>
                    <a:pt x="362" y="262"/>
                    <a:pt x="398" y="234"/>
                    <a:pt x="398" y="145"/>
                  </a:cubicBezTo>
                  <a:cubicBezTo>
                    <a:pt x="398" y="37"/>
                    <a:pt x="335" y="1"/>
                    <a:pt x="253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142875" y="-1512312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0" y="73"/>
                    <a:pt x="36" y="109"/>
                    <a:pt x="36" y="109"/>
                  </a:cubicBezTo>
                  <a:lnTo>
                    <a:pt x="72" y="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080650" y="-1537562"/>
              <a:ext cx="4550" cy="2050"/>
            </a:xfrm>
            <a:custGeom>
              <a:avLst/>
              <a:gdLst/>
              <a:ahLst/>
              <a:cxnLst/>
              <a:rect l="l" t="t" r="r" b="b"/>
              <a:pathLst>
                <a:path w="182" h="82" extrusionOk="0">
                  <a:moveTo>
                    <a:pt x="1" y="1"/>
                  </a:moveTo>
                  <a:cubicBezTo>
                    <a:pt x="37" y="55"/>
                    <a:pt x="64" y="82"/>
                    <a:pt x="91" y="82"/>
                  </a:cubicBezTo>
                  <a:cubicBezTo>
                    <a:pt x="118" y="82"/>
                    <a:pt x="145" y="55"/>
                    <a:pt x="18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179850" y="-15411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1"/>
                  </a:moveTo>
                  <a:lnTo>
                    <a:pt x="0" y="145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107700" y="-1560087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" y="144"/>
                  </a:moveTo>
                  <a:lnTo>
                    <a:pt x="145" y="0"/>
                  </a:ln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988675" y="-1584437"/>
              <a:ext cx="35200" cy="26350"/>
            </a:xfrm>
            <a:custGeom>
              <a:avLst/>
              <a:gdLst/>
              <a:ahLst/>
              <a:cxnLst/>
              <a:rect l="l" t="t" r="r" b="b"/>
              <a:pathLst>
                <a:path w="1408" h="1054" extrusionOk="0">
                  <a:moveTo>
                    <a:pt x="1" y="0"/>
                  </a:moveTo>
                  <a:lnTo>
                    <a:pt x="1" y="650"/>
                  </a:lnTo>
                  <a:cubicBezTo>
                    <a:pt x="145" y="758"/>
                    <a:pt x="362" y="866"/>
                    <a:pt x="434" y="938"/>
                  </a:cubicBezTo>
                  <a:cubicBezTo>
                    <a:pt x="496" y="969"/>
                    <a:pt x="611" y="1054"/>
                    <a:pt x="665" y="1054"/>
                  </a:cubicBezTo>
                  <a:cubicBezTo>
                    <a:pt x="674" y="1054"/>
                    <a:pt x="681" y="1051"/>
                    <a:pt x="686" y="1046"/>
                  </a:cubicBezTo>
                  <a:cubicBezTo>
                    <a:pt x="903" y="722"/>
                    <a:pt x="1408" y="686"/>
                    <a:pt x="1371" y="181"/>
                  </a:cubicBezTo>
                  <a:lnTo>
                    <a:pt x="1371" y="181"/>
                  </a:lnTo>
                  <a:cubicBezTo>
                    <a:pt x="1272" y="330"/>
                    <a:pt x="1121" y="411"/>
                    <a:pt x="954" y="411"/>
                  </a:cubicBezTo>
                  <a:cubicBezTo>
                    <a:pt x="879" y="411"/>
                    <a:pt x="800" y="394"/>
                    <a:pt x="722" y="361"/>
                  </a:cubicBezTo>
                  <a:cubicBezTo>
                    <a:pt x="470" y="289"/>
                    <a:pt x="326" y="0"/>
                    <a:pt x="1" y="0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977875" y="-1568212"/>
              <a:ext cx="11725" cy="4075"/>
            </a:xfrm>
            <a:custGeom>
              <a:avLst/>
              <a:gdLst/>
              <a:ahLst/>
              <a:cxnLst/>
              <a:rect l="l" t="t" r="r" b="b"/>
              <a:pathLst>
                <a:path w="469" h="163" extrusionOk="0">
                  <a:moveTo>
                    <a:pt x="0" y="1"/>
                  </a:moveTo>
                  <a:cubicBezTo>
                    <a:pt x="72" y="109"/>
                    <a:pt x="153" y="163"/>
                    <a:pt x="235" y="163"/>
                  </a:cubicBezTo>
                  <a:cubicBezTo>
                    <a:pt x="316" y="163"/>
                    <a:pt x="397" y="109"/>
                    <a:pt x="469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136550" y="-1481337"/>
              <a:ext cx="1850" cy="1525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17" y="0"/>
                  </a:moveTo>
                  <a:cubicBezTo>
                    <a:pt x="7" y="0"/>
                    <a:pt x="1" y="9"/>
                    <a:pt x="1" y="24"/>
                  </a:cubicBezTo>
                  <a:lnTo>
                    <a:pt x="73" y="60"/>
                  </a:lnTo>
                  <a:cubicBezTo>
                    <a:pt x="52" y="1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5985227" y="304819"/>
            <a:ext cx="131822" cy="136836"/>
            <a:chOff x="9933675" y="-1395987"/>
            <a:chExt cx="264225" cy="274275"/>
          </a:xfrm>
        </p:grpSpPr>
        <p:sp>
          <p:nvSpPr>
            <p:cNvPr id="61" name="Google Shape;61;p2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3053662" y="4686093"/>
            <a:ext cx="119674" cy="122542"/>
            <a:chOff x="9646950" y="-1595337"/>
            <a:chExt cx="239875" cy="245625"/>
          </a:xfrm>
        </p:grpSpPr>
        <p:sp>
          <p:nvSpPr>
            <p:cNvPr id="90" name="Google Shape;90;p2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233473" y="2070643"/>
            <a:ext cx="75185" cy="77466"/>
            <a:chOff x="10113175" y="293163"/>
            <a:chExt cx="248875" cy="256425"/>
          </a:xfrm>
        </p:grpSpPr>
        <p:sp>
          <p:nvSpPr>
            <p:cNvPr id="129" name="Google Shape;129;p2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2922717" y="3653788"/>
            <a:ext cx="130924" cy="124126"/>
            <a:chOff x="9607275" y="-1266912"/>
            <a:chExt cx="262425" cy="248800"/>
          </a:xfrm>
        </p:grpSpPr>
        <p:sp>
          <p:nvSpPr>
            <p:cNvPr id="150" name="Google Shape;150;p2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033883" y="686118"/>
            <a:ext cx="75159" cy="71256"/>
            <a:chOff x="9607275" y="-1266912"/>
            <a:chExt cx="262425" cy="248800"/>
          </a:xfrm>
        </p:grpSpPr>
        <p:sp>
          <p:nvSpPr>
            <p:cNvPr id="175" name="Google Shape;175;p2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"/>
          <p:cNvGrpSpPr/>
          <p:nvPr/>
        </p:nvGrpSpPr>
        <p:grpSpPr>
          <a:xfrm>
            <a:off x="4563392" y="4465993"/>
            <a:ext cx="139904" cy="138457"/>
            <a:chOff x="10220425" y="-1503412"/>
            <a:chExt cx="280425" cy="277525"/>
          </a:xfrm>
        </p:grpSpPr>
        <p:sp>
          <p:nvSpPr>
            <p:cNvPr id="200" name="Google Shape;200;p2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7" name="Google Shape;22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50329">
            <a:off x="3286356" y="4486934"/>
            <a:ext cx="750238" cy="15064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"/>
          <p:cNvGrpSpPr/>
          <p:nvPr/>
        </p:nvGrpSpPr>
        <p:grpSpPr>
          <a:xfrm>
            <a:off x="2684376" y="4413155"/>
            <a:ext cx="75172" cy="78031"/>
            <a:chOff x="9933675" y="-1395987"/>
            <a:chExt cx="264225" cy="274275"/>
          </a:xfrm>
        </p:grpSpPr>
        <p:sp>
          <p:nvSpPr>
            <p:cNvPr id="229" name="Google Shape;229;p2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"/>
          <p:cNvGrpSpPr/>
          <p:nvPr/>
        </p:nvGrpSpPr>
        <p:grpSpPr>
          <a:xfrm>
            <a:off x="8240099" y="4801881"/>
            <a:ext cx="119674" cy="122542"/>
            <a:chOff x="9646950" y="-1595337"/>
            <a:chExt cx="239875" cy="245625"/>
          </a:xfrm>
        </p:grpSpPr>
        <p:sp>
          <p:nvSpPr>
            <p:cNvPr id="258" name="Google Shape;258;p2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7961330" y="4114032"/>
            <a:ext cx="75182" cy="74404"/>
            <a:chOff x="10220425" y="-1503412"/>
            <a:chExt cx="280425" cy="277525"/>
          </a:xfrm>
        </p:grpSpPr>
        <p:sp>
          <p:nvSpPr>
            <p:cNvPr id="297" name="Google Shape;297;p2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"/>
          <p:cNvGrpSpPr/>
          <p:nvPr/>
        </p:nvGrpSpPr>
        <p:grpSpPr>
          <a:xfrm>
            <a:off x="1655319" y="349395"/>
            <a:ext cx="75154" cy="74377"/>
            <a:chOff x="10220425" y="-1503412"/>
            <a:chExt cx="280425" cy="277525"/>
          </a:xfrm>
        </p:grpSpPr>
        <p:sp>
          <p:nvSpPr>
            <p:cNvPr id="325" name="Google Shape;325;p2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"/>
          <p:cNvGrpSpPr/>
          <p:nvPr/>
        </p:nvGrpSpPr>
        <p:grpSpPr>
          <a:xfrm flipH="1">
            <a:off x="2941342" y="880680"/>
            <a:ext cx="119668" cy="131930"/>
            <a:chOff x="9943600" y="-1728387"/>
            <a:chExt cx="264225" cy="291300"/>
          </a:xfrm>
        </p:grpSpPr>
        <p:sp>
          <p:nvSpPr>
            <p:cNvPr id="353" name="Google Shape;353;p2"/>
            <p:cNvSpPr/>
            <p:nvPr/>
          </p:nvSpPr>
          <p:spPr>
            <a:xfrm>
              <a:off x="9958925" y="-1722937"/>
              <a:ext cx="237175" cy="88925"/>
            </a:xfrm>
            <a:custGeom>
              <a:avLst/>
              <a:gdLst/>
              <a:ahLst/>
              <a:cxnLst/>
              <a:rect l="l" t="t" r="r" b="b"/>
              <a:pathLst>
                <a:path w="9487" h="3557" extrusionOk="0">
                  <a:moveTo>
                    <a:pt x="4382" y="1"/>
                  </a:moveTo>
                  <a:cubicBezTo>
                    <a:pt x="3812" y="1"/>
                    <a:pt x="3246" y="130"/>
                    <a:pt x="2742" y="383"/>
                  </a:cubicBezTo>
                  <a:cubicBezTo>
                    <a:pt x="1443" y="888"/>
                    <a:pt x="433" y="1970"/>
                    <a:pt x="1" y="3304"/>
                  </a:cubicBezTo>
                  <a:cubicBezTo>
                    <a:pt x="51" y="3354"/>
                    <a:pt x="117" y="3381"/>
                    <a:pt x="184" y="3381"/>
                  </a:cubicBezTo>
                  <a:cubicBezTo>
                    <a:pt x="261" y="3381"/>
                    <a:pt x="339" y="3345"/>
                    <a:pt x="397" y="3268"/>
                  </a:cubicBezTo>
                  <a:cubicBezTo>
                    <a:pt x="515" y="3209"/>
                    <a:pt x="585" y="2933"/>
                    <a:pt x="705" y="2933"/>
                  </a:cubicBezTo>
                  <a:cubicBezTo>
                    <a:pt x="732" y="2933"/>
                    <a:pt x="761" y="2947"/>
                    <a:pt x="794" y="2980"/>
                  </a:cubicBezTo>
                  <a:cubicBezTo>
                    <a:pt x="1099" y="3226"/>
                    <a:pt x="1432" y="3280"/>
                    <a:pt x="1770" y="3280"/>
                  </a:cubicBezTo>
                  <a:cubicBezTo>
                    <a:pt x="2033" y="3280"/>
                    <a:pt x="2299" y="3247"/>
                    <a:pt x="2554" y="3247"/>
                  </a:cubicBezTo>
                  <a:cubicBezTo>
                    <a:pt x="2784" y="3247"/>
                    <a:pt x="3006" y="3274"/>
                    <a:pt x="3211" y="3376"/>
                  </a:cubicBezTo>
                  <a:cubicBezTo>
                    <a:pt x="3414" y="3478"/>
                    <a:pt x="3617" y="3503"/>
                    <a:pt x="3818" y="3503"/>
                  </a:cubicBezTo>
                  <a:cubicBezTo>
                    <a:pt x="4024" y="3503"/>
                    <a:pt x="4228" y="3477"/>
                    <a:pt x="4428" y="3477"/>
                  </a:cubicBezTo>
                  <a:cubicBezTo>
                    <a:pt x="4590" y="3477"/>
                    <a:pt x="4749" y="3494"/>
                    <a:pt x="4906" y="3557"/>
                  </a:cubicBezTo>
                  <a:cubicBezTo>
                    <a:pt x="5447" y="3484"/>
                    <a:pt x="5988" y="3340"/>
                    <a:pt x="6493" y="3052"/>
                  </a:cubicBezTo>
                  <a:cubicBezTo>
                    <a:pt x="7286" y="2727"/>
                    <a:pt x="7142" y="2150"/>
                    <a:pt x="7070" y="1537"/>
                  </a:cubicBezTo>
                  <a:cubicBezTo>
                    <a:pt x="7070" y="1393"/>
                    <a:pt x="6817" y="1320"/>
                    <a:pt x="7070" y="1104"/>
                  </a:cubicBezTo>
                  <a:cubicBezTo>
                    <a:pt x="7322" y="1212"/>
                    <a:pt x="7575" y="1320"/>
                    <a:pt x="7863" y="1465"/>
                  </a:cubicBezTo>
                  <a:cubicBezTo>
                    <a:pt x="8368" y="1825"/>
                    <a:pt x="8765" y="2330"/>
                    <a:pt x="8981" y="2907"/>
                  </a:cubicBezTo>
                  <a:cubicBezTo>
                    <a:pt x="9084" y="3114"/>
                    <a:pt x="9089" y="3451"/>
                    <a:pt x="9433" y="3451"/>
                  </a:cubicBezTo>
                  <a:cubicBezTo>
                    <a:pt x="9450" y="3451"/>
                    <a:pt x="9468" y="3450"/>
                    <a:pt x="9486" y="3448"/>
                  </a:cubicBezTo>
                  <a:cubicBezTo>
                    <a:pt x="9306" y="2006"/>
                    <a:pt x="8476" y="1104"/>
                    <a:pt x="7178" y="563"/>
                  </a:cubicBezTo>
                  <a:cubicBezTo>
                    <a:pt x="6673" y="383"/>
                    <a:pt x="6096" y="347"/>
                    <a:pt x="5591" y="202"/>
                  </a:cubicBezTo>
                  <a:cubicBezTo>
                    <a:pt x="5200" y="67"/>
                    <a:pt x="4790" y="1"/>
                    <a:pt x="4382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0132050" y="-1690612"/>
              <a:ext cx="72150" cy="72825"/>
            </a:xfrm>
            <a:custGeom>
              <a:avLst/>
              <a:gdLst/>
              <a:ahLst/>
              <a:cxnLst/>
              <a:rect l="l" t="t" r="r" b="b"/>
              <a:pathLst>
                <a:path w="2886" h="2913" extrusionOk="0">
                  <a:moveTo>
                    <a:pt x="804" y="1"/>
                  </a:moveTo>
                  <a:cubicBezTo>
                    <a:pt x="388" y="1"/>
                    <a:pt x="352" y="402"/>
                    <a:pt x="289" y="749"/>
                  </a:cubicBezTo>
                  <a:cubicBezTo>
                    <a:pt x="253" y="1073"/>
                    <a:pt x="181" y="1362"/>
                    <a:pt x="1" y="1650"/>
                  </a:cubicBezTo>
                  <a:cubicBezTo>
                    <a:pt x="1" y="1723"/>
                    <a:pt x="37" y="1795"/>
                    <a:pt x="73" y="1867"/>
                  </a:cubicBezTo>
                  <a:cubicBezTo>
                    <a:pt x="253" y="1975"/>
                    <a:pt x="578" y="1975"/>
                    <a:pt x="722" y="2191"/>
                  </a:cubicBezTo>
                  <a:cubicBezTo>
                    <a:pt x="797" y="2305"/>
                    <a:pt x="883" y="2359"/>
                    <a:pt x="973" y="2359"/>
                  </a:cubicBezTo>
                  <a:cubicBezTo>
                    <a:pt x="1055" y="2359"/>
                    <a:pt x="1141" y="2314"/>
                    <a:pt x="1227" y="2228"/>
                  </a:cubicBezTo>
                  <a:cubicBezTo>
                    <a:pt x="1311" y="2158"/>
                    <a:pt x="1389" y="2131"/>
                    <a:pt x="1466" y="2131"/>
                  </a:cubicBezTo>
                  <a:cubicBezTo>
                    <a:pt x="1588" y="2131"/>
                    <a:pt x="1707" y="2197"/>
                    <a:pt x="1840" y="2264"/>
                  </a:cubicBezTo>
                  <a:cubicBezTo>
                    <a:pt x="2165" y="2480"/>
                    <a:pt x="2417" y="2841"/>
                    <a:pt x="2850" y="2913"/>
                  </a:cubicBezTo>
                  <a:cubicBezTo>
                    <a:pt x="2850" y="2624"/>
                    <a:pt x="2886" y="2336"/>
                    <a:pt x="2561" y="2155"/>
                  </a:cubicBezTo>
                  <a:cubicBezTo>
                    <a:pt x="2381" y="2083"/>
                    <a:pt x="2381" y="1903"/>
                    <a:pt x="2345" y="1795"/>
                  </a:cubicBezTo>
                  <a:cubicBezTo>
                    <a:pt x="2020" y="1073"/>
                    <a:pt x="1732" y="388"/>
                    <a:pt x="1010" y="27"/>
                  </a:cubicBezTo>
                  <a:cubicBezTo>
                    <a:pt x="933" y="9"/>
                    <a:pt x="864" y="1"/>
                    <a:pt x="804" y="1"/>
                  </a:cubicBezTo>
                  <a:close/>
                </a:path>
              </a:pathLst>
            </a:custGeom>
            <a:solidFill>
              <a:srgbClr val="FFC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0136550" y="-1645237"/>
              <a:ext cx="71275" cy="67350"/>
            </a:xfrm>
            <a:custGeom>
              <a:avLst/>
              <a:gdLst/>
              <a:ahLst/>
              <a:cxnLst/>
              <a:rect l="l" t="t" r="r" b="b"/>
              <a:pathLst>
                <a:path w="2851" h="2694" extrusionOk="0">
                  <a:moveTo>
                    <a:pt x="1382" y="1"/>
                  </a:moveTo>
                  <a:cubicBezTo>
                    <a:pt x="1286" y="1"/>
                    <a:pt x="1187" y="108"/>
                    <a:pt x="975" y="340"/>
                  </a:cubicBezTo>
                  <a:cubicBezTo>
                    <a:pt x="758" y="881"/>
                    <a:pt x="1" y="1134"/>
                    <a:pt x="181" y="1891"/>
                  </a:cubicBezTo>
                  <a:cubicBezTo>
                    <a:pt x="362" y="2144"/>
                    <a:pt x="542" y="2324"/>
                    <a:pt x="722" y="2504"/>
                  </a:cubicBezTo>
                  <a:cubicBezTo>
                    <a:pt x="812" y="2624"/>
                    <a:pt x="951" y="2694"/>
                    <a:pt x="1099" y="2694"/>
                  </a:cubicBezTo>
                  <a:cubicBezTo>
                    <a:pt x="1129" y="2694"/>
                    <a:pt x="1160" y="2691"/>
                    <a:pt x="1191" y="2685"/>
                  </a:cubicBezTo>
                  <a:cubicBezTo>
                    <a:pt x="1371" y="2613"/>
                    <a:pt x="1444" y="2396"/>
                    <a:pt x="1371" y="2216"/>
                  </a:cubicBezTo>
                  <a:cubicBezTo>
                    <a:pt x="1335" y="1927"/>
                    <a:pt x="1480" y="1783"/>
                    <a:pt x="1732" y="1639"/>
                  </a:cubicBezTo>
                  <a:cubicBezTo>
                    <a:pt x="1834" y="1503"/>
                    <a:pt x="1920" y="1431"/>
                    <a:pt x="1994" y="1431"/>
                  </a:cubicBezTo>
                  <a:cubicBezTo>
                    <a:pt x="2077" y="1431"/>
                    <a:pt x="2144" y="1521"/>
                    <a:pt x="2201" y="1711"/>
                  </a:cubicBezTo>
                  <a:cubicBezTo>
                    <a:pt x="2309" y="1999"/>
                    <a:pt x="2201" y="2396"/>
                    <a:pt x="2670" y="2468"/>
                  </a:cubicBezTo>
                  <a:cubicBezTo>
                    <a:pt x="2778" y="2216"/>
                    <a:pt x="2778" y="1927"/>
                    <a:pt x="2670" y="1675"/>
                  </a:cubicBezTo>
                  <a:cubicBezTo>
                    <a:pt x="2670" y="1495"/>
                    <a:pt x="2850" y="1350"/>
                    <a:pt x="2670" y="1098"/>
                  </a:cubicBezTo>
                  <a:cubicBezTo>
                    <a:pt x="2490" y="845"/>
                    <a:pt x="2345" y="521"/>
                    <a:pt x="1949" y="485"/>
                  </a:cubicBezTo>
                  <a:cubicBezTo>
                    <a:pt x="1840" y="485"/>
                    <a:pt x="1768" y="340"/>
                    <a:pt x="1696" y="232"/>
                  </a:cubicBezTo>
                  <a:cubicBezTo>
                    <a:pt x="1545" y="82"/>
                    <a:pt x="1465" y="1"/>
                    <a:pt x="1382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957125" y="-1516437"/>
              <a:ext cx="128075" cy="79350"/>
            </a:xfrm>
            <a:custGeom>
              <a:avLst/>
              <a:gdLst/>
              <a:ahLst/>
              <a:cxnLst/>
              <a:rect l="l" t="t" r="r" b="b"/>
              <a:pathLst>
                <a:path w="5123" h="3174" extrusionOk="0">
                  <a:moveTo>
                    <a:pt x="263" y="1"/>
                  </a:moveTo>
                  <a:cubicBezTo>
                    <a:pt x="207" y="1"/>
                    <a:pt x="144" y="18"/>
                    <a:pt x="73" y="57"/>
                  </a:cubicBezTo>
                  <a:cubicBezTo>
                    <a:pt x="37" y="57"/>
                    <a:pt x="37" y="57"/>
                    <a:pt x="37" y="94"/>
                  </a:cubicBezTo>
                  <a:cubicBezTo>
                    <a:pt x="1" y="166"/>
                    <a:pt x="37" y="202"/>
                    <a:pt x="73" y="238"/>
                  </a:cubicBezTo>
                  <a:cubicBezTo>
                    <a:pt x="325" y="635"/>
                    <a:pt x="614" y="1031"/>
                    <a:pt x="902" y="1392"/>
                  </a:cubicBezTo>
                  <a:cubicBezTo>
                    <a:pt x="1624" y="2510"/>
                    <a:pt x="2742" y="2871"/>
                    <a:pt x="3932" y="3123"/>
                  </a:cubicBezTo>
                  <a:cubicBezTo>
                    <a:pt x="4059" y="3158"/>
                    <a:pt x="4190" y="3174"/>
                    <a:pt x="4321" y="3174"/>
                  </a:cubicBezTo>
                  <a:cubicBezTo>
                    <a:pt x="4599" y="3174"/>
                    <a:pt x="4877" y="3101"/>
                    <a:pt x="5122" y="2979"/>
                  </a:cubicBezTo>
                  <a:cubicBezTo>
                    <a:pt x="5093" y="2748"/>
                    <a:pt x="4995" y="2586"/>
                    <a:pt x="4828" y="2586"/>
                  </a:cubicBezTo>
                  <a:cubicBezTo>
                    <a:pt x="4786" y="2586"/>
                    <a:pt x="4740" y="2597"/>
                    <a:pt x="4689" y="2618"/>
                  </a:cubicBezTo>
                  <a:cubicBezTo>
                    <a:pt x="4518" y="2670"/>
                    <a:pt x="4353" y="2691"/>
                    <a:pt x="4191" y="2691"/>
                  </a:cubicBezTo>
                  <a:cubicBezTo>
                    <a:pt x="3672" y="2691"/>
                    <a:pt x="3192" y="2476"/>
                    <a:pt x="2670" y="2366"/>
                  </a:cubicBezTo>
                  <a:cubicBezTo>
                    <a:pt x="1912" y="1825"/>
                    <a:pt x="1263" y="1139"/>
                    <a:pt x="722" y="382"/>
                  </a:cubicBezTo>
                  <a:cubicBezTo>
                    <a:pt x="581" y="213"/>
                    <a:pt x="463" y="1"/>
                    <a:pt x="263" y="1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0027450" y="-1728387"/>
              <a:ext cx="110950" cy="19550"/>
            </a:xfrm>
            <a:custGeom>
              <a:avLst/>
              <a:gdLst/>
              <a:ahLst/>
              <a:cxnLst/>
              <a:rect l="l" t="t" r="r" b="b"/>
              <a:pathLst>
                <a:path w="4438" h="782" extrusionOk="0">
                  <a:moveTo>
                    <a:pt x="1258" y="1"/>
                  </a:moveTo>
                  <a:cubicBezTo>
                    <a:pt x="774" y="1"/>
                    <a:pt x="318" y="139"/>
                    <a:pt x="1" y="601"/>
                  </a:cubicBezTo>
                  <a:cubicBezTo>
                    <a:pt x="217" y="601"/>
                    <a:pt x="434" y="601"/>
                    <a:pt x="650" y="529"/>
                  </a:cubicBezTo>
                  <a:cubicBezTo>
                    <a:pt x="974" y="433"/>
                    <a:pt x="1307" y="388"/>
                    <a:pt x="1640" y="388"/>
                  </a:cubicBezTo>
                  <a:cubicBezTo>
                    <a:pt x="1938" y="388"/>
                    <a:pt x="2236" y="424"/>
                    <a:pt x="2525" y="492"/>
                  </a:cubicBezTo>
                  <a:cubicBezTo>
                    <a:pt x="2801" y="575"/>
                    <a:pt x="2992" y="721"/>
                    <a:pt x="3276" y="721"/>
                  </a:cubicBezTo>
                  <a:cubicBezTo>
                    <a:pt x="3364" y="721"/>
                    <a:pt x="3461" y="707"/>
                    <a:pt x="3571" y="673"/>
                  </a:cubicBezTo>
                  <a:cubicBezTo>
                    <a:pt x="3607" y="661"/>
                    <a:pt x="3648" y="656"/>
                    <a:pt x="3691" y="656"/>
                  </a:cubicBezTo>
                  <a:cubicBezTo>
                    <a:pt x="3906" y="656"/>
                    <a:pt x="4197" y="781"/>
                    <a:pt x="4437" y="781"/>
                  </a:cubicBezTo>
                  <a:cubicBezTo>
                    <a:pt x="3571" y="348"/>
                    <a:pt x="2598" y="96"/>
                    <a:pt x="1624" y="24"/>
                  </a:cubicBezTo>
                  <a:cubicBezTo>
                    <a:pt x="1501" y="9"/>
                    <a:pt x="1379" y="1"/>
                    <a:pt x="1258" y="1"/>
                  </a:cubicBezTo>
                  <a:close/>
                </a:path>
              </a:pathLst>
            </a:custGeom>
            <a:solidFill>
              <a:srgbClr val="FE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9943600" y="-1645012"/>
              <a:ext cx="42400" cy="66350"/>
            </a:xfrm>
            <a:custGeom>
              <a:avLst/>
              <a:gdLst/>
              <a:ahLst/>
              <a:cxnLst/>
              <a:rect l="l" t="t" r="r" b="b"/>
              <a:pathLst>
                <a:path w="1696" h="2654" extrusionOk="0">
                  <a:moveTo>
                    <a:pt x="1088" y="0"/>
                  </a:moveTo>
                  <a:cubicBezTo>
                    <a:pt x="1038" y="0"/>
                    <a:pt x="987" y="14"/>
                    <a:pt x="938" y="43"/>
                  </a:cubicBezTo>
                  <a:cubicBezTo>
                    <a:pt x="866" y="151"/>
                    <a:pt x="722" y="187"/>
                    <a:pt x="614" y="187"/>
                  </a:cubicBezTo>
                  <a:cubicBezTo>
                    <a:pt x="181" y="548"/>
                    <a:pt x="397" y="1089"/>
                    <a:pt x="181" y="1522"/>
                  </a:cubicBezTo>
                  <a:cubicBezTo>
                    <a:pt x="1" y="1882"/>
                    <a:pt x="1" y="2279"/>
                    <a:pt x="145" y="2640"/>
                  </a:cubicBezTo>
                  <a:cubicBezTo>
                    <a:pt x="181" y="2649"/>
                    <a:pt x="212" y="2653"/>
                    <a:pt x="241" y="2653"/>
                  </a:cubicBezTo>
                  <a:cubicBezTo>
                    <a:pt x="325" y="2653"/>
                    <a:pt x="379" y="2613"/>
                    <a:pt x="433" y="2532"/>
                  </a:cubicBezTo>
                  <a:cubicBezTo>
                    <a:pt x="602" y="2329"/>
                    <a:pt x="708" y="2095"/>
                    <a:pt x="1015" y="2095"/>
                  </a:cubicBezTo>
                  <a:cubicBezTo>
                    <a:pt x="1037" y="2095"/>
                    <a:pt x="1059" y="2096"/>
                    <a:pt x="1083" y="2099"/>
                  </a:cubicBezTo>
                  <a:cubicBezTo>
                    <a:pt x="1109" y="2102"/>
                    <a:pt x="1134" y="2104"/>
                    <a:pt x="1159" y="2104"/>
                  </a:cubicBezTo>
                  <a:cubicBezTo>
                    <a:pt x="1378" y="2104"/>
                    <a:pt x="1559" y="1968"/>
                    <a:pt x="1624" y="1774"/>
                  </a:cubicBezTo>
                  <a:cubicBezTo>
                    <a:pt x="1696" y="1486"/>
                    <a:pt x="1551" y="1377"/>
                    <a:pt x="1299" y="1233"/>
                  </a:cubicBezTo>
                  <a:cubicBezTo>
                    <a:pt x="1010" y="1125"/>
                    <a:pt x="794" y="945"/>
                    <a:pt x="974" y="584"/>
                  </a:cubicBezTo>
                  <a:cubicBezTo>
                    <a:pt x="1083" y="512"/>
                    <a:pt x="1227" y="476"/>
                    <a:pt x="1335" y="404"/>
                  </a:cubicBezTo>
                  <a:cubicBezTo>
                    <a:pt x="1371" y="367"/>
                    <a:pt x="1407" y="295"/>
                    <a:pt x="1407" y="259"/>
                  </a:cubicBezTo>
                  <a:cubicBezTo>
                    <a:pt x="1354" y="101"/>
                    <a:pt x="1224" y="0"/>
                    <a:pt x="1088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944500" y="-1587562"/>
              <a:ext cx="33400" cy="77075"/>
            </a:xfrm>
            <a:custGeom>
              <a:avLst/>
              <a:gdLst/>
              <a:ahLst/>
              <a:cxnLst/>
              <a:rect l="l" t="t" r="r" b="b"/>
              <a:pathLst>
                <a:path w="1336" h="3083" extrusionOk="0">
                  <a:moveTo>
                    <a:pt x="808" y="1"/>
                  </a:moveTo>
                  <a:cubicBezTo>
                    <a:pt x="665" y="1"/>
                    <a:pt x="485" y="57"/>
                    <a:pt x="253" y="161"/>
                  </a:cubicBezTo>
                  <a:lnTo>
                    <a:pt x="109" y="306"/>
                  </a:lnTo>
                  <a:cubicBezTo>
                    <a:pt x="1" y="1279"/>
                    <a:pt x="145" y="2217"/>
                    <a:pt x="578" y="3083"/>
                  </a:cubicBezTo>
                  <a:lnTo>
                    <a:pt x="614" y="2902"/>
                  </a:lnTo>
                  <a:cubicBezTo>
                    <a:pt x="686" y="2794"/>
                    <a:pt x="758" y="2650"/>
                    <a:pt x="758" y="2506"/>
                  </a:cubicBezTo>
                  <a:cubicBezTo>
                    <a:pt x="722" y="2109"/>
                    <a:pt x="469" y="1784"/>
                    <a:pt x="506" y="1388"/>
                  </a:cubicBezTo>
                  <a:cubicBezTo>
                    <a:pt x="578" y="883"/>
                    <a:pt x="1227" y="1243"/>
                    <a:pt x="1335" y="811"/>
                  </a:cubicBezTo>
                  <a:cubicBezTo>
                    <a:pt x="1237" y="248"/>
                    <a:pt x="1106" y="1"/>
                    <a:pt x="808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023850" y="-1467412"/>
              <a:ext cx="101925" cy="25450"/>
            </a:xfrm>
            <a:custGeom>
              <a:avLst/>
              <a:gdLst/>
              <a:ahLst/>
              <a:cxnLst/>
              <a:rect l="l" t="t" r="r" b="b"/>
              <a:pathLst>
                <a:path w="4077" h="1018" extrusionOk="0">
                  <a:moveTo>
                    <a:pt x="3725" y="1"/>
                  </a:moveTo>
                  <a:cubicBezTo>
                    <a:pt x="3546" y="1"/>
                    <a:pt x="3377" y="94"/>
                    <a:pt x="3247" y="224"/>
                  </a:cubicBezTo>
                  <a:cubicBezTo>
                    <a:pt x="3108" y="363"/>
                    <a:pt x="2925" y="428"/>
                    <a:pt x="2735" y="428"/>
                  </a:cubicBezTo>
                  <a:cubicBezTo>
                    <a:pt x="2629" y="428"/>
                    <a:pt x="2521" y="408"/>
                    <a:pt x="2417" y="369"/>
                  </a:cubicBezTo>
                  <a:cubicBezTo>
                    <a:pt x="1997" y="330"/>
                    <a:pt x="1566" y="242"/>
                    <a:pt x="1136" y="242"/>
                  </a:cubicBezTo>
                  <a:cubicBezTo>
                    <a:pt x="755" y="242"/>
                    <a:pt x="374" y="312"/>
                    <a:pt x="1" y="549"/>
                  </a:cubicBezTo>
                  <a:cubicBezTo>
                    <a:pt x="289" y="802"/>
                    <a:pt x="650" y="657"/>
                    <a:pt x="974" y="838"/>
                  </a:cubicBezTo>
                  <a:cubicBezTo>
                    <a:pt x="1119" y="910"/>
                    <a:pt x="1272" y="946"/>
                    <a:pt x="1425" y="946"/>
                  </a:cubicBezTo>
                  <a:cubicBezTo>
                    <a:pt x="1578" y="946"/>
                    <a:pt x="1732" y="910"/>
                    <a:pt x="1876" y="838"/>
                  </a:cubicBezTo>
                  <a:cubicBezTo>
                    <a:pt x="1960" y="781"/>
                    <a:pt x="2028" y="759"/>
                    <a:pt x="2084" y="759"/>
                  </a:cubicBezTo>
                  <a:cubicBezTo>
                    <a:pt x="2245" y="759"/>
                    <a:pt x="2320" y="938"/>
                    <a:pt x="2453" y="1018"/>
                  </a:cubicBezTo>
                  <a:cubicBezTo>
                    <a:pt x="2922" y="874"/>
                    <a:pt x="3463" y="874"/>
                    <a:pt x="3824" y="405"/>
                  </a:cubicBezTo>
                  <a:cubicBezTo>
                    <a:pt x="3932" y="297"/>
                    <a:pt x="4076" y="224"/>
                    <a:pt x="3932" y="44"/>
                  </a:cubicBezTo>
                  <a:cubicBezTo>
                    <a:pt x="3862" y="14"/>
                    <a:pt x="3793" y="1"/>
                    <a:pt x="3725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119425" y="-1508712"/>
              <a:ext cx="60450" cy="51425"/>
            </a:xfrm>
            <a:custGeom>
              <a:avLst/>
              <a:gdLst/>
              <a:ahLst/>
              <a:cxnLst/>
              <a:rect l="l" t="t" r="r" b="b"/>
              <a:pathLst>
                <a:path w="2418" h="2057" extrusionOk="0">
                  <a:moveTo>
                    <a:pt x="2345" y="1"/>
                  </a:moveTo>
                  <a:cubicBezTo>
                    <a:pt x="1660" y="37"/>
                    <a:pt x="1299" y="650"/>
                    <a:pt x="758" y="975"/>
                  </a:cubicBezTo>
                  <a:cubicBezTo>
                    <a:pt x="722" y="1011"/>
                    <a:pt x="650" y="1083"/>
                    <a:pt x="614" y="1119"/>
                  </a:cubicBezTo>
                  <a:cubicBezTo>
                    <a:pt x="506" y="1371"/>
                    <a:pt x="217" y="1480"/>
                    <a:pt x="145" y="1768"/>
                  </a:cubicBezTo>
                  <a:lnTo>
                    <a:pt x="1" y="2057"/>
                  </a:lnTo>
                  <a:cubicBezTo>
                    <a:pt x="181" y="2057"/>
                    <a:pt x="397" y="1985"/>
                    <a:pt x="542" y="1876"/>
                  </a:cubicBezTo>
                  <a:cubicBezTo>
                    <a:pt x="1299" y="1408"/>
                    <a:pt x="1912" y="794"/>
                    <a:pt x="2417" y="73"/>
                  </a:cubicBezTo>
                  <a:lnTo>
                    <a:pt x="2345" y="1"/>
                  </a:ln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0194275" y="-1603387"/>
              <a:ext cx="13550" cy="55025"/>
            </a:xfrm>
            <a:custGeom>
              <a:avLst/>
              <a:gdLst/>
              <a:ahLst/>
              <a:cxnLst/>
              <a:rect l="l" t="t" r="r" b="b"/>
              <a:pathLst>
                <a:path w="542" h="2201" extrusionOk="0">
                  <a:moveTo>
                    <a:pt x="361" y="1"/>
                  </a:moveTo>
                  <a:lnTo>
                    <a:pt x="361" y="1"/>
                  </a:lnTo>
                  <a:cubicBezTo>
                    <a:pt x="289" y="289"/>
                    <a:pt x="469" y="578"/>
                    <a:pt x="217" y="794"/>
                  </a:cubicBezTo>
                  <a:lnTo>
                    <a:pt x="144" y="903"/>
                  </a:lnTo>
                  <a:lnTo>
                    <a:pt x="144" y="975"/>
                  </a:lnTo>
                  <a:lnTo>
                    <a:pt x="181" y="1047"/>
                  </a:lnTo>
                  <a:cubicBezTo>
                    <a:pt x="253" y="1155"/>
                    <a:pt x="108" y="1119"/>
                    <a:pt x="108" y="1191"/>
                  </a:cubicBezTo>
                  <a:cubicBezTo>
                    <a:pt x="72" y="1227"/>
                    <a:pt x="72" y="1299"/>
                    <a:pt x="36" y="1371"/>
                  </a:cubicBezTo>
                  <a:cubicBezTo>
                    <a:pt x="0" y="1624"/>
                    <a:pt x="36" y="1876"/>
                    <a:pt x="144" y="2129"/>
                  </a:cubicBezTo>
                  <a:lnTo>
                    <a:pt x="217" y="2201"/>
                  </a:lnTo>
                  <a:cubicBezTo>
                    <a:pt x="361" y="1696"/>
                    <a:pt x="469" y="1191"/>
                    <a:pt x="505" y="650"/>
                  </a:cubicBezTo>
                  <a:cubicBezTo>
                    <a:pt x="541" y="434"/>
                    <a:pt x="505" y="217"/>
                    <a:pt x="361" y="1"/>
                  </a:cubicBez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0175325" y="-1531237"/>
              <a:ext cx="17175" cy="24375"/>
            </a:xfrm>
            <a:custGeom>
              <a:avLst/>
              <a:gdLst/>
              <a:ahLst/>
              <a:cxnLst/>
              <a:rect l="l" t="t" r="r" b="b"/>
              <a:pathLst>
                <a:path w="687" h="975" extrusionOk="0">
                  <a:moveTo>
                    <a:pt x="614" y="0"/>
                  </a:moveTo>
                  <a:cubicBezTo>
                    <a:pt x="542" y="0"/>
                    <a:pt x="470" y="36"/>
                    <a:pt x="434" y="108"/>
                  </a:cubicBezTo>
                  <a:cubicBezTo>
                    <a:pt x="253" y="361"/>
                    <a:pt x="1" y="577"/>
                    <a:pt x="181" y="938"/>
                  </a:cubicBezTo>
                  <a:lnTo>
                    <a:pt x="217" y="974"/>
                  </a:lnTo>
                  <a:cubicBezTo>
                    <a:pt x="434" y="686"/>
                    <a:pt x="686" y="469"/>
                    <a:pt x="686" y="72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191550" y="-1549287"/>
              <a:ext cx="9050" cy="11750"/>
            </a:xfrm>
            <a:custGeom>
              <a:avLst/>
              <a:gdLst/>
              <a:ahLst/>
              <a:cxnLst/>
              <a:rect l="l" t="t" r="r" b="b"/>
              <a:pathLst>
                <a:path w="362" h="470" extrusionOk="0">
                  <a:moveTo>
                    <a:pt x="290" y="1"/>
                  </a:moveTo>
                  <a:cubicBezTo>
                    <a:pt x="1" y="1"/>
                    <a:pt x="37" y="217"/>
                    <a:pt x="109" y="398"/>
                  </a:cubicBezTo>
                  <a:lnTo>
                    <a:pt x="181" y="470"/>
                  </a:lnTo>
                  <a:cubicBezTo>
                    <a:pt x="290" y="362"/>
                    <a:pt x="362" y="181"/>
                    <a:pt x="326" y="37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0188850" y="-1537562"/>
              <a:ext cx="7250" cy="8150"/>
            </a:xfrm>
            <a:custGeom>
              <a:avLst/>
              <a:gdLst/>
              <a:ahLst/>
              <a:cxnLst/>
              <a:rect l="l" t="t" r="r" b="b"/>
              <a:pathLst>
                <a:path w="290" h="326" extrusionOk="0">
                  <a:moveTo>
                    <a:pt x="253" y="1"/>
                  </a:moveTo>
                  <a:cubicBezTo>
                    <a:pt x="37" y="1"/>
                    <a:pt x="1" y="109"/>
                    <a:pt x="109" y="289"/>
                  </a:cubicBezTo>
                  <a:lnTo>
                    <a:pt x="109" y="325"/>
                  </a:lnTo>
                  <a:cubicBezTo>
                    <a:pt x="217" y="253"/>
                    <a:pt x="289" y="145"/>
                    <a:pt x="289" y="3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9967050" y="-1657487"/>
              <a:ext cx="114525" cy="64725"/>
            </a:xfrm>
            <a:custGeom>
              <a:avLst/>
              <a:gdLst/>
              <a:ahLst/>
              <a:cxnLst/>
              <a:rect l="l" t="t" r="r" b="b"/>
              <a:pathLst>
                <a:path w="4581" h="2589" extrusionOk="0">
                  <a:moveTo>
                    <a:pt x="361" y="1"/>
                  </a:moveTo>
                  <a:cubicBezTo>
                    <a:pt x="181" y="109"/>
                    <a:pt x="72" y="325"/>
                    <a:pt x="0" y="542"/>
                  </a:cubicBezTo>
                  <a:cubicBezTo>
                    <a:pt x="145" y="614"/>
                    <a:pt x="325" y="650"/>
                    <a:pt x="433" y="830"/>
                  </a:cubicBezTo>
                  <a:cubicBezTo>
                    <a:pt x="649" y="1155"/>
                    <a:pt x="1335" y="1371"/>
                    <a:pt x="722" y="1912"/>
                  </a:cubicBezTo>
                  <a:cubicBezTo>
                    <a:pt x="613" y="1985"/>
                    <a:pt x="686" y="2201"/>
                    <a:pt x="830" y="2309"/>
                  </a:cubicBezTo>
                  <a:cubicBezTo>
                    <a:pt x="884" y="2363"/>
                    <a:pt x="965" y="2390"/>
                    <a:pt x="1051" y="2390"/>
                  </a:cubicBezTo>
                  <a:cubicBezTo>
                    <a:pt x="1136" y="2390"/>
                    <a:pt x="1227" y="2363"/>
                    <a:pt x="1299" y="2309"/>
                  </a:cubicBezTo>
                  <a:cubicBezTo>
                    <a:pt x="1768" y="2057"/>
                    <a:pt x="2092" y="1588"/>
                    <a:pt x="2164" y="1083"/>
                  </a:cubicBezTo>
                  <a:cubicBezTo>
                    <a:pt x="2236" y="1732"/>
                    <a:pt x="2850" y="2021"/>
                    <a:pt x="3066" y="2562"/>
                  </a:cubicBezTo>
                  <a:cubicBezTo>
                    <a:pt x="3102" y="2580"/>
                    <a:pt x="3147" y="2589"/>
                    <a:pt x="3197" y="2589"/>
                  </a:cubicBezTo>
                  <a:cubicBezTo>
                    <a:pt x="3246" y="2589"/>
                    <a:pt x="3300" y="2580"/>
                    <a:pt x="3355" y="2562"/>
                  </a:cubicBezTo>
                  <a:cubicBezTo>
                    <a:pt x="3607" y="1912"/>
                    <a:pt x="4004" y="1335"/>
                    <a:pt x="4545" y="939"/>
                  </a:cubicBezTo>
                  <a:cubicBezTo>
                    <a:pt x="4545" y="903"/>
                    <a:pt x="4545" y="866"/>
                    <a:pt x="4581" y="830"/>
                  </a:cubicBezTo>
                  <a:cubicBezTo>
                    <a:pt x="4509" y="668"/>
                    <a:pt x="4419" y="623"/>
                    <a:pt x="4319" y="623"/>
                  </a:cubicBezTo>
                  <a:cubicBezTo>
                    <a:pt x="4220" y="623"/>
                    <a:pt x="4112" y="668"/>
                    <a:pt x="4004" y="686"/>
                  </a:cubicBezTo>
                  <a:cubicBezTo>
                    <a:pt x="3787" y="722"/>
                    <a:pt x="3571" y="758"/>
                    <a:pt x="3318" y="758"/>
                  </a:cubicBezTo>
                  <a:cubicBezTo>
                    <a:pt x="3102" y="722"/>
                    <a:pt x="3138" y="325"/>
                    <a:pt x="2922" y="325"/>
                  </a:cubicBezTo>
                  <a:lnTo>
                    <a:pt x="2597" y="614"/>
                  </a:lnTo>
                  <a:cubicBezTo>
                    <a:pt x="2516" y="391"/>
                    <a:pt x="2367" y="328"/>
                    <a:pt x="2213" y="328"/>
                  </a:cubicBezTo>
                  <a:cubicBezTo>
                    <a:pt x="2093" y="328"/>
                    <a:pt x="1971" y="366"/>
                    <a:pt x="1876" y="398"/>
                  </a:cubicBezTo>
                  <a:cubicBezTo>
                    <a:pt x="1709" y="475"/>
                    <a:pt x="1536" y="512"/>
                    <a:pt x="1366" y="512"/>
                  </a:cubicBezTo>
                  <a:cubicBezTo>
                    <a:pt x="982" y="512"/>
                    <a:pt x="611" y="326"/>
                    <a:pt x="361" y="1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0070725" y="-1702487"/>
              <a:ext cx="86600" cy="102800"/>
            </a:xfrm>
            <a:custGeom>
              <a:avLst/>
              <a:gdLst/>
              <a:ahLst/>
              <a:cxnLst/>
              <a:rect l="l" t="t" r="r" b="b"/>
              <a:pathLst>
                <a:path w="3464" h="4112" extrusionOk="0">
                  <a:moveTo>
                    <a:pt x="2697" y="0"/>
                  </a:moveTo>
                  <a:cubicBezTo>
                    <a:pt x="2544" y="0"/>
                    <a:pt x="2391" y="176"/>
                    <a:pt x="2237" y="286"/>
                  </a:cubicBezTo>
                  <a:cubicBezTo>
                    <a:pt x="2129" y="322"/>
                    <a:pt x="2021" y="358"/>
                    <a:pt x="2057" y="466"/>
                  </a:cubicBezTo>
                  <a:cubicBezTo>
                    <a:pt x="2093" y="719"/>
                    <a:pt x="2562" y="611"/>
                    <a:pt x="2454" y="827"/>
                  </a:cubicBezTo>
                  <a:cubicBezTo>
                    <a:pt x="2309" y="1224"/>
                    <a:pt x="2742" y="1909"/>
                    <a:pt x="1913" y="2017"/>
                  </a:cubicBezTo>
                  <a:cubicBezTo>
                    <a:pt x="1716" y="2045"/>
                    <a:pt x="1629" y="2358"/>
                    <a:pt x="1412" y="2358"/>
                  </a:cubicBezTo>
                  <a:cubicBezTo>
                    <a:pt x="1350" y="2358"/>
                    <a:pt x="1279" y="2333"/>
                    <a:pt x="1191" y="2270"/>
                  </a:cubicBezTo>
                  <a:cubicBezTo>
                    <a:pt x="1155" y="2270"/>
                    <a:pt x="975" y="2342"/>
                    <a:pt x="975" y="2414"/>
                  </a:cubicBezTo>
                  <a:cubicBezTo>
                    <a:pt x="917" y="2605"/>
                    <a:pt x="810" y="2644"/>
                    <a:pt x="694" y="2644"/>
                  </a:cubicBezTo>
                  <a:cubicBezTo>
                    <a:pt x="613" y="2644"/>
                    <a:pt x="529" y="2625"/>
                    <a:pt x="456" y="2625"/>
                  </a:cubicBezTo>
                  <a:cubicBezTo>
                    <a:pt x="435" y="2625"/>
                    <a:pt x="416" y="2627"/>
                    <a:pt x="398" y="2630"/>
                  </a:cubicBezTo>
                  <a:cubicBezTo>
                    <a:pt x="290" y="2847"/>
                    <a:pt x="217" y="3027"/>
                    <a:pt x="145" y="3280"/>
                  </a:cubicBezTo>
                  <a:cubicBezTo>
                    <a:pt x="1" y="3496"/>
                    <a:pt x="73" y="3821"/>
                    <a:pt x="326" y="3929"/>
                  </a:cubicBezTo>
                  <a:cubicBezTo>
                    <a:pt x="485" y="4020"/>
                    <a:pt x="645" y="4111"/>
                    <a:pt x="805" y="4111"/>
                  </a:cubicBezTo>
                  <a:cubicBezTo>
                    <a:pt x="897" y="4111"/>
                    <a:pt x="990" y="4080"/>
                    <a:pt x="1083" y="4001"/>
                  </a:cubicBezTo>
                  <a:cubicBezTo>
                    <a:pt x="1444" y="3748"/>
                    <a:pt x="1840" y="3460"/>
                    <a:pt x="1876" y="3027"/>
                  </a:cubicBezTo>
                  <a:cubicBezTo>
                    <a:pt x="1949" y="2558"/>
                    <a:pt x="2237" y="2378"/>
                    <a:pt x="2562" y="2162"/>
                  </a:cubicBezTo>
                  <a:cubicBezTo>
                    <a:pt x="2778" y="1909"/>
                    <a:pt x="2886" y="1584"/>
                    <a:pt x="2922" y="1260"/>
                  </a:cubicBezTo>
                  <a:cubicBezTo>
                    <a:pt x="2886" y="899"/>
                    <a:pt x="3139" y="575"/>
                    <a:pt x="3463" y="502"/>
                  </a:cubicBezTo>
                  <a:cubicBezTo>
                    <a:pt x="3355" y="322"/>
                    <a:pt x="3067" y="394"/>
                    <a:pt x="2995" y="286"/>
                  </a:cubicBezTo>
                  <a:cubicBezTo>
                    <a:pt x="2895" y="74"/>
                    <a:pt x="2796" y="0"/>
                    <a:pt x="2697" y="0"/>
                  </a:cubicBezTo>
                  <a:close/>
                </a:path>
              </a:pathLst>
            </a:custGeom>
            <a:solidFill>
              <a:srgbClr val="FFC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029250" y="-1648087"/>
              <a:ext cx="135275" cy="91525"/>
            </a:xfrm>
            <a:custGeom>
              <a:avLst/>
              <a:gdLst/>
              <a:ahLst/>
              <a:cxnLst/>
              <a:rect l="l" t="t" r="r" b="b"/>
              <a:pathLst>
                <a:path w="5411" h="3661" extrusionOk="0">
                  <a:moveTo>
                    <a:pt x="4634" y="1"/>
                  </a:moveTo>
                  <a:cubicBezTo>
                    <a:pt x="4511" y="1"/>
                    <a:pt x="4366" y="65"/>
                    <a:pt x="4221" y="130"/>
                  </a:cubicBezTo>
                  <a:cubicBezTo>
                    <a:pt x="4092" y="87"/>
                    <a:pt x="3989" y="63"/>
                    <a:pt x="3915" y="63"/>
                  </a:cubicBezTo>
                  <a:cubicBezTo>
                    <a:pt x="3737" y="63"/>
                    <a:pt x="3719" y="197"/>
                    <a:pt x="3896" y="527"/>
                  </a:cubicBezTo>
                  <a:cubicBezTo>
                    <a:pt x="4171" y="1111"/>
                    <a:pt x="3955" y="1794"/>
                    <a:pt x="3434" y="1794"/>
                  </a:cubicBezTo>
                  <a:cubicBezTo>
                    <a:pt x="3408" y="1794"/>
                    <a:pt x="3382" y="1792"/>
                    <a:pt x="3355" y="1789"/>
                  </a:cubicBezTo>
                  <a:cubicBezTo>
                    <a:pt x="3290" y="1781"/>
                    <a:pt x="3231" y="1777"/>
                    <a:pt x="3178" y="1777"/>
                  </a:cubicBezTo>
                  <a:cubicBezTo>
                    <a:pt x="2763" y="1777"/>
                    <a:pt x="2706" y="2022"/>
                    <a:pt x="2706" y="2438"/>
                  </a:cubicBezTo>
                  <a:cubicBezTo>
                    <a:pt x="2412" y="1919"/>
                    <a:pt x="2133" y="1668"/>
                    <a:pt x="1806" y="1668"/>
                  </a:cubicBezTo>
                  <a:cubicBezTo>
                    <a:pt x="1611" y="1668"/>
                    <a:pt x="1398" y="1758"/>
                    <a:pt x="1155" y="1933"/>
                  </a:cubicBezTo>
                  <a:cubicBezTo>
                    <a:pt x="975" y="2041"/>
                    <a:pt x="975" y="2294"/>
                    <a:pt x="758" y="2366"/>
                  </a:cubicBezTo>
                  <a:cubicBezTo>
                    <a:pt x="686" y="2366"/>
                    <a:pt x="650" y="2402"/>
                    <a:pt x="578" y="2402"/>
                  </a:cubicBezTo>
                  <a:cubicBezTo>
                    <a:pt x="506" y="2691"/>
                    <a:pt x="1" y="2366"/>
                    <a:pt x="37" y="2799"/>
                  </a:cubicBezTo>
                  <a:cubicBezTo>
                    <a:pt x="144" y="3148"/>
                    <a:pt x="272" y="3397"/>
                    <a:pt x="569" y="3397"/>
                  </a:cubicBezTo>
                  <a:cubicBezTo>
                    <a:pt x="670" y="3397"/>
                    <a:pt x="791" y="3368"/>
                    <a:pt x="939" y="3304"/>
                  </a:cubicBezTo>
                  <a:cubicBezTo>
                    <a:pt x="1079" y="3226"/>
                    <a:pt x="1233" y="3188"/>
                    <a:pt x="1385" y="3188"/>
                  </a:cubicBezTo>
                  <a:cubicBezTo>
                    <a:pt x="1586" y="3188"/>
                    <a:pt x="1785" y="3253"/>
                    <a:pt x="1949" y="3376"/>
                  </a:cubicBezTo>
                  <a:cubicBezTo>
                    <a:pt x="2220" y="3567"/>
                    <a:pt x="2399" y="3660"/>
                    <a:pt x="2565" y="3660"/>
                  </a:cubicBezTo>
                  <a:cubicBezTo>
                    <a:pt x="2774" y="3660"/>
                    <a:pt x="2961" y="3513"/>
                    <a:pt x="3283" y="3232"/>
                  </a:cubicBezTo>
                  <a:cubicBezTo>
                    <a:pt x="3716" y="2871"/>
                    <a:pt x="3788" y="2186"/>
                    <a:pt x="4437" y="2077"/>
                  </a:cubicBezTo>
                  <a:lnTo>
                    <a:pt x="4509" y="1969"/>
                  </a:lnTo>
                  <a:cubicBezTo>
                    <a:pt x="4581" y="1789"/>
                    <a:pt x="4798" y="1681"/>
                    <a:pt x="4726" y="1464"/>
                  </a:cubicBezTo>
                  <a:cubicBezTo>
                    <a:pt x="4654" y="1320"/>
                    <a:pt x="4762" y="1176"/>
                    <a:pt x="4834" y="1176"/>
                  </a:cubicBezTo>
                  <a:cubicBezTo>
                    <a:pt x="5411" y="1176"/>
                    <a:pt x="5267" y="779"/>
                    <a:pt x="5267" y="454"/>
                  </a:cubicBezTo>
                  <a:lnTo>
                    <a:pt x="5267" y="454"/>
                  </a:lnTo>
                  <a:cubicBezTo>
                    <a:pt x="5203" y="476"/>
                    <a:pt x="5101" y="535"/>
                    <a:pt x="5028" y="535"/>
                  </a:cubicBezTo>
                  <a:cubicBezTo>
                    <a:pt x="4978" y="535"/>
                    <a:pt x="4942" y="507"/>
                    <a:pt x="4942" y="418"/>
                  </a:cubicBezTo>
                  <a:cubicBezTo>
                    <a:pt x="4902" y="99"/>
                    <a:pt x="4785" y="1"/>
                    <a:pt x="4634" y="1"/>
                  </a:cubicBezTo>
                  <a:close/>
                </a:path>
              </a:pathLst>
            </a:custGeom>
            <a:solidFill>
              <a:srgbClr val="FFC0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0046400" y="-1649362"/>
              <a:ext cx="93800" cy="69000"/>
            </a:xfrm>
            <a:custGeom>
              <a:avLst/>
              <a:gdLst/>
              <a:ahLst/>
              <a:cxnLst/>
              <a:rect l="l" t="t" r="r" b="b"/>
              <a:pathLst>
                <a:path w="3752" h="2760" extrusionOk="0">
                  <a:moveTo>
                    <a:pt x="3535" y="0"/>
                  </a:moveTo>
                  <a:cubicBezTo>
                    <a:pt x="2886" y="73"/>
                    <a:pt x="2669" y="181"/>
                    <a:pt x="2741" y="614"/>
                  </a:cubicBezTo>
                  <a:cubicBezTo>
                    <a:pt x="2849" y="1335"/>
                    <a:pt x="2092" y="1335"/>
                    <a:pt x="1948" y="1768"/>
                  </a:cubicBezTo>
                  <a:cubicBezTo>
                    <a:pt x="1934" y="1795"/>
                    <a:pt x="1904" y="1807"/>
                    <a:pt x="1867" y="1807"/>
                  </a:cubicBezTo>
                  <a:cubicBezTo>
                    <a:pt x="1807" y="1807"/>
                    <a:pt x="1726" y="1776"/>
                    <a:pt x="1659" y="1732"/>
                  </a:cubicBezTo>
                  <a:lnTo>
                    <a:pt x="1154" y="1479"/>
                  </a:lnTo>
                  <a:cubicBezTo>
                    <a:pt x="1371" y="1191"/>
                    <a:pt x="1479" y="830"/>
                    <a:pt x="1407" y="469"/>
                  </a:cubicBezTo>
                  <a:lnTo>
                    <a:pt x="1407" y="469"/>
                  </a:lnTo>
                  <a:cubicBezTo>
                    <a:pt x="1082" y="614"/>
                    <a:pt x="902" y="974"/>
                    <a:pt x="505" y="974"/>
                  </a:cubicBezTo>
                  <a:cubicBezTo>
                    <a:pt x="397" y="974"/>
                    <a:pt x="325" y="1082"/>
                    <a:pt x="325" y="1191"/>
                  </a:cubicBezTo>
                  <a:cubicBezTo>
                    <a:pt x="289" y="1515"/>
                    <a:pt x="217" y="1840"/>
                    <a:pt x="181" y="2164"/>
                  </a:cubicBezTo>
                  <a:cubicBezTo>
                    <a:pt x="72" y="2237"/>
                    <a:pt x="0" y="2345"/>
                    <a:pt x="36" y="2453"/>
                  </a:cubicBezTo>
                  <a:cubicBezTo>
                    <a:pt x="72" y="2561"/>
                    <a:pt x="108" y="2706"/>
                    <a:pt x="289" y="2706"/>
                  </a:cubicBezTo>
                  <a:cubicBezTo>
                    <a:pt x="469" y="2706"/>
                    <a:pt x="361" y="2561"/>
                    <a:pt x="361" y="2489"/>
                  </a:cubicBezTo>
                  <a:cubicBezTo>
                    <a:pt x="289" y="1984"/>
                    <a:pt x="649" y="2128"/>
                    <a:pt x="938" y="2020"/>
                  </a:cubicBezTo>
                  <a:cubicBezTo>
                    <a:pt x="1127" y="1961"/>
                    <a:pt x="1266" y="1925"/>
                    <a:pt x="1367" y="1925"/>
                  </a:cubicBezTo>
                  <a:cubicBezTo>
                    <a:pt x="1574" y="1925"/>
                    <a:pt x="1623" y="2077"/>
                    <a:pt x="1623" y="2489"/>
                  </a:cubicBezTo>
                  <a:cubicBezTo>
                    <a:pt x="1623" y="2633"/>
                    <a:pt x="1587" y="2742"/>
                    <a:pt x="1767" y="2742"/>
                  </a:cubicBezTo>
                  <a:cubicBezTo>
                    <a:pt x="1830" y="2752"/>
                    <a:pt x="1890" y="2759"/>
                    <a:pt x="1945" y="2759"/>
                  </a:cubicBezTo>
                  <a:cubicBezTo>
                    <a:pt x="2079" y="2759"/>
                    <a:pt x="2185" y="2715"/>
                    <a:pt x="2236" y="2561"/>
                  </a:cubicBezTo>
                  <a:cubicBezTo>
                    <a:pt x="2308" y="2345"/>
                    <a:pt x="2164" y="2128"/>
                    <a:pt x="2345" y="1840"/>
                  </a:cubicBezTo>
                  <a:cubicBezTo>
                    <a:pt x="2479" y="2058"/>
                    <a:pt x="2605" y="2143"/>
                    <a:pt x="2727" y="2143"/>
                  </a:cubicBezTo>
                  <a:cubicBezTo>
                    <a:pt x="2868" y="2143"/>
                    <a:pt x="3003" y="2030"/>
                    <a:pt x="3138" y="1876"/>
                  </a:cubicBezTo>
                  <a:cubicBezTo>
                    <a:pt x="3715" y="1335"/>
                    <a:pt x="3751" y="1010"/>
                    <a:pt x="3246" y="361"/>
                  </a:cubicBezTo>
                  <a:cubicBezTo>
                    <a:pt x="3210" y="289"/>
                    <a:pt x="3174" y="253"/>
                    <a:pt x="3246" y="181"/>
                  </a:cubicBezTo>
                  <a:lnTo>
                    <a:pt x="3535" y="181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9959825" y="-1618587"/>
              <a:ext cx="241675" cy="165475"/>
            </a:xfrm>
            <a:custGeom>
              <a:avLst/>
              <a:gdLst/>
              <a:ahLst/>
              <a:cxnLst/>
              <a:rect l="l" t="t" r="r" b="b"/>
              <a:pathLst>
                <a:path w="9667" h="6619" extrusionOk="0">
                  <a:moveTo>
                    <a:pt x="9048" y="0"/>
                  </a:moveTo>
                  <a:cubicBezTo>
                    <a:pt x="8990" y="0"/>
                    <a:pt x="8931" y="10"/>
                    <a:pt x="8873" y="32"/>
                  </a:cubicBezTo>
                  <a:cubicBezTo>
                    <a:pt x="8585" y="140"/>
                    <a:pt x="8801" y="320"/>
                    <a:pt x="8837" y="465"/>
                  </a:cubicBezTo>
                  <a:cubicBezTo>
                    <a:pt x="8477" y="573"/>
                    <a:pt x="8404" y="789"/>
                    <a:pt x="8477" y="1150"/>
                  </a:cubicBezTo>
                  <a:cubicBezTo>
                    <a:pt x="8510" y="1315"/>
                    <a:pt x="8512" y="1664"/>
                    <a:pt x="8205" y="1664"/>
                  </a:cubicBezTo>
                  <a:cubicBezTo>
                    <a:pt x="8178" y="1664"/>
                    <a:pt x="8148" y="1661"/>
                    <a:pt x="8116" y="1655"/>
                  </a:cubicBezTo>
                  <a:cubicBezTo>
                    <a:pt x="8018" y="1640"/>
                    <a:pt x="7922" y="1633"/>
                    <a:pt x="7828" y="1633"/>
                  </a:cubicBezTo>
                  <a:cubicBezTo>
                    <a:pt x="7227" y="1633"/>
                    <a:pt x="6693" y="1906"/>
                    <a:pt x="6132" y="2124"/>
                  </a:cubicBezTo>
                  <a:lnTo>
                    <a:pt x="6060" y="2196"/>
                  </a:lnTo>
                  <a:lnTo>
                    <a:pt x="5880" y="2340"/>
                  </a:lnTo>
                  <a:cubicBezTo>
                    <a:pt x="5844" y="2376"/>
                    <a:pt x="5808" y="2448"/>
                    <a:pt x="5771" y="2484"/>
                  </a:cubicBezTo>
                  <a:cubicBezTo>
                    <a:pt x="5684" y="2572"/>
                    <a:pt x="5738" y="2776"/>
                    <a:pt x="5591" y="2776"/>
                  </a:cubicBezTo>
                  <a:cubicBezTo>
                    <a:pt x="5556" y="2776"/>
                    <a:pt x="5510" y="2765"/>
                    <a:pt x="5447" y="2737"/>
                  </a:cubicBezTo>
                  <a:cubicBezTo>
                    <a:pt x="5389" y="2704"/>
                    <a:pt x="5339" y="2690"/>
                    <a:pt x="5295" y="2690"/>
                  </a:cubicBezTo>
                  <a:cubicBezTo>
                    <a:pt x="5145" y="2690"/>
                    <a:pt x="5061" y="2850"/>
                    <a:pt x="4978" y="2989"/>
                  </a:cubicBezTo>
                  <a:cubicBezTo>
                    <a:pt x="4978" y="3025"/>
                    <a:pt x="4942" y="3061"/>
                    <a:pt x="4906" y="3170"/>
                  </a:cubicBezTo>
                  <a:cubicBezTo>
                    <a:pt x="4888" y="3206"/>
                    <a:pt x="4879" y="3224"/>
                    <a:pt x="4874" y="3224"/>
                  </a:cubicBezTo>
                  <a:cubicBezTo>
                    <a:pt x="4870" y="3224"/>
                    <a:pt x="4870" y="3206"/>
                    <a:pt x="4870" y="3170"/>
                  </a:cubicBezTo>
                  <a:cubicBezTo>
                    <a:pt x="4870" y="3098"/>
                    <a:pt x="4798" y="3061"/>
                    <a:pt x="4762" y="3025"/>
                  </a:cubicBezTo>
                  <a:cubicBezTo>
                    <a:pt x="4671" y="2953"/>
                    <a:pt x="4581" y="2899"/>
                    <a:pt x="4505" y="2899"/>
                  </a:cubicBezTo>
                  <a:cubicBezTo>
                    <a:pt x="4428" y="2899"/>
                    <a:pt x="4365" y="2953"/>
                    <a:pt x="4329" y="3098"/>
                  </a:cubicBezTo>
                  <a:cubicBezTo>
                    <a:pt x="4257" y="3278"/>
                    <a:pt x="4185" y="3458"/>
                    <a:pt x="4040" y="3639"/>
                  </a:cubicBezTo>
                  <a:cubicBezTo>
                    <a:pt x="4004" y="3675"/>
                    <a:pt x="3968" y="3747"/>
                    <a:pt x="3968" y="3819"/>
                  </a:cubicBezTo>
                  <a:cubicBezTo>
                    <a:pt x="3889" y="3898"/>
                    <a:pt x="3926" y="4169"/>
                    <a:pt x="3796" y="4169"/>
                  </a:cubicBezTo>
                  <a:cubicBezTo>
                    <a:pt x="3749" y="4169"/>
                    <a:pt x="3678" y="4132"/>
                    <a:pt x="3571" y="4035"/>
                  </a:cubicBezTo>
                  <a:cubicBezTo>
                    <a:pt x="3517" y="3981"/>
                    <a:pt x="3445" y="3954"/>
                    <a:pt x="3373" y="3954"/>
                  </a:cubicBezTo>
                  <a:cubicBezTo>
                    <a:pt x="3301" y="3954"/>
                    <a:pt x="3229" y="3981"/>
                    <a:pt x="3175" y="4035"/>
                  </a:cubicBezTo>
                  <a:cubicBezTo>
                    <a:pt x="2919" y="4193"/>
                    <a:pt x="2672" y="4253"/>
                    <a:pt x="2429" y="4253"/>
                  </a:cubicBezTo>
                  <a:cubicBezTo>
                    <a:pt x="1951" y="4253"/>
                    <a:pt x="1489" y="4022"/>
                    <a:pt x="1011" y="3855"/>
                  </a:cubicBezTo>
                  <a:cubicBezTo>
                    <a:pt x="845" y="3669"/>
                    <a:pt x="656" y="3613"/>
                    <a:pt x="457" y="3613"/>
                  </a:cubicBezTo>
                  <a:cubicBezTo>
                    <a:pt x="308" y="3613"/>
                    <a:pt x="155" y="3644"/>
                    <a:pt x="1" y="3675"/>
                  </a:cubicBezTo>
                  <a:lnTo>
                    <a:pt x="1" y="4143"/>
                  </a:lnTo>
                  <a:cubicBezTo>
                    <a:pt x="145" y="4180"/>
                    <a:pt x="325" y="4288"/>
                    <a:pt x="397" y="4432"/>
                  </a:cubicBezTo>
                  <a:cubicBezTo>
                    <a:pt x="866" y="5189"/>
                    <a:pt x="1480" y="5875"/>
                    <a:pt x="2129" y="6452"/>
                  </a:cubicBezTo>
                  <a:cubicBezTo>
                    <a:pt x="2237" y="6560"/>
                    <a:pt x="2417" y="6560"/>
                    <a:pt x="2562" y="6596"/>
                  </a:cubicBezTo>
                  <a:cubicBezTo>
                    <a:pt x="2635" y="6612"/>
                    <a:pt x="2708" y="6618"/>
                    <a:pt x="2779" y="6618"/>
                  </a:cubicBezTo>
                  <a:cubicBezTo>
                    <a:pt x="3123" y="6618"/>
                    <a:pt x="3438" y="6465"/>
                    <a:pt x="3764" y="6465"/>
                  </a:cubicBezTo>
                  <a:cubicBezTo>
                    <a:pt x="3832" y="6465"/>
                    <a:pt x="3899" y="6472"/>
                    <a:pt x="3968" y="6488"/>
                  </a:cubicBezTo>
                  <a:cubicBezTo>
                    <a:pt x="4365" y="6560"/>
                    <a:pt x="4762" y="6596"/>
                    <a:pt x="5158" y="6596"/>
                  </a:cubicBezTo>
                  <a:cubicBezTo>
                    <a:pt x="5194" y="6452"/>
                    <a:pt x="5303" y="6452"/>
                    <a:pt x="5483" y="6380"/>
                  </a:cubicBezTo>
                  <a:cubicBezTo>
                    <a:pt x="5952" y="6307"/>
                    <a:pt x="6385" y="6091"/>
                    <a:pt x="6709" y="5730"/>
                  </a:cubicBezTo>
                  <a:cubicBezTo>
                    <a:pt x="7250" y="4937"/>
                    <a:pt x="8224" y="4540"/>
                    <a:pt x="8477" y="3530"/>
                  </a:cubicBezTo>
                  <a:cubicBezTo>
                    <a:pt x="8513" y="3422"/>
                    <a:pt x="8657" y="3350"/>
                    <a:pt x="8765" y="3314"/>
                  </a:cubicBezTo>
                  <a:cubicBezTo>
                    <a:pt x="8837" y="3278"/>
                    <a:pt x="8909" y="3242"/>
                    <a:pt x="8945" y="3206"/>
                  </a:cubicBezTo>
                  <a:cubicBezTo>
                    <a:pt x="9018" y="3170"/>
                    <a:pt x="9054" y="3134"/>
                    <a:pt x="9090" y="3061"/>
                  </a:cubicBezTo>
                  <a:cubicBezTo>
                    <a:pt x="9595" y="2701"/>
                    <a:pt x="9414" y="2124"/>
                    <a:pt x="9595" y="1691"/>
                  </a:cubicBezTo>
                  <a:cubicBezTo>
                    <a:pt x="9631" y="1691"/>
                    <a:pt x="9595" y="1655"/>
                    <a:pt x="9631" y="1619"/>
                  </a:cubicBezTo>
                  <a:cubicBezTo>
                    <a:pt x="9631" y="1583"/>
                    <a:pt x="9631" y="1547"/>
                    <a:pt x="9595" y="1511"/>
                  </a:cubicBezTo>
                  <a:cubicBezTo>
                    <a:pt x="9595" y="1511"/>
                    <a:pt x="9559" y="1511"/>
                    <a:pt x="9559" y="1475"/>
                  </a:cubicBezTo>
                  <a:cubicBezTo>
                    <a:pt x="9559" y="1438"/>
                    <a:pt x="9559" y="1402"/>
                    <a:pt x="9595" y="1366"/>
                  </a:cubicBezTo>
                  <a:cubicBezTo>
                    <a:pt x="9667" y="1042"/>
                    <a:pt x="9486" y="753"/>
                    <a:pt x="9486" y="392"/>
                  </a:cubicBezTo>
                  <a:cubicBezTo>
                    <a:pt x="9486" y="162"/>
                    <a:pt x="9279" y="0"/>
                    <a:pt x="9048" y="0"/>
                  </a:cubicBezTo>
                  <a:close/>
                </a:path>
              </a:pathLst>
            </a:custGeom>
            <a:solidFill>
              <a:srgbClr val="FFB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0105900" y="-1606087"/>
              <a:ext cx="73975" cy="45125"/>
            </a:xfrm>
            <a:custGeom>
              <a:avLst/>
              <a:gdLst/>
              <a:ahLst/>
              <a:cxnLst/>
              <a:rect l="l" t="t" r="r" b="b"/>
              <a:pathLst>
                <a:path w="2959" h="1805" extrusionOk="0">
                  <a:moveTo>
                    <a:pt x="2958" y="1"/>
                  </a:moveTo>
                  <a:cubicBezTo>
                    <a:pt x="2417" y="109"/>
                    <a:pt x="2417" y="109"/>
                    <a:pt x="2489" y="686"/>
                  </a:cubicBezTo>
                  <a:cubicBezTo>
                    <a:pt x="2489" y="758"/>
                    <a:pt x="2525" y="902"/>
                    <a:pt x="2417" y="938"/>
                  </a:cubicBezTo>
                  <a:cubicBezTo>
                    <a:pt x="2381" y="962"/>
                    <a:pt x="2341" y="975"/>
                    <a:pt x="2302" y="975"/>
                  </a:cubicBezTo>
                  <a:cubicBezTo>
                    <a:pt x="2225" y="975"/>
                    <a:pt x="2153" y="926"/>
                    <a:pt x="2129" y="830"/>
                  </a:cubicBezTo>
                  <a:cubicBezTo>
                    <a:pt x="1984" y="578"/>
                    <a:pt x="1732" y="361"/>
                    <a:pt x="1443" y="289"/>
                  </a:cubicBezTo>
                  <a:cubicBezTo>
                    <a:pt x="1407" y="758"/>
                    <a:pt x="1047" y="1155"/>
                    <a:pt x="578" y="1191"/>
                  </a:cubicBezTo>
                  <a:cubicBezTo>
                    <a:pt x="289" y="1299"/>
                    <a:pt x="1" y="1407"/>
                    <a:pt x="217" y="1804"/>
                  </a:cubicBezTo>
                  <a:cubicBezTo>
                    <a:pt x="844" y="1540"/>
                    <a:pt x="1501" y="1367"/>
                    <a:pt x="2188" y="1367"/>
                  </a:cubicBezTo>
                  <a:cubicBezTo>
                    <a:pt x="2252" y="1367"/>
                    <a:pt x="2317" y="1368"/>
                    <a:pt x="2381" y="1371"/>
                  </a:cubicBezTo>
                  <a:cubicBezTo>
                    <a:pt x="2489" y="1371"/>
                    <a:pt x="2634" y="1299"/>
                    <a:pt x="2634" y="1155"/>
                  </a:cubicBezTo>
                  <a:cubicBezTo>
                    <a:pt x="2670" y="938"/>
                    <a:pt x="2886" y="758"/>
                    <a:pt x="2742" y="506"/>
                  </a:cubicBezTo>
                  <a:cubicBezTo>
                    <a:pt x="2634" y="217"/>
                    <a:pt x="2886" y="145"/>
                    <a:pt x="2958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9951725" y="-1638137"/>
              <a:ext cx="91075" cy="73000"/>
            </a:xfrm>
            <a:custGeom>
              <a:avLst/>
              <a:gdLst/>
              <a:ahLst/>
              <a:cxnLst/>
              <a:rect l="l" t="t" r="r" b="b"/>
              <a:pathLst>
                <a:path w="3643" h="2920" extrusionOk="0">
                  <a:moveTo>
                    <a:pt x="1272" y="1"/>
                  </a:moveTo>
                  <a:cubicBezTo>
                    <a:pt x="1203" y="1"/>
                    <a:pt x="1124" y="25"/>
                    <a:pt x="1046" y="56"/>
                  </a:cubicBezTo>
                  <a:cubicBezTo>
                    <a:pt x="992" y="111"/>
                    <a:pt x="911" y="138"/>
                    <a:pt x="830" y="138"/>
                  </a:cubicBezTo>
                  <a:cubicBezTo>
                    <a:pt x="749" y="138"/>
                    <a:pt x="667" y="111"/>
                    <a:pt x="613" y="56"/>
                  </a:cubicBezTo>
                  <a:lnTo>
                    <a:pt x="613" y="56"/>
                  </a:lnTo>
                  <a:cubicBezTo>
                    <a:pt x="180" y="525"/>
                    <a:pt x="289" y="958"/>
                    <a:pt x="866" y="1102"/>
                  </a:cubicBezTo>
                  <a:cubicBezTo>
                    <a:pt x="1082" y="1174"/>
                    <a:pt x="1226" y="1211"/>
                    <a:pt x="1190" y="1427"/>
                  </a:cubicBezTo>
                  <a:cubicBezTo>
                    <a:pt x="1166" y="1575"/>
                    <a:pt x="1039" y="1673"/>
                    <a:pt x="904" y="1673"/>
                  </a:cubicBezTo>
                  <a:cubicBezTo>
                    <a:pt x="842" y="1673"/>
                    <a:pt x="778" y="1653"/>
                    <a:pt x="721" y="1607"/>
                  </a:cubicBezTo>
                  <a:cubicBezTo>
                    <a:pt x="637" y="1559"/>
                    <a:pt x="565" y="1535"/>
                    <a:pt x="502" y="1535"/>
                  </a:cubicBezTo>
                  <a:cubicBezTo>
                    <a:pt x="377" y="1535"/>
                    <a:pt x="289" y="1631"/>
                    <a:pt x="217" y="1824"/>
                  </a:cubicBezTo>
                  <a:cubicBezTo>
                    <a:pt x="180" y="1932"/>
                    <a:pt x="0" y="2004"/>
                    <a:pt x="0" y="2184"/>
                  </a:cubicBezTo>
                  <a:cubicBezTo>
                    <a:pt x="649" y="2184"/>
                    <a:pt x="649" y="2220"/>
                    <a:pt x="902" y="2653"/>
                  </a:cubicBezTo>
                  <a:cubicBezTo>
                    <a:pt x="938" y="2689"/>
                    <a:pt x="1010" y="2761"/>
                    <a:pt x="1046" y="2798"/>
                  </a:cubicBezTo>
                  <a:lnTo>
                    <a:pt x="1118" y="2870"/>
                  </a:lnTo>
                  <a:cubicBezTo>
                    <a:pt x="1183" y="2902"/>
                    <a:pt x="1248" y="2920"/>
                    <a:pt x="1309" y="2920"/>
                  </a:cubicBezTo>
                  <a:cubicBezTo>
                    <a:pt x="1385" y="2920"/>
                    <a:pt x="1455" y="2893"/>
                    <a:pt x="1515" y="2834"/>
                  </a:cubicBezTo>
                  <a:cubicBezTo>
                    <a:pt x="1587" y="2798"/>
                    <a:pt x="1623" y="2761"/>
                    <a:pt x="1659" y="2689"/>
                  </a:cubicBezTo>
                  <a:cubicBezTo>
                    <a:pt x="1702" y="2547"/>
                    <a:pt x="1762" y="2500"/>
                    <a:pt x="1827" y="2500"/>
                  </a:cubicBezTo>
                  <a:cubicBezTo>
                    <a:pt x="1927" y="2500"/>
                    <a:pt x="2041" y="2610"/>
                    <a:pt x="2128" y="2653"/>
                  </a:cubicBezTo>
                  <a:cubicBezTo>
                    <a:pt x="2260" y="2703"/>
                    <a:pt x="2392" y="2745"/>
                    <a:pt x="2517" y="2745"/>
                  </a:cubicBezTo>
                  <a:cubicBezTo>
                    <a:pt x="2665" y="2745"/>
                    <a:pt x="2804" y="2685"/>
                    <a:pt x="2922" y="2509"/>
                  </a:cubicBezTo>
                  <a:cubicBezTo>
                    <a:pt x="2958" y="2473"/>
                    <a:pt x="2994" y="2401"/>
                    <a:pt x="3030" y="2329"/>
                  </a:cubicBezTo>
                  <a:cubicBezTo>
                    <a:pt x="3138" y="2076"/>
                    <a:pt x="3390" y="1968"/>
                    <a:pt x="3607" y="1788"/>
                  </a:cubicBezTo>
                  <a:lnTo>
                    <a:pt x="3643" y="1752"/>
                  </a:lnTo>
                  <a:cubicBezTo>
                    <a:pt x="3571" y="1391"/>
                    <a:pt x="3535" y="994"/>
                    <a:pt x="3607" y="633"/>
                  </a:cubicBezTo>
                  <a:cubicBezTo>
                    <a:pt x="3582" y="626"/>
                    <a:pt x="3559" y="623"/>
                    <a:pt x="3539" y="623"/>
                  </a:cubicBezTo>
                  <a:cubicBezTo>
                    <a:pt x="3359" y="623"/>
                    <a:pt x="3372" y="886"/>
                    <a:pt x="3210" y="886"/>
                  </a:cubicBezTo>
                  <a:cubicBezTo>
                    <a:pt x="3174" y="850"/>
                    <a:pt x="3102" y="814"/>
                    <a:pt x="3102" y="814"/>
                  </a:cubicBezTo>
                  <a:cubicBezTo>
                    <a:pt x="3066" y="489"/>
                    <a:pt x="2922" y="237"/>
                    <a:pt x="2669" y="56"/>
                  </a:cubicBezTo>
                  <a:cubicBezTo>
                    <a:pt x="2561" y="273"/>
                    <a:pt x="2489" y="489"/>
                    <a:pt x="2489" y="742"/>
                  </a:cubicBezTo>
                  <a:cubicBezTo>
                    <a:pt x="2417" y="1030"/>
                    <a:pt x="2020" y="1066"/>
                    <a:pt x="1876" y="1355"/>
                  </a:cubicBezTo>
                  <a:cubicBezTo>
                    <a:pt x="1832" y="1442"/>
                    <a:pt x="1735" y="1490"/>
                    <a:pt x="1642" y="1490"/>
                  </a:cubicBezTo>
                  <a:cubicBezTo>
                    <a:pt x="1581" y="1490"/>
                    <a:pt x="1522" y="1470"/>
                    <a:pt x="1479" y="1427"/>
                  </a:cubicBezTo>
                  <a:cubicBezTo>
                    <a:pt x="1299" y="1211"/>
                    <a:pt x="1479" y="1102"/>
                    <a:pt x="1623" y="994"/>
                  </a:cubicBezTo>
                  <a:cubicBezTo>
                    <a:pt x="1695" y="958"/>
                    <a:pt x="1731" y="922"/>
                    <a:pt x="1804" y="886"/>
                  </a:cubicBezTo>
                  <a:cubicBezTo>
                    <a:pt x="1912" y="778"/>
                    <a:pt x="2092" y="778"/>
                    <a:pt x="2056" y="525"/>
                  </a:cubicBezTo>
                  <a:cubicBezTo>
                    <a:pt x="2037" y="409"/>
                    <a:pt x="1996" y="376"/>
                    <a:pt x="1930" y="376"/>
                  </a:cubicBezTo>
                  <a:cubicBezTo>
                    <a:pt x="1872" y="376"/>
                    <a:pt x="1795" y="400"/>
                    <a:pt x="1695" y="417"/>
                  </a:cubicBezTo>
                  <a:cubicBezTo>
                    <a:pt x="1676" y="420"/>
                    <a:pt x="1659" y="422"/>
                    <a:pt x="1644" y="422"/>
                  </a:cubicBezTo>
                  <a:cubicBezTo>
                    <a:pt x="1485" y="422"/>
                    <a:pt x="1512" y="263"/>
                    <a:pt x="1479" y="165"/>
                  </a:cubicBezTo>
                  <a:cubicBezTo>
                    <a:pt x="1438" y="42"/>
                    <a:pt x="1363" y="1"/>
                    <a:pt x="1272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9967050" y="-1636737"/>
              <a:ext cx="10850" cy="3750"/>
            </a:xfrm>
            <a:custGeom>
              <a:avLst/>
              <a:gdLst/>
              <a:ahLst/>
              <a:cxnLst/>
              <a:rect l="l" t="t" r="r" b="b"/>
              <a:pathLst>
                <a:path w="434" h="150" extrusionOk="0">
                  <a:moveTo>
                    <a:pt x="0" y="0"/>
                  </a:moveTo>
                  <a:cubicBezTo>
                    <a:pt x="76" y="95"/>
                    <a:pt x="151" y="149"/>
                    <a:pt x="226" y="149"/>
                  </a:cubicBezTo>
                  <a:cubicBezTo>
                    <a:pt x="295" y="149"/>
                    <a:pt x="364" y="104"/>
                    <a:pt x="433" y="0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9950825" y="-1598862"/>
              <a:ext cx="195675" cy="85900"/>
            </a:xfrm>
            <a:custGeom>
              <a:avLst/>
              <a:gdLst/>
              <a:ahLst/>
              <a:cxnLst/>
              <a:rect l="l" t="t" r="r" b="b"/>
              <a:pathLst>
                <a:path w="7827" h="3436" extrusionOk="0">
                  <a:moveTo>
                    <a:pt x="7646" y="0"/>
                  </a:moveTo>
                  <a:cubicBezTo>
                    <a:pt x="7033" y="72"/>
                    <a:pt x="7033" y="72"/>
                    <a:pt x="6817" y="722"/>
                  </a:cubicBezTo>
                  <a:cubicBezTo>
                    <a:pt x="6817" y="758"/>
                    <a:pt x="6709" y="866"/>
                    <a:pt x="6672" y="866"/>
                  </a:cubicBezTo>
                  <a:cubicBezTo>
                    <a:pt x="6629" y="856"/>
                    <a:pt x="6591" y="852"/>
                    <a:pt x="6558" y="852"/>
                  </a:cubicBezTo>
                  <a:cubicBezTo>
                    <a:pt x="6346" y="852"/>
                    <a:pt x="6333" y="1039"/>
                    <a:pt x="6240" y="1227"/>
                  </a:cubicBezTo>
                  <a:cubicBezTo>
                    <a:pt x="6114" y="1437"/>
                    <a:pt x="5816" y="1549"/>
                    <a:pt x="5590" y="1549"/>
                  </a:cubicBezTo>
                  <a:cubicBezTo>
                    <a:pt x="5428" y="1549"/>
                    <a:pt x="5302" y="1491"/>
                    <a:pt x="5302" y="1371"/>
                  </a:cubicBezTo>
                  <a:cubicBezTo>
                    <a:pt x="5283" y="1048"/>
                    <a:pt x="5194" y="955"/>
                    <a:pt x="5072" y="955"/>
                  </a:cubicBezTo>
                  <a:cubicBezTo>
                    <a:pt x="4962" y="955"/>
                    <a:pt x="4826" y="1031"/>
                    <a:pt x="4689" y="1082"/>
                  </a:cubicBezTo>
                  <a:cubicBezTo>
                    <a:pt x="4635" y="1136"/>
                    <a:pt x="4572" y="1163"/>
                    <a:pt x="4508" y="1163"/>
                  </a:cubicBezTo>
                  <a:cubicBezTo>
                    <a:pt x="4445" y="1163"/>
                    <a:pt x="4382" y="1136"/>
                    <a:pt x="4328" y="1082"/>
                  </a:cubicBezTo>
                  <a:cubicBezTo>
                    <a:pt x="4241" y="1013"/>
                    <a:pt x="4169" y="985"/>
                    <a:pt x="4107" y="985"/>
                  </a:cubicBezTo>
                  <a:cubicBezTo>
                    <a:pt x="3911" y="985"/>
                    <a:pt x="3816" y="1261"/>
                    <a:pt x="3679" y="1371"/>
                  </a:cubicBezTo>
                  <a:lnTo>
                    <a:pt x="3210" y="794"/>
                  </a:lnTo>
                  <a:cubicBezTo>
                    <a:pt x="3174" y="740"/>
                    <a:pt x="3120" y="713"/>
                    <a:pt x="3066" y="713"/>
                  </a:cubicBezTo>
                  <a:cubicBezTo>
                    <a:pt x="3012" y="713"/>
                    <a:pt x="2958" y="740"/>
                    <a:pt x="2922" y="794"/>
                  </a:cubicBezTo>
                  <a:cubicBezTo>
                    <a:pt x="2759" y="1180"/>
                    <a:pt x="2493" y="1257"/>
                    <a:pt x="2208" y="1257"/>
                  </a:cubicBezTo>
                  <a:cubicBezTo>
                    <a:pt x="2020" y="1257"/>
                    <a:pt x="1823" y="1223"/>
                    <a:pt x="1642" y="1223"/>
                  </a:cubicBezTo>
                  <a:cubicBezTo>
                    <a:pt x="1611" y="1223"/>
                    <a:pt x="1581" y="1224"/>
                    <a:pt x="1551" y="1227"/>
                  </a:cubicBezTo>
                  <a:cubicBezTo>
                    <a:pt x="1479" y="1281"/>
                    <a:pt x="1398" y="1308"/>
                    <a:pt x="1317" y="1308"/>
                  </a:cubicBezTo>
                  <a:cubicBezTo>
                    <a:pt x="1235" y="1308"/>
                    <a:pt x="1154" y="1281"/>
                    <a:pt x="1082" y="1227"/>
                  </a:cubicBezTo>
                  <a:cubicBezTo>
                    <a:pt x="954" y="1338"/>
                    <a:pt x="812" y="1372"/>
                    <a:pt x="665" y="1372"/>
                  </a:cubicBezTo>
                  <a:cubicBezTo>
                    <a:pt x="481" y="1372"/>
                    <a:pt x="289" y="1319"/>
                    <a:pt x="108" y="1299"/>
                  </a:cubicBezTo>
                  <a:lnTo>
                    <a:pt x="108" y="1299"/>
                  </a:lnTo>
                  <a:cubicBezTo>
                    <a:pt x="0" y="1840"/>
                    <a:pt x="72" y="2417"/>
                    <a:pt x="325" y="2922"/>
                  </a:cubicBezTo>
                  <a:cubicBezTo>
                    <a:pt x="432" y="2948"/>
                    <a:pt x="499" y="3155"/>
                    <a:pt x="631" y="3155"/>
                  </a:cubicBezTo>
                  <a:cubicBezTo>
                    <a:pt x="676" y="3155"/>
                    <a:pt x="729" y="3131"/>
                    <a:pt x="794" y="3066"/>
                  </a:cubicBezTo>
                  <a:cubicBezTo>
                    <a:pt x="849" y="3001"/>
                    <a:pt x="895" y="2977"/>
                    <a:pt x="935" y="2977"/>
                  </a:cubicBezTo>
                  <a:cubicBezTo>
                    <a:pt x="1052" y="2977"/>
                    <a:pt x="1119" y="3183"/>
                    <a:pt x="1226" y="3210"/>
                  </a:cubicBezTo>
                  <a:cubicBezTo>
                    <a:pt x="1347" y="3270"/>
                    <a:pt x="1474" y="3299"/>
                    <a:pt x="1596" y="3299"/>
                  </a:cubicBezTo>
                  <a:cubicBezTo>
                    <a:pt x="1767" y="3299"/>
                    <a:pt x="1930" y="3243"/>
                    <a:pt x="2056" y="3138"/>
                  </a:cubicBezTo>
                  <a:cubicBezTo>
                    <a:pt x="2381" y="2994"/>
                    <a:pt x="2308" y="2669"/>
                    <a:pt x="2417" y="2417"/>
                  </a:cubicBezTo>
                  <a:cubicBezTo>
                    <a:pt x="2849" y="2669"/>
                    <a:pt x="2597" y="3174"/>
                    <a:pt x="2813" y="3354"/>
                  </a:cubicBezTo>
                  <a:cubicBezTo>
                    <a:pt x="2878" y="3412"/>
                    <a:pt x="2938" y="3436"/>
                    <a:pt x="2995" y="3436"/>
                  </a:cubicBezTo>
                  <a:cubicBezTo>
                    <a:pt x="3236" y="3436"/>
                    <a:pt x="3427" y="3019"/>
                    <a:pt x="3709" y="3019"/>
                  </a:cubicBezTo>
                  <a:cubicBezTo>
                    <a:pt x="3734" y="3019"/>
                    <a:pt x="3760" y="3023"/>
                    <a:pt x="3787" y="3030"/>
                  </a:cubicBezTo>
                  <a:cubicBezTo>
                    <a:pt x="3895" y="3066"/>
                    <a:pt x="4013" y="3111"/>
                    <a:pt x="4125" y="3111"/>
                  </a:cubicBezTo>
                  <a:cubicBezTo>
                    <a:pt x="4238" y="3111"/>
                    <a:pt x="4346" y="3066"/>
                    <a:pt x="4436" y="2922"/>
                  </a:cubicBezTo>
                  <a:cubicBezTo>
                    <a:pt x="4545" y="2850"/>
                    <a:pt x="4617" y="2741"/>
                    <a:pt x="4653" y="2633"/>
                  </a:cubicBezTo>
                  <a:cubicBezTo>
                    <a:pt x="4689" y="2453"/>
                    <a:pt x="4436" y="2200"/>
                    <a:pt x="4761" y="2128"/>
                  </a:cubicBezTo>
                  <a:cubicBezTo>
                    <a:pt x="4787" y="2119"/>
                    <a:pt x="4812" y="2115"/>
                    <a:pt x="4835" y="2115"/>
                  </a:cubicBezTo>
                  <a:cubicBezTo>
                    <a:pt x="5003" y="2115"/>
                    <a:pt x="5099" y="2326"/>
                    <a:pt x="5194" y="2453"/>
                  </a:cubicBezTo>
                  <a:cubicBezTo>
                    <a:pt x="5212" y="2471"/>
                    <a:pt x="5239" y="2480"/>
                    <a:pt x="5266" y="2480"/>
                  </a:cubicBezTo>
                  <a:cubicBezTo>
                    <a:pt x="5293" y="2480"/>
                    <a:pt x="5320" y="2471"/>
                    <a:pt x="5338" y="2453"/>
                  </a:cubicBezTo>
                  <a:cubicBezTo>
                    <a:pt x="5434" y="2230"/>
                    <a:pt x="5417" y="1893"/>
                    <a:pt x="5760" y="1893"/>
                  </a:cubicBezTo>
                  <a:cubicBezTo>
                    <a:pt x="5805" y="1893"/>
                    <a:pt x="5857" y="1899"/>
                    <a:pt x="5915" y="1912"/>
                  </a:cubicBezTo>
                  <a:cubicBezTo>
                    <a:pt x="6023" y="1912"/>
                    <a:pt x="6131" y="1768"/>
                    <a:pt x="6276" y="1695"/>
                  </a:cubicBezTo>
                  <a:cubicBezTo>
                    <a:pt x="6312" y="1659"/>
                    <a:pt x="6384" y="1587"/>
                    <a:pt x="6420" y="1551"/>
                  </a:cubicBezTo>
                  <a:cubicBezTo>
                    <a:pt x="6564" y="1046"/>
                    <a:pt x="6600" y="1010"/>
                    <a:pt x="7250" y="974"/>
                  </a:cubicBezTo>
                  <a:cubicBezTo>
                    <a:pt x="7682" y="938"/>
                    <a:pt x="7827" y="794"/>
                    <a:pt x="7754" y="361"/>
                  </a:cubicBezTo>
                  <a:cubicBezTo>
                    <a:pt x="7718" y="253"/>
                    <a:pt x="7682" y="144"/>
                    <a:pt x="7646" y="0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0082450" y="-1538862"/>
              <a:ext cx="107325" cy="89150"/>
            </a:xfrm>
            <a:custGeom>
              <a:avLst/>
              <a:gdLst/>
              <a:ahLst/>
              <a:cxnLst/>
              <a:rect l="l" t="t" r="r" b="b"/>
              <a:pathLst>
                <a:path w="4293" h="3566" extrusionOk="0">
                  <a:moveTo>
                    <a:pt x="3692" y="1"/>
                  </a:moveTo>
                  <a:cubicBezTo>
                    <a:pt x="3466" y="1"/>
                    <a:pt x="3391" y="248"/>
                    <a:pt x="3247" y="450"/>
                  </a:cubicBezTo>
                  <a:cubicBezTo>
                    <a:pt x="3103" y="738"/>
                    <a:pt x="2850" y="1027"/>
                    <a:pt x="2850" y="1279"/>
                  </a:cubicBezTo>
                  <a:cubicBezTo>
                    <a:pt x="2850" y="1557"/>
                    <a:pt x="2739" y="1605"/>
                    <a:pt x="2605" y="1605"/>
                  </a:cubicBezTo>
                  <a:cubicBezTo>
                    <a:pt x="2532" y="1605"/>
                    <a:pt x="2453" y="1591"/>
                    <a:pt x="2381" y="1591"/>
                  </a:cubicBezTo>
                  <a:cubicBezTo>
                    <a:pt x="2290" y="1591"/>
                    <a:pt x="2209" y="1613"/>
                    <a:pt x="2165" y="1712"/>
                  </a:cubicBezTo>
                  <a:cubicBezTo>
                    <a:pt x="2093" y="1892"/>
                    <a:pt x="1876" y="2036"/>
                    <a:pt x="1768" y="2217"/>
                  </a:cubicBezTo>
                  <a:cubicBezTo>
                    <a:pt x="1539" y="2708"/>
                    <a:pt x="1073" y="3020"/>
                    <a:pt x="530" y="3020"/>
                  </a:cubicBezTo>
                  <a:cubicBezTo>
                    <a:pt x="475" y="3020"/>
                    <a:pt x="418" y="3017"/>
                    <a:pt x="362" y="3010"/>
                  </a:cubicBezTo>
                  <a:cubicBezTo>
                    <a:pt x="325" y="3010"/>
                    <a:pt x="285" y="3006"/>
                    <a:pt x="247" y="3006"/>
                  </a:cubicBezTo>
                  <a:cubicBezTo>
                    <a:pt x="169" y="3006"/>
                    <a:pt x="97" y="3022"/>
                    <a:pt x="73" y="3118"/>
                  </a:cubicBezTo>
                  <a:cubicBezTo>
                    <a:pt x="1" y="3263"/>
                    <a:pt x="217" y="3299"/>
                    <a:pt x="253" y="3407"/>
                  </a:cubicBezTo>
                  <a:cubicBezTo>
                    <a:pt x="343" y="3523"/>
                    <a:pt x="434" y="3565"/>
                    <a:pt x="520" y="3565"/>
                  </a:cubicBezTo>
                  <a:cubicBezTo>
                    <a:pt x="677" y="3565"/>
                    <a:pt x="823" y="3428"/>
                    <a:pt x="939" y="3335"/>
                  </a:cubicBezTo>
                  <a:cubicBezTo>
                    <a:pt x="1119" y="3155"/>
                    <a:pt x="1371" y="3010"/>
                    <a:pt x="1624" y="2974"/>
                  </a:cubicBezTo>
                  <a:cubicBezTo>
                    <a:pt x="1876" y="2794"/>
                    <a:pt x="2237" y="2758"/>
                    <a:pt x="2237" y="2361"/>
                  </a:cubicBezTo>
                  <a:cubicBezTo>
                    <a:pt x="2814" y="2073"/>
                    <a:pt x="3247" y="1495"/>
                    <a:pt x="3860" y="1279"/>
                  </a:cubicBezTo>
                  <a:cubicBezTo>
                    <a:pt x="3860" y="882"/>
                    <a:pt x="4221" y="702"/>
                    <a:pt x="4221" y="377"/>
                  </a:cubicBezTo>
                  <a:cubicBezTo>
                    <a:pt x="4293" y="53"/>
                    <a:pt x="3896" y="269"/>
                    <a:pt x="3896" y="53"/>
                  </a:cubicBezTo>
                  <a:cubicBezTo>
                    <a:pt x="3816" y="16"/>
                    <a:pt x="3749" y="1"/>
                    <a:pt x="3692" y="1"/>
                  </a:cubicBez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0175325" y="-1575437"/>
              <a:ext cx="23475" cy="48150"/>
            </a:xfrm>
            <a:custGeom>
              <a:avLst/>
              <a:gdLst/>
              <a:ahLst/>
              <a:cxnLst/>
              <a:rect l="l" t="t" r="r" b="b"/>
              <a:pathLst>
                <a:path w="939" h="1926" extrusionOk="0">
                  <a:moveTo>
                    <a:pt x="939" y="1"/>
                  </a:moveTo>
                  <a:cubicBezTo>
                    <a:pt x="650" y="398"/>
                    <a:pt x="722" y="975"/>
                    <a:pt x="361" y="1372"/>
                  </a:cubicBezTo>
                  <a:cubicBezTo>
                    <a:pt x="289" y="1408"/>
                    <a:pt x="253" y="1480"/>
                    <a:pt x="181" y="1516"/>
                  </a:cubicBezTo>
                  <a:cubicBezTo>
                    <a:pt x="145" y="1660"/>
                    <a:pt x="1" y="1804"/>
                    <a:pt x="145" y="1913"/>
                  </a:cubicBezTo>
                  <a:cubicBezTo>
                    <a:pt x="163" y="1922"/>
                    <a:pt x="180" y="1926"/>
                    <a:pt x="195" y="1926"/>
                  </a:cubicBezTo>
                  <a:cubicBezTo>
                    <a:pt x="291" y="1926"/>
                    <a:pt x="333" y="1765"/>
                    <a:pt x="413" y="1765"/>
                  </a:cubicBezTo>
                  <a:cubicBezTo>
                    <a:pt x="419" y="1765"/>
                    <a:pt x="426" y="1766"/>
                    <a:pt x="434" y="1768"/>
                  </a:cubicBezTo>
                  <a:cubicBezTo>
                    <a:pt x="470" y="1768"/>
                    <a:pt x="506" y="1840"/>
                    <a:pt x="506" y="1840"/>
                  </a:cubicBezTo>
                  <a:lnTo>
                    <a:pt x="650" y="1840"/>
                  </a:lnTo>
                  <a:cubicBezTo>
                    <a:pt x="650" y="1696"/>
                    <a:pt x="722" y="1588"/>
                    <a:pt x="794" y="1516"/>
                  </a:cubicBezTo>
                  <a:cubicBezTo>
                    <a:pt x="830" y="1372"/>
                    <a:pt x="794" y="1191"/>
                    <a:pt x="939" y="1083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0198775" y="-1579037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1" y="1"/>
                  </a:moveTo>
                  <a:lnTo>
                    <a:pt x="1" y="145"/>
                  </a:lnTo>
                  <a:cubicBezTo>
                    <a:pt x="109" y="73"/>
                    <a:pt x="109" y="37"/>
                    <a:pt x="1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0196975" y="-1583537"/>
              <a:ext cx="1825" cy="3625"/>
            </a:xfrm>
            <a:custGeom>
              <a:avLst/>
              <a:gdLst/>
              <a:ahLst/>
              <a:cxnLst/>
              <a:rect l="l" t="t" r="r" b="b"/>
              <a:pathLst>
                <a:path w="73" h="145" extrusionOk="0">
                  <a:moveTo>
                    <a:pt x="73" y="0"/>
                  </a:moveTo>
                  <a:cubicBezTo>
                    <a:pt x="0" y="73"/>
                    <a:pt x="0" y="109"/>
                    <a:pt x="73" y="145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0040975" y="-1594362"/>
              <a:ext cx="9950" cy="7250"/>
            </a:xfrm>
            <a:custGeom>
              <a:avLst/>
              <a:gdLst/>
              <a:ahLst/>
              <a:cxnLst/>
              <a:rect l="l" t="t" r="r" b="b"/>
              <a:pathLst>
                <a:path w="398" h="290" extrusionOk="0">
                  <a:moveTo>
                    <a:pt x="73" y="1"/>
                  </a:moveTo>
                  <a:cubicBezTo>
                    <a:pt x="1" y="145"/>
                    <a:pt x="109" y="217"/>
                    <a:pt x="217" y="289"/>
                  </a:cubicBezTo>
                  <a:cubicBezTo>
                    <a:pt x="325" y="217"/>
                    <a:pt x="398" y="109"/>
                    <a:pt x="398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0049100" y="-1632237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36" y="1"/>
                  </a:moveTo>
                  <a:cubicBezTo>
                    <a:pt x="0" y="1"/>
                    <a:pt x="0" y="73"/>
                    <a:pt x="0" y="73"/>
                  </a:cubicBezTo>
                  <a:lnTo>
                    <a:pt x="73" y="73"/>
                  </a:lnTo>
                  <a:cubicBezTo>
                    <a:pt x="109" y="73"/>
                    <a:pt x="109" y="1"/>
                    <a:pt x="109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0022950" y="-1596587"/>
              <a:ext cx="23475" cy="17575"/>
            </a:xfrm>
            <a:custGeom>
              <a:avLst/>
              <a:gdLst/>
              <a:ahLst/>
              <a:cxnLst/>
              <a:rect l="l" t="t" r="r" b="b"/>
              <a:pathLst>
                <a:path w="939" h="703" extrusionOk="0">
                  <a:moveTo>
                    <a:pt x="605" y="1"/>
                  </a:moveTo>
                  <a:cubicBezTo>
                    <a:pt x="566" y="1"/>
                    <a:pt x="522" y="23"/>
                    <a:pt x="469" y="90"/>
                  </a:cubicBezTo>
                  <a:cubicBezTo>
                    <a:pt x="325" y="306"/>
                    <a:pt x="181" y="486"/>
                    <a:pt x="0" y="703"/>
                  </a:cubicBezTo>
                  <a:lnTo>
                    <a:pt x="325" y="703"/>
                  </a:lnTo>
                  <a:cubicBezTo>
                    <a:pt x="377" y="640"/>
                    <a:pt x="451" y="626"/>
                    <a:pt x="529" y="626"/>
                  </a:cubicBezTo>
                  <a:cubicBezTo>
                    <a:pt x="594" y="626"/>
                    <a:pt x="661" y="636"/>
                    <a:pt x="723" y="636"/>
                  </a:cubicBezTo>
                  <a:cubicBezTo>
                    <a:pt x="843" y="636"/>
                    <a:pt x="938" y="598"/>
                    <a:pt x="938" y="378"/>
                  </a:cubicBezTo>
                  <a:lnTo>
                    <a:pt x="794" y="90"/>
                  </a:lnTo>
                  <a:cubicBezTo>
                    <a:pt x="726" y="67"/>
                    <a:pt x="672" y="1"/>
                    <a:pt x="605" y="1"/>
                  </a:cubicBez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981475" y="-1548787"/>
              <a:ext cx="81175" cy="46425"/>
            </a:xfrm>
            <a:custGeom>
              <a:avLst/>
              <a:gdLst/>
              <a:ahLst/>
              <a:cxnLst/>
              <a:rect l="l" t="t" r="r" b="b"/>
              <a:pathLst>
                <a:path w="3247" h="1857" extrusionOk="0">
                  <a:moveTo>
                    <a:pt x="1221" y="1"/>
                  </a:moveTo>
                  <a:cubicBezTo>
                    <a:pt x="1191" y="1"/>
                    <a:pt x="1157" y="6"/>
                    <a:pt x="1118" y="17"/>
                  </a:cubicBezTo>
                  <a:cubicBezTo>
                    <a:pt x="902" y="53"/>
                    <a:pt x="902" y="306"/>
                    <a:pt x="938" y="450"/>
                  </a:cubicBezTo>
                  <a:cubicBezTo>
                    <a:pt x="1046" y="774"/>
                    <a:pt x="830" y="883"/>
                    <a:pt x="650" y="1063"/>
                  </a:cubicBezTo>
                  <a:cubicBezTo>
                    <a:pt x="501" y="1152"/>
                    <a:pt x="328" y="1217"/>
                    <a:pt x="131" y="1217"/>
                  </a:cubicBezTo>
                  <a:cubicBezTo>
                    <a:pt x="89" y="1217"/>
                    <a:pt x="45" y="1214"/>
                    <a:pt x="0" y="1207"/>
                  </a:cubicBezTo>
                  <a:lnTo>
                    <a:pt x="0" y="1207"/>
                  </a:lnTo>
                  <a:cubicBezTo>
                    <a:pt x="157" y="1453"/>
                    <a:pt x="369" y="1477"/>
                    <a:pt x="585" y="1477"/>
                  </a:cubicBezTo>
                  <a:cubicBezTo>
                    <a:pt x="638" y="1477"/>
                    <a:pt x="690" y="1476"/>
                    <a:pt x="742" y="1476"/>
                  </a:cubicBezTo>
                  <a:cubicBezTo>
                    <a:pt x="822" y="1476"/>
                    <a:pt x="900" y="1479"/>
                    <a:pt x="974" y="1496"/>
                  </a:cubicBezTo>
                  <a:cubicBezTo>
                    <a:pt x="1170" y="1616"/>
                    <a:pt x="1384" y="1674"/>
                    <a:pt x="1594" y="1674"/>
                  </a:cubicBezTo>
                  <a:cubicBezTo>
                    <a:pt x="1887" y="1674"/>
                    <a:pt x="2171" y="1562"/>
                    <a:pt x="2381" y="1351"/>
                  </a:cubicBezTo>
                  <a:cubicBezTo>
                    <a:pt x="2424" y="1308"/>
                    <a:pt x="2468" y="1291"/>
                    <a:pt x="2509" y="1291"/>
                  </a:cubicBezTo>
                  <a:cubicBezTo>
                    <a:pt x="2605" y="1291"/>
                    <a:pt x="2691" y="1384"/>
                    <a:pt x="2741" y="1460"/>
                  </a:cubicBezTo>
                  <a:cubicBezTo>
                    <a:pt x="2814" y="1568"/>
                    <a:pt x="2705" y="1784"/>
                    <a:pt x="2886" y="1856"/>
                  </a:cubicBezTo>
                  <a:cubicBezTo>
                    <a:pt x="3138" y="1604"/>
                    <a:pt x="3246" y="1243"/>
                    <a:pt x="3246" y="883"/>
                  </a:cubicBezTo>
                  <a:lnTo>
                    <a:pt x="3246" y="883"/>
                  </a:lnTo>
                  <a:cubicBezTo>
                    <a:pt x="3174" y="937"/>
                    <a:pt x="3093" y="964"/>
                    <a:pt x="3012" y="964"/>
                  </a:cubicBezTo>
                  <a:cubicBezTo>
                    <a:pt x="2931" y="964"/>
                    <a:pt x="2850" y="937"/>
                    <a:pt x="2778" y="883"/>
                  </a:cubicBezTo>
                  <a:cubicBezTo>
                    <a:pt x="2678" y="795"/>
                    <a:pt x="2557" y="756"/>
                    <a:pt x="2436" y="756"/>
                  </a:cubicBezTo>
                  <a:cubicBezTo>
                    <a:pt x="2208" y="756"/>
                    <a:pt x="1983" y="899"/>
                    <a:pt x="1912" y="1135"/>
                  </a:cubicBezTo>
                  <a:cubicBezTo>
                    <a:pt x="1876" y="1243"/>
                    <a:pt x="1768" y="1279"/>
                    <a:pt x="1696" y="1279"/>
                  </a:cubicBezTo>
                  <a:cubicBezTo>
                    <a:pt x="1659" y="955"/>
                    <a:pt x="1623" y="666"/>
                    <a:pt x="1515" y="378"/>
                  </a:cubicBezTo>
                  <a:cubicBezTo>
                    <a:pt x="1454" y="163"/>
                    <a:pt x="1393" y="1"/>
                    <a:pt x="122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082575" y="-1556487"/>
              <a:ext cx="25150" cy="18950"/>
            </a:xfrm>
            <a:custGeom>
              <a:avLst/>
              <a:gdLst/>
              <a:ahLst/>
              <a:cxnLst/>
              <a:rect l="l" t="t" r="r" b="b"/>
              <a:pathLst>
                <a:path w="1006" h="758" extrusionOk="0">
                  <a:moveTo>
                    <a:pt x="1006" y="0"/>
                  </a:moveTo>
                  <a:cubicBezTo>
                    <a:pt x="816" y="0"/>
                    <a:pt x="627" y="122"/>
                    <a:pt x="422" y="122"/>
                  </a:cubicBezTo>
                  <a:cubicBezTo>
                    <a:pt x="354" y="122"/>
                    <a:pt x="284" y="109"/>
                    <a:pt x="212" y="73"/>
                  </a:cubicBezTo>
                  <a:cubicBezTo>
                    <a:pt x="198" y="68"/>
                    <a:pt x="184" y="66"/>
                    <a:pt x="171" y="66"/>
                  </a:cubicBezTo>
                  <a:cubicBezTo>
                    <a:pt x="79" y="66"/>
                    <a:pt x="1" y="168"/>
                    <a:pt x="32" y="325"/>
                  </a:cubicBezTo>
                  <a:cubicBezTo>
                    <a:pt x="68" y="469"/>
                    <a:pt x="104" y="614"/>
                    <a:pt x="104" y="758"/>
                  </a:cubicBezTo>
                  <a:cubicBezTo>
                    <a:pt x="264" y="726"/>
                    <a:pt x="197" y="380"/>
                    <a:pt x="383" y="380"/>
                  </a:cubicBezTo>
                  <a:cubicBezTo>
                    <a:pt x="406" y="380"/>
                    <a:pt x="433" y="385"/>
                    <a:pt x="465" y="397"/>
                  </a:cubicBezTo>
                  <a:cubicBezTo>
                    <a:pt x="503" y="410"/>
                    <a:pt x="541" y="416"/>
                    <a:pt x="579" y="416"/>
                  </a:cubicBezTo>
                  <a:cubicBezTo>
                    <a:pt x="752" y="416"/>
                    <a:pt x="904" y="287"/>
                    <a:pt x="934" y="109"/>
                  </a:cubicBezTo>
                  <a:cubicBezTo>
                    <a:pt x="970" y="73"/>
                    <a:pt x="970" y="36"/>
                    <a:pt x="1006" y="0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0058125" y="-1551987"/>
              <a:ext cx="22550" cy="26175"/>
            </a:xfrm>
            <a:custGeom>
              <a:avLst/>
              <a:gdLst/>
              <a:ahLst/>
              <a:cxnLst/>
              <a:rect l="l" t="t" r="r" b="b"/>
              <a:pathLst>
                <a:path w="902" h="104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397"/>
                    <a:pt x="469" y="686"/>
                    <a:pt x="144" y="1047"/>
                  </a:cubicBezTo>
                  <a:cubicBezTo>
                    <a:pt x="577" y="1011"/>
                    <a:pt x="505" y="650"/>
                    <a:pt x="541" y="361"/>
                  </a:cubicBezTo>
                  <a:lnTo>
                    <a:pt x="541" y="361"/>
                  </a:lnTo>
                  <a:lnTo>
                    <a:pt x="902" y="578"/>
                  </a:lnTo>
                  <a:cubicBezTo>
                    <a:pt x="866" y="37"/>
                    <a:pt x="433" y="145"/>
                    <a:pt x="72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0057200" y="-1469037"/>
              <a:ext cx="9950" cy="6550"/>
            </a:xfrm>
            <a:custGeom>
              <a:avLst/>
              <a:gdLst/>
              <a:ahLst/>
              <a:cxnLst/>
              <a:rect l="l" t="t" r="r" b="b"/>
              <a:pathLst>
                <a:path w="398" h="262" extrusionOk="0">
                  <a:moveTo>
                    <a:pt x="253" y="1"/>
                  </a:moveTo>
                  <a:cubicBezTo>
                    <a:pt x="172" y="1"/>
                    <a:pt x="73" y="37"/>
                    <a:pt x="1" y="73"/>
                  </a:cubicBezTo>
                  <a:cubicBezTo>
                    <a:pt x="37" y="109"/>
                    <a:pt x="73" y="145"/>
                    <a:pt x="73" y="181"/>
                  </a:cubicBezTo>
                  <a:cubicBezTo>
                    <a:pt x="137" y="203"/>
                    <a:pt x="239" y="262"/>
                    <a:pt x="312" y="262"/>
                  </a:cubicBezTo>
                  <a:cubicBezTo>
                    <a:pt x="362" y="262"/>
                    <a:pt x="398" y="234"/>
                    <a:pt x="398" y="145"/>
                  </a:cubicBezTo>
                  <a:cubicBezTo>
                    <a:pt x="398" y="37"/>
                    <a:pt x="335" y="1"/>
                    <a:pt x="253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0142875" y="-1512312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0" y="73"/>
                    <a:pt x="36" y="109"/>
                    <a:pt x="36" y="109"/>
                  </a:cubicBezTo>
                  <a:lnTo>
                    <a:pt x="72" y="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0080650" y="-1537562"/>
              <a:ext cx="4550" cy="2050"/>
            </a:xfrm>
            <a:custGeom>
              <a:avLst/>
              <a:gdLst/>
              <a:ahLst/>
              <a:cxnLst/>
              <a:rect l="l" t="t" r="r" b="b"/>
              <a:pathLst>
                <a:path w="182" h="82" extrusionOk="0">
                  <a:moveTo>
                    <a:pt x="1" y="1"/>
                  </a:moveTo>
                  <a:cubicBezTo>
                    <a:pt x="37" y="55"/>
                    <a:pt x="64" y="82"/>
                    <a:pt x="91" y="82"/>
                  </a:cubicBezTo>
                  <a:cubicBezTo>
                    <a:pt x="118" y="82"/>
                    <a:pt x="145" y="55"/>
                    <a:pt x="18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0179850" y="-15411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1"/>
                  </a:moveTo>
                  <a:lnTo>
                    <a:pt x="0" y="145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0107700" y="-1560087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" y="144"/>
                  </a:moveTo>
                  <a:lnTo>
                    <a:pt x="145" y="0"/>
                  </a:ln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9988675" y="-1584437"/>
              <a:ext cx="35200" cy="26350"/>
            </a:xfrm>
            <a:custGeom>
              <a:avLst/>
              <a:gdLst/>
              <a:ahLst/>
              <a:cxnLst/>
              <a:rect l="l" t="t" r="r" b="b"/>
              <a:pathLst>
                <a:path w="1408" h="1054" extrusionOk="0">
                  <a:moveTo>
                    <a:pt x="1" y="0"/>
                  </a:moveTo>
                  <a:lnTo>
                    <a:pt x="1" y="650"/>
                  </a:lnTo>
                  <a:cubicBezTo>
                    <a:pt x="145" y="758"/>
                    <a:pt x="362" y="866"/>
                    <a:pt x="434" y="938"/>
                  </a:cubicBezTo>
                  <a:cubicBezTo>
                    <a:pt x="496" y="969"/>
                    <a:pt x="611" y="1054"/>
                    <a:pt x="665" y="1054"/>
                  </a:cubicBezTo>
                  <a:cubicBezTo>
                    <a:pt x="674" y="1054"/>
                    <a:pt x="681" y="1051"/>
                    <a:pt x="686" y="1046"/>
                  </a:cubicBezTo>
                  <a:cubicBezTo>
                    <a:pt x="903" y="722"/>
                    <a:pt x="1408" y="686"/>
                    <a:pt x="1371" y="181"/>
                  </a:cubicBezTo>
                  <a:lnTo>
                    <a:pt x="1371" y="181"/>
                  </a:lnTo>
                  <a:cubicBezTo>
                    <a:pt x="1272" y="330"/>
                    <a:pt x="1121" y="411"/>
                    <a:pt x="954" y="411"/>
                  </a:cubicBezTo>
                  <a:cubicBezTo>
                    <a:pt x="879" y="411"/>
                    <a:pt x="800" y="394"/>
                    <a:pt x="722" y="361"/>
                  </a:cubicBezTo>
                  <a:cubicBezTo>
                    <a:pt x="470" y="289"/>
                    <a:pt x="326" y="0"/>
                    <a:pt x="1" y="0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9977875" y="-1568212"/>
              <a:ext cx="11725" cy="4075"/>
            </a:xfrm>
            <a:custGeom>
              <a:avLst/>
              <a:gdLst/>
              <a:ahLst/>
              <a:cxnLst/>
              <a:rect l="l" t="t" r="r" b="b"/>
              <a:pathLst>
                <a:path w="469" h="163" extrusionOk="0">
                  <a:moveTo>
                    <a:pt x="0" y="1"/>
                  </a:moveTo>
                  <a:cubicBezTo>
                    <a:pt x="72" y="109"/>
                    <a:pt x="153" y="163"/>
                    <a:pt x="235" y="163"/>
                  </a:cubicBezTo>
                  <a:cubicBezTo>
                    <a:pt x="316" y="163"/>
                    <a:pt x="397" y="109"/>
                    <a:pt x="469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0136550" y="-1481337"/>
              <a:ext cx="1850" cy="1525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17" y="0"/>
                  </a:moveTo>
                  <a:cubicBezTo>
                    <a:pt x="7" y="0"/>
                    <a:pt x="1" y="9"/>
                    <a:pt x="1" y="24"/>
                  </a:cubicBezTo>
                  <a:lnTo>
                    <a:pt x="73" y="60"/>
                  </a:lnTo>
                  <a:cubicBezTo>
                    <a:pt x="52" y="1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"/>
          <p:cNvGrpSpPr/>
          <p:nvPr/>
        </p:nvGrpSpPr>
        <p:grpSpPr>
          <a:xfrm>
            <a:off x="312105" y="1147200"/>
            <a:ext cx="130924" cy="124126"/>
            <a:chOff x="9607275" y="-1266912"/>
            <a:chExt cx="262425" cy="248800"/>
          </a:xfrm>
        </p:grpSpPr>
        <p:sp>
          <p:nvSpPr>
            <p:cNvPr id="394" name="Google Shape;394;p2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"/>
          <p:cNvGrpSpPr/>
          <p:nvPr/>
        </p:nvGrpSpPr>
        <p:grpSpPr>
          <a:xfrm>
            <a:off x="958031" y="776226"/>
            <a:ext cx="124164" cy="127930"/>
            <a:chOff x="10113175" y="293163"/>
            <a:chExt cx="248875" cy="256425"/>
          </a:xfrm>
        </p:grpSpPr>
        <p:sp>
          <p:nvSpPr>
            <p:cNvPr id="419" name="Google Shape;419;p2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"/>
          <p:cNvGrpSpPr/>
          <p:nvPr/>
        </p:nvGrpSpPr>
        <p:grpSpPr>
          <a:xfrm>
            <a:off x="307617" y="245293"/>
            <a:ext cx="139904" cy="138457"/>
            <a:chOff x="10220425" y="-1503412"/>
            <a:chExt cx="280425" cy="277525"/>
          </a:xfrm>
        </p:grpSpPr>
        <p:sp>
          <p:nvSpPr>
            <p:cNvPr id="440" name="Google Shape;440;p2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"/>
          <p:cNvGrpSpPr/>
          <p:nvPr/>
        </p:nvGrpSpPr>
        <p:grpSpPr>
          <a:xfrm>
            <a:off x="6013552" y="4970007"/>
            <a:ext cx="75177" cy="76979"/>
            <a:chOff x="9646950" y="-1595337"/>
            <a:chExt cx="239875" cy="245625"/>
          </a:xfrm>
        </p:grpSpPr>
        <p:sp>
          <p:nvSpPr>
            <p:cNvPr id="468" name="Google Shape;468;p2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"/>
          <p:cNvGrpSpPr/>
          <p:nvPr/>
        </p:nvGrpSpPr>
        <p:grpSpPr>
          <a:xfrm>
            <a:off x="4360481" y="149476"/>
            <a:ext cx="124164" cy="127930"/>
            <a:chOff x="10113175" y="293163"/>
            <a:chExt cx="248875" cy="256425"/>
          </a:xfrm>
        </p:grpSpPr>
        <p:sp>
          <p:nvSpPr>
            <p:cNvPr id="507" name="Google Shape;507;p2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"/>
          <p:cNvGrpSpPr/>
          <p:nvPr/>
        </p:nvGrpSpPr>
        <p:grpSpPr>
          <a:xfrm>
            <a:off x="8757958" y="4321343"/>
            <a:ext cx="75159" cy="71256"/>
            <a:chOff x="9607275" y="-1266912"/>
            <a:chExt cx="262425" cy="248800"/>
          </a:xfrm>
        </p:grpSpPr>
        <p:sp>
          <p:nvSpPr>
            <p:cNvPr id="528" name="Google Shape;528;p2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2" name="Google Shape;552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959136" flipH="1">
            <a:off x="675853" y="4431608"/>
            <a:ext cx="1006939" cy="55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680837">
            <a:off x="-604511" y="2511485"/>
            <a:ext cx="1964140" cy="72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1331" y="3120430"/>
            <a:ext cx="677225" cy="7199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2"/>
          <p:cNvGrpSpPr/>
          <p:nvPr/>
        </p:nvGrpSpPr>
        <p:grpSpPr>
          <a:xfrm>
            <a:off x="400230" y="4294913"/>
            <a:ext cx="130924" cy="124126"/>
            <a:chOff x="9607275" y="-1266912"/>
            <a:chExt cx="262425" cy="248800"/>
          </a:xfrm>
        </p:grpSpPr>
        <p:sp>
          <p:nvSpPr>
            <p:cNvPr id="556" name="Google Shape;556;p2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"/>
          <p:cNvGrpSpPr/>
          <p:nvPr/>
        </p:nvGrpSpPr>
        <p:grpSpPr>
          <a:xfrm>
            <a:off x="1082194" y="4029395"/>
            <a:ext cx="75154" cy="74377"/>
            <a:chOff x="10220425" y="-1503412"/>
            <a:chExt cx="280425" cy="277525"/>
          </a:xfrm>
        </p:grpSpPr>
        <p:sp>
          <p:nvSpPr>
            <p:cNvPr id="581" name="Google Shape;581;p2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"/>
          <p:cNvSpPr txBox="1">
            <a:spLocks noGrp="1"/>
          </p:cNvSpPr>
          <p:nvPr>
            <p:ph type="subTitle" idx="1"/>
          </p:nvPr>
        </p:nvSpPr>
        <p:spPr>
          <a:xfrm>
            <a:off x="714300" y="1181100"/>
            <a:ext cx="77154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icksand"/>
              <a:buAutoNum type="arabicPeriod"/>
              <a:defRPr sz="1200">
                <a:solidFill>
                  <a:srgbClr val="19191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40" name="Google Shape;1240;p4"/>
          <p:cNvSpPr txBox="1">
            <a:spLocks noGrp="1"/>
          </p:cNvSpPr>
          <p:nvPr>
            <p:ph type="title"/>
          </p:nvPr>
        </p:nvSpPr>
        <p:spPr>
          <a:xfrm>
            <a:off x="714300" y="344631"/>
            <a:ext cx="77154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pic>
        <p:nvPicPr>
          <p:cNvPr id="1241" name="Google Shape;124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125599">
            <a:off x="6942292" y="-252683"/>
            <a:ext cx="2053393" cy="76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63">
            <a:off x="8150678" y="-333415"/>
            <a:ext cx="1567595" cy="92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94640">
            <a:off x="8696179" y="552288"/>
            <a:ext cx="817643" cy="12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4" name="Google Shape;1244;p4"/>
          <p:cNvGrpSpPr/>
          <p:nvPr/>
        </p:nvGrpSpPr>
        <p:grpSpPr>
          <a:xfrm>
            <a:off x="145076" y="4540432"/>
            <a:ext cx="67520" cy="64029"/>
            <a:chOff x="10113175" y="293163"/>
            <a:chExt cx="248875" cy="256425"/>
          </a:xfrm>
        </p:grpSpPr>
        <p:sp>
          <p:nvSpPr>
            <p:cNvPr id="1245" name="Google Shape;1245;p4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4"/>
          <p:cNvGrpSpPr/>
          <p:nvPr/>
        </p:nvGrpSpPr>
        <p:grpSpPr>
          <a:xfrm>
            <a:off x="8359742" y="823805"/>
            <a:ext cx="139904" cy="138457"/>
            <a:chOff x="10220425" y="-1503412"/>
            <a:chExt cx="280425" cy="277525"/>
          </a:xfrm>
        </p:grpSpPr>
        <p:sp>
          <p:nvSpPr>
            <p:cNvPr id="1266" name="Google Shape;1266;p4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"/>
          <p:cNvGrpSpPr/>
          <p:nvPr/>
        </p:nvGrpSpPr>
        <p:grpSpPr>
          <a:xfrm>
            <a:off x="8629660" y="1346235"/>
            <a:ext cx="67522" cy="64016"/>
            <a:chOff x="9607275" y="-1266912"/>
            <a:chExt cx="262425" cy="248800"/>
          </a:xfrm>
        </p:grpSpPr>
        <p:sp>
          <p:nvSpPr>
            <p:cNvPr id="1294" name="Google Shape;1294;p4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4"/>
          <p:cNvGrpSpPr/>
          <p:nvPr/>
        </p:nvGrpSpPr>
        <p:grpSpPr>
          <a:xfrm>
            <a:off x="7279171" y="476928"/>
            <a:ext cx="131822" cy="145330"/>
            <a:chOff x="9943600" y="-1728387"/>
            <a:chExt cx="264225" cy="291300"/>
          </a:xfrm>
        </p:grpSpPr>
        <p:sp>
          <p:nvSpPr>
            <p:cNvPr id="1319" name="Google Shape;1319;p4"/>
            <p:cNvSpPr/>
            <p:nvPr/>
          </p:nvSpPr>
          <p:spPr>
            <a:xfrm>
              <a:off x="9958925" y="-1722937"/>
              <a:ext cx="237175" cy="88925"/>
            </a:xfrm>
            <a:custGeom>
              <a:avLst/>
              <a:gdLst/>
              <a:ahLst/>
              <a:cxnLst/>
              <a:rect l="l" t="t" r="r" b="b"/>
              <a:pathLst>
                <a:path w="9487" h="3557" extrusionOk="0">
                  <a:moveTo>
                    <a:pt x="4382" y="1"/>
                  </a:moveTo>
                  <a:cubicBezTo>
                    <a:pt x="3812" y="1"/>
                    <a:pt x="3246" y="130"/>
                    <a:pt x="2742" y="383"/>
                  </a:cubicBezTo>
                  <a:cubicBezTo>
                    <a:pt x="1443" y="888"/>
                    <a:pt x="433" y="1970"/>
                    <a:pt x="1" y="3304"/>
                  </a:cubicBezTo>
                  <a:cubicBezTo>
                    <a:pt x="51" y="3354"/>
                    <a:pt x="117" y="3381"/>
                    <a:pt x="184" y="3381"/>
                  </a:cubicBezTo>
                  <a:cubicBezTo>
                    <a:pt x="261" y="3381"/>
                    <a:pt x="339" y="3345"/>
                    <a:pt x="397" y="3268"/>
                  </a:cubicBezTo>
                  <a:cubicBezTo>
                    <a:pt x="515" y="3209"/>
                    <a:pt x="585" y="2933"/>
                    <a:pt x="705" y="2933"/>
                  </a:cubicBezTo>
                  <a:cubicBezTo>
                    <a:pt x="732" y="2933"/>
                    <a:pt x="761" y="2947"/>
                    <a:pt x="794" y="2980"/>
                  </a:cubicBezTo>
                  <a:cubicBezTo>
                    <a:pt x="1099" y="3226"/>
                    <a:pt x="1432" y="3280"/>
                    <a:pt x="1770" y="3280"/>
                  </a:cubicBezTo>
                  <a:cubicBezTo>
                    <a:pt x="2033" y="3280"/>
                    <a:pt x="2299" y="3247"/>
                    <a:pt x="2554" y="3247"/>
                  </a:cubicBezTo>
                  <a:cubicBezTo>
                    <a:pt x="2784" y="3247"/>
                    <a:pt x="3006" y="3274"/>
                    <a:pt x="3211" y="3376"/>
                  </a:cubicBezTo>
                  <a:cubicBezTo>
                    <a:pt x="3414" y="3478"/>
                    <a:pt x="3617" y="3503"/>
                    <a:pt x="3818" y="3503"/>
                  </a:cubicBezTo>
                  <a:cubicBezTo>
                    <a:pt x="4024" y="3503"/>
                    <a:pt x="4228" y="3477"/>
                    <a:pt x="4428" y="3477"/>
                  </a:cubicBezTo>
                  <a:cubicBezTo>
                    <a:pt x="4590" y="3477"/>
                    <a:pt x="4749" y="3494"/>
                    <a:pt x="4906" y="3557"/>
                  </a:cubicBezTo>
                  <a:cubicBezTo>
                    <a:pt x="5447" y="3484"/>
                    <a:pt x="5988" y="3340"/>
                    <a:pt x="6493" y="3052"/>
                  </a:cubicBezTo>
                  <a:cubicBezTo>
                    <a:pt x="7286" y="2727"/>
                    <a:pt x="7142" y="2150"/>
                    <a:pt x="7070" y="1537"/>
                  </a:cubicBezTo>
                  <a:cubicBezTo>
                    <a:pt x="7070" y="1393"/>
                    <a:pt x="6817" y="1320"/>
                    <a:pt x="7070" y="1104"/>
                  </a:cubicBezTo>
                  <a:cubicBezTo>
                    <a:pt x="7322" y="1212"/>
                    <a:pt x="7575" y="1320"/>
                    <a:pt x="7863" y="1465"/>
                  </a:cubicBezTo>
                  <a:cubicBezTo>
                    <a:pt x="8368" y="1825"/>
                    <a:pt x="8765" y="2330"/>
                    <a:pt x="8981" y="2907"/>
                  </a:cubicBezTo>
                  <a:cubicBezTo>
                    <a:pt x="9084" y="3114"/>
                    <a:pt x="9089" y="3451"/>
                    <a:pt x="9433" y="3451"/>
                  </a:cubicBezTo>
                  <a:cubicBezTo>
                    <a:pt x="9450" y="3451"/>
                    <a:pt x="9468" y="3450"/>
                    <a:pt x="9486" y="3448"/>
                  </a:cubicBezTo>
                  <a:cubicBezTo>
                    <a:pt x="9306" y="2006"/>
                    <a:pt x="8476" y="1104"/>
                    <a:pt x="7178" y="563"/>
                  </a:cubicBezTo>
                  <a:cubicBezTo>
                    <a:pt x="6673" y="383"/>
                    <a:pt x="6096" y="347"/>
                    <a:pt x="5591" y="202"/>
                  </a:cubicBezTo>
                  <a:cubicBezTo>
                    <a:pt x="5200" y="67"/>
                    <a:pt x="4790" y="1"/>
                    <a:pt x="4382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10132050" y="-1690612"/>
              <a:ext cx="72150" cy="72825"/>
            </a:xfrm>
            <a:custGeom>
              <a:avLst/>
              <a:gdLst/>
              <a:ahLst/>
              <a:cxnLst/>
              <a:rect l="l" t="t" r="r" b="b"/>
              <a:pathLst>
                <a:path w="2886" h="2913" extrusionOk="0">
                  <a:moveTo>
                    <a:pt x="804" y="1"/>
                  </a:moveTo>
                  <a:cubicBezTo>
                    <a:pt x="388" y="1"/>
                    <a:pt x="352" y="402"/>
                    <a:pt x="289" y="749"/>
                  </a:cubicBezTo>
                  <a:cubicBezTo>
                    <a:pt x="253" y="1073"/>
                    <a:pt x="181" y="1362"/>
                    <a:pt x="1" y="1650"/>
                  </a:cubicBezTo>
                  <a:cubicBezTo>
                    <a:pt x="1" y="1723"/>
                    <a:pt x="37" y="1795"/>
                    <a:pt x="73" y="1867"/>
                  </a:cubicBezTo>
                  <a:cubicBezTo>
                    <a:pt x="253" y="1975"/>
                    <a:pt x="578" y="1975"/>
                    <a:pt x="722" y="2191"/>
                  </a:cubicBezTo>
                  <a:cubicBezTo>
                    <a:pt x="797" y="2305"/>
                    <a:pt x="883" y="2359"/>
                    <a:pt x="973" y="2359"/>
                  </a:cubicBezTo>
                  <a:cubicBezTo>
                    <a:pt x="1055" y="2359"/>
                    <a:pt x="1141" y="2314"/>
                    <a:pt x="1227" y="2228"/>
                  </a:cubicBezTo>
                  <a:cubicBezTo>
                    <a:pt x="1311" y="2158"/>
                    <a:pt x="1389" y="2131"/>
                    <a:pt x="1466" y="2131"/>
                  </a:cubicBezTo>
                  <a:cubicBezTo>
                    <a:pt x="1588" y="2131"/>
                    <a:pt x="1707" y="2197"/>
                    <a:pt x="1840" y="2264"/>
                  </a:cubicBezTo>
                  <a:cubicBezTo>
                    <a:pt x="2165" y="2480"/>
                    <a:pt x="2417" y="2841"/>
                    <a:pt x="2850" y="2913"/>
                  </a:cubicBezTo>
                  <a:cubicBezTo>
                    <a:pt x="2850" y="2624"/>
                    <a:pt x="2886" y="2336"/>
                    <a:pt x="2561" y="2155"/>
                  </a:cubicBezTo>
                  <a:cubicBezTo>
                    <a:pt x="2381" y="2083"/>
                    <a:pt x="2381" y="1903"/>
                    <a:pt x="2345" y="1795"/>
                  </a:cubicBezTo>
                  <a:cubicBezTo>
                    <a:pt x="2020" y="1073"/>
                    <a:pt x="1732" y="388"/>
                    <a:pt x="1010" y="27"/>
                  </a:cubicBezTo>
                  <a:cubicBezTo>
                    <a:pt x="933" y="9"/>
                    <a:pt x="864" y="1"/>
                    <a:pt x="804" y="1"/>
                  </a:cubicBezTo>
                  <a:close/>
                </a:path>
              </a:pathLst>
            </a:custGeom>
            <a:solidFill>
              <a:srgbClr val="FFC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10136550" y="-1645237"/>
              <a:ext cx="71275" cy="67350"/>
            </a:xfrm>
            <a:custGeom>
              <a:avLst/>
              <a:gdLst/>
              <a:ahLst/>
              <a:cxnLst/>
              <a:rect l="l" t="t" r="r" b="b"/>
              <a:pathLst>
                <a:path w="2851" h="2694" extrusionOk="0">
                  <a:moveTo>
                    <a:pt x="1382" y="1"/>
                  </a:moveTo>
                  <a:cubicBezTo>
                    <a:pt x="1286" y="1"/>
                    <a:pt x="1187" y="108"/>
                    <a:pt x="975" y="340"/>
                  </a:cubicBezTo>
                  <a:cubicBezTo>
                    <a:pt x="758" y="881"/>
                    <a:pt x="1" y="1134"/>
                    <a:pt x="181" y="1891"/>
                  </a:cubicBezTo>
                  <a:cubicBezTo>
                    <a:pt x="362" y="2144"/>
                    <a:pt x="542" y="2324"/>
                    <a:pt x="722" y="2504"/>
                  </a:cubicBezTo>
                  <a:cubicBezTo>
                    <a:pt x="812" y="2624"/>
                    <a:pt x="951" y="2694"/>
                    <a:pt x="1099" y="2694"/>
                  </a:cubicBezTo>
                  <a:cubicBezTo>
                    <a:pt x="1129" y="2694"/>
                    <a:pt x="1160" y="2691"/>
                    <a:pt x="1191" y="2685"/>
                  </a:cubicBezTo>
                  <a:cubicBezTo>
                    <a:pt x="1371" y="2613"/>
                    <a:pt x="1444" y="2396"/>
                    <a:pt x="1371" y="2216"/>
                  </a:cubicBezTo>
                  <a:cubicBezTo>
                    <a:pt x="1335" y="1927"/>
                    <a:pt x="1480" y="1783"/>
                    <a:pt x="1732" y="1639"/>
                  </a:cubicBezTo>
                  <a:cubicBezTo>
                    <a:pt x="1834" y="1503"/>
                    <a:pt x="1920" y="1431"/>
                    <a:pt x="1994" y="1431"/>
                  </a:cubicBezTo>
                  <a:cubicBezTo>
                    <a:pt x="2077" y="1431"/>
                    <a:pt x="2144" y="1521"/>
                    <a:pt x="2201" y="1711"/>
                  </a:cubicBezTo>
                  <a:cubicBezTo>
                    <a:pt x="2309" y="1999"/>
                    <a:pt x="2201" y="2396"/>
                    <a:pt x="2670" y="2468"/>
                  </a:cubicBezTo>
                  <a:cubicBezTo>
                    <a:pt x="2778" y="2216"/>
                    <a:pt x="2778" y="1927"/>
                    <a:pt x="2670" y="1675"/>
                  </a:cubicBezTo>
                  <a:cubicBezTo>
                    <a:pt x="2670" y="1495"/>
                    <a:pt x="2850" y="1350"/>
                    <a:pt x="2670" y="1098"/>
                  </a:cubicBezTo>
                  <a:cubicBezTo>
                    <a:pt x="2490" y="845"/>
                    <a:pt x="2345" y="521"/>
                    <a:pt x="1949" y="485"/>
                  </a:cubicBezTo>
                  <a:cubicBezTo>
                    <a:pt x="1840" y="485"/>
                    <a:pt x="1768" y="340"/>
                    <a:pt x="1696" y="232"/>
                  </a:cubicBezTo>
                  <a:cubicBezTo>
                    <a:pt x="1545" y="82"/>
                    <a:pt x="1465" y="1"/>
                    <a:pt x="1382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9957125" y="-1516437"/>
              <a:ext cx="128075" cy="79350"/>
            </a:xfrm>
            <a:custGeom>
              <a:avLst/>
              <a:gdLst/>
              <a:ahLst/>
              <a:cxnLst/>
              <a:rect l="l" t="t" r="r" b="b"/>
              <a:pathLst>
                <a:path w="5123" h="3174" extrusionOk="0">
                  <a:moveTo>
                    <a:pt x="263" y="1"/>
                  </a:moveTo>
                  <a:cubicBezTo>
                    <a:pt x="207" y="1"/>
                    <a:pt x="144" y="18"/>
                    <a:pt x="73" y="57"/>
                  </a:cubicBezTo>
                  <a:cubicBezTo>
                    <a:pt x="37" y="57"/>
                    <a:pt x="37" y="57"/>
                    <a:pt x="37" y="94"/>
                  </a:cubicBezTo>
                  <a:cubicBezTo>
                    <a:pt x="1" y="166"/>
                    <a:pt x="37" y="202"/>
                    <a:pt x="73" y="238"/>
                  </a:cubicBezTo>
                  <a:cubicBezTo>
                    <a:pt x="325" y="635"/>
                    <a:pt x="614" y="1031"/>
                    <a:pt x="902" y="1392"/>
                  </a:cubicBezTo>
                  <a:cubicBezTo>
                    <a:pt x="1624" y="2510"/>
                    <a:pt x="2742" y="2871"/>
                    <a:pt x="3932" y="3123"/>
                  </a:cubicBezTo>
                  <a:cubicBezTo>
                    <a:pt x="4059" y="3158"/>
                    <a:pt x="4190" y="3174"/>
                    <a:pt x="4321" y="3174"/>
                  </a:cubicBezTo>
                  <a:cubicBezTo>
                    <a:pt x="4599" y="3174"/>
                    <a:pt x="4877" y="3101"/>
                    <a:pt x="5122" y="2979"/>
                  </a:cubicBezTo>
                  <a:cubicBezTo>
                    <a:pt x="5093" y="2748"/>
                    <a:pt x="4995" y="2586"/>
                    <a:pt x="4828" y="2586"/>
                  </a:cubicBezTo>
                  <a:cubicBezTo>
                    <a:pt x="4786" y="2586"/>
                    <a:pt x="4740" y="2597"/>
                    <a:pt x="4689" y="2618"/>
                  </a:cubicBezTo>
                  <a:cubicBezTo>
                    <a:pt x="4518" y="2670"/>
                    <a:pt x="4353" y="2691"/>
                    <a:pt x="4191" y="2691"/>
                  </a:cubicBezTo>
                  <a:cubicBezTo>
                    <a:pt x="3672" y="2691"/>
                    <a:pt x="3192" y="2476"/>
                    <a:pt x="2670" y="2366"/>
                  </a:cubicBezTo>
                  <a:cubicBezTo>
                    <a:pt x="1912" y="1825"/>
                    <a:pt x="1263" y="1139"/>
                    <a:pt x="722" y="382"/>
                  </a:cubicBezTo>
                  <a:cubicBezTo>
                    <a:pt x="581" y="213"/>
                    <a:pt x="463" y="1"/>
                    <a:pt x="263" y="1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10027450" y="-1728387"/>
              <a:ext cx="110950" cy="19550"/>
            </a:xfrm>
            <a:custGeom>
              <a:avLst/>
              <a:gdLst/>
              <a:ahLst/>
              <a:cxnLst/>
              <a:rect l="l" t="t" r="r" b="b"/>
              <a:pathLst>
                <a:path w="4438" h="782" extrusionOk="0">
                  <a:moveTo>
                    <a:pt x="1258" y="1"/>
                  </a:moveTo>
                  <a:cubicBezTo>
                    <a:pt x="774" y="1"/>
                    <a:pt x="318" y="139"/>
                    <a:pt x="1" y="601"/>
                  </a:cubicBezTo>
                  <a:cubicBezTo>
                    <a:pt x="217" y="601"/>
                    <a:pt x="434" y="601"/>
                    <a:pt x="650" y="529"/>
                  </a:cubicBezTo>
                  <a:cubicBezTo>
                    <a:pt x="974" y="433"/>
                    <a:pt x="1307" y="388"/>
                    <a:pt x="1640" y="388"/>
                  </a:cubicBezTo>
                  <a:cubicBezTo>
                    <a:pt x="1938" y="388"/>
                    <a:pt x="2236" y="424"/>
                    <a:pt x="2525" y="492"/>
                  </a:cubicBezTo>
                  <a:cubicBezTo>
                    <a:pt x="2801" y="575"/>
                    <a:pt x="2992" y="721"/>
                    <a:pt x="3276" y="721"/>
                  </a:cubicBezTo>
                  <a:cubicBezTo>
                    <a:pt x="3364" y="721"/>
                    <a:pt x="3461" y="707"/>
                    <a:pt x="3571" y="673"/>
                  </a:cubicBezTo>
                  <a:cubicBezTo>
                    <a:pt x="3607" y="661"/>
                    <a:pt x="3648" y="656"/>
                    <a:pt x="3691" y="656"/>
                  </a:cubicBezTo>
                  <a:cubicBezTo>
                    <a:pt x="3906" y="656"/>
                    <a:pt x="4197" y="781"/>
                    <a:pt x="4437" y="781"/>
                  </a:cubicBezTo>
                  <a:cubicBezTo>
                    <a:pt x="3571" y="348"/>
                    <a:pt x="2598" y="96"/>
                    <a:pt x="1624" y="24"/>
                  </a:cubicBezTo>
                  <a:cubicBezTo>
                    <a:pt x="1501" y="9"/>
                    <a:pt x="1379" y="1"/>
                    <a:pt x="1258" y="1"/>
                  </a:cubicBezTo>
                  <a:close/>
                </a:path>
              </a:pathLst>
            </a:custGeom>
            <a:solidFill>
              <a:srgbClr val="FE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9943600" y="-1645012"/>
              <a:ext cx="42400" cy="66350"/>
            </a:xfrm>
            <a:custGeom>
              <a:avLst/>
              <a:gdLst/>
              <a:ahLst/>
              <a:cxnLst/>
              <a:rect l="l" t="t" r="r" b="b"/>
              <a:pathLst>
                <a:path w="1696" h="2654" extrusionOk="0">
                  <a:moveTo>
                    <a:pt x="1088" y="0"/>
                  </a:moveTo>
                  <a:cubicBezTo>
                    <a:pt x="1038" y="0"/>
                    <a:pt x="987" y="14"/>
                    <a:pt x="938" y="43"/>
                  </a:cubicBezTo>
                  <a:cubicBezTo>
                    <a:pt x="866" y="151"/>
                    <a:pt x="722" y="187"/>
                    <a:pt x="614" y="187"/>
                  </a:cubicBezTo>
                  <a:cubicBezTo>
                    <a:pt x="181" y="548"/>
                    <a:pt x="397" y="1089"/>
                    <a:pt x="181" y="1522"/>
                  </a:cubicBezTo>
                  <a:cubicBezTo>
                    <a:pt x="1" y="1882"/>
                    <a:pt x="1" y="2279"/>
                    <a:pt x="145" y="2640"/>
                  </a:cubicBezTo>
                  <a:cubicBezTo>
                    <a:pt x="181" y="2649"/>
                    <a:pt x="212" y="2653"/>
                    <a:pt x="241" y="2653"/>
                  </a:cubicBezTo>
                  <a:cubicBezTo>
                    <a:pt x="325" y="2653"/>
                    <a:pt x="379" y="2613"/>
                    <a:pt x="433" y="2532"/>
                  </a:cubicBezTo>
                  <a:cubicBezTo>
                    <a:pt x="602" y="2329"/>
                    <a:pt x="708" y="2095"/>
                    <a:pt x="1015" y="2095"/>
                  </a:cubicBezTo>
                  <a:cubicBezTo>
                    <a:pt x="1037" y="2095"/>
                    <a:pt x="1059" y="2096"/>
                    <a:pt x="1083" y="2099"/>
                  </a:cubicBezTo>
                  <a:cubicBezTo>
                    <a:pt x="1109" y="2102"/>
                    <a:pt x="1134" y="2104"/>
                    <a:pt x="1159" y="2104"/>
                  </a:cubicBezTo>
                  <a:cubicBezTo>
                    <a:pt x="1378" y="2104"/>
                    <a:pt x="1559" y="1968"/>
                    <a:pt x="1624" y="1774"/>
                  </a:cubicBezTo>
                  <a:cubicBezTo>
                    <a:pt x="1696" y="1486"/>
                    <a:pt x="1551" y="1377"/>
                    <a:pt x="1299" y="1233"/>
                  </a:cubicBezTo>
                  <a:cubicBezTo>
                    <a:pt x="1010" y="1125"/>
                    <a:pt x="794" y="945"/>
                    <a:pt x="974" y="584"/>
                  </a:cubicBezTo>
                  <a:cubicBezTo>
                    <a:pt x="1083" y="512"/>
                    <a:pt x="1227" y="476"/>
                    <a:pt x="1335" y="404"/>
                  </a:cubicBezTo>
                  <a:cubicBezTo>
                    <a:pt x="1371" y="367"/>
                    <a:pt x="1407" y="295"/>
                    <a:pt x="1407" y="259"/>
                  </a:cubicBezTo>
                  <a:cubicBezTo>
                    <a:pt x="1354" y="101"/>
                    <a:pt x="1224" y="0"/>
                    <a:pt x="1088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9944500" y="-1587562"/>
              <a:ext cx="33400" cy="77075"/>
            </a:xfrm>
            <a:custGeom>
              <a:avLst/>
              <a:gdLst/>
              <a:ahLst/>
              <a:cxnLst/>
              <a:rect l="l" t="t" r="r" b="b"/>
              <a:pathLst>
                <a:path w="1336" h="3083" extrusionOk="0">
                  <a:moveTo>
                    <a:pt x="808" y="1"/>
                  </a:moveTo>
                  <a:cubicBezTo>
                    <a:pt x="665" y="1"/>
                    <a:pt x="485" y="57"/>
                    <a:pt x="253" y="161"/>
                  </a:cubicBezTo>
                  <a:lnTo>
                    <a:pt x="109" y="306"/>
                  </a:lnTo>
                  <a:cubicBezTo>
                    <a:pt x="1" y="1279"/>
                    <a:pt x="145" y="2217"/>
                    <a:pt x="578" y="3083"/>
                  </a:cubicBezTo>
                  <a:lnTo>
                    <a:pt x="614" y="2902"/>
                  </a:lnTo>
                  <a:cubicBezTo>
                    <a:pt x="686" y="2794"/>
                    <a:pt x="758" y="2650"/>
                    <a:pt x="758" y="2506"/>
                  </a:cubicBezTo>
                  <a:cubicBezTo>
                    <a:pt x="722" y="2109"/>
                    <a:pt x="469" y="1784"/>
                    <a:pt x="506" y="1388"/>
                  </a:cubicBezTo>
                  <a:cubicBezTo>
                    <a:pt x="578" y="883"/>
                    <a:pt x="1227" y="1243"/>
                    <a:pt x="1335" y="811"/>
                  </a:cubicBezTo>
                  <a:cubicBezTo>
                    <a:pt x="1237" y="248"/>
                    <a:pt x="1106" y="1"/>
                    <a:pt x="808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10023850" y="-1467412"/>
              <a:ext cx="101925" cy="25450"/>
            </a:xfrm>
            <a:custGeom>
              <a:avLst/>
              <a:gdLst/>
              <a:ahLst/>
              <a:cxnLst/>
              <a:rect l="l" t="t" r="r" b="b"/>
              <a:pathLst>
                <a:path w="4077" h="1018" extrusionOk="0">
                  <a:moveTo>
                    <a:pt x="3725" y="1"/>
                  </a:moveTo>
                  <a:cubicBezTo>
                    <a:pt x="3546" y="1"/>
                    <a:pt x="3377" y="94"/>
                    <a:pt x="3247" y="224"/>
                  </a:cubicBezTo>
                  <a:cubicBezTo>
                    <a:pt x="3108" y="363"/>
                    <a:pt x="2925" y="428"/>
                    <a:pt x="2735" y="428"/>
                  </a:cubicBezTo>
                  <a:cubicBezTo>
                    <a:pt x="2629" y="428"/>
                    <a:pt x="2521" y="408"/>
                    <a:pt x="2417" y="369"/>
                  </a:cubicBezTo>
                  <a:cubicBezTo>
                    <a:pt x="1997" y="330"/>
                    <a:pt x="1566" y="242"/>
                    <a:pt x="1136" y="242"/>
                  </a:cubicBezTo>
                  <a:cubicBezTo>
                    <a:pt x="755" y="242"/>
                    <a:pt x="374" y="312"/>
                    <a:pt x="1" y="549"/>
                  </a:cubicBezTo>
                  <a:cubicBezTo>
                    <a:pt x="289" y="802"/>
                    <a:pt x="650" y="657"/>
                    <a:pt x="974" y="838"/>
                  </a:cubicBezTo>
                  <a:cubicBezTo>
                    <a:pt x="1119" y="910"/>
                    <a:pt x="1272" y="946"/>
                    <a:pt x="1425" y="946"/>
                  </a:cubicBezTo>
                  <a:cubicBezTo>
                    <a:pt x="1578" y="946"/>
                    <a:pt x="1732" y="910"/>
                    <a:pt x="1876" y="838"/>
                  </a:cubicBezTo>
                  <a:cubicBezTo>
                    <a:pt x="1960" y="781"/>
                    <a:pt x="2028" y="759"/>
                    <a:pt x="2084" y="759"/>
                  </a:cubicBezTo>
                  <a:cubicBezTo>
                    <a:pt x="2245" y="759"/>
                    <a:pt x="2320" y="938"/>
                    <a:pt x="2453" y="1018"/>
                  </a:cubicBezTo>
                  <a:cubicBezTo>
                    <a:pt x="2922" y="874"/>
                    <a:pt x="3463" y="874"/>
                    <a:pt x="3824" y="405"/>
                  </a:cubicBezTo>
                  <a:cubicBezTo>
                    <a:pt x="3932" y="297"/>
                    <a:pt x="4076" y="224"/>
                    <a:pt x="3932" y="44"/>
                  </a:cubicBezTo>
                  <a:cubicBezTo>
                    <a:pt x="3862" y="14"/>
                    <a:pt x="3793" y="1"/>
                    <a:pt x="3725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10119425" y="-1508712"/>
              <a:ext cx="60450" cy="51425"/>
            </a:xfrm>
            <a:custGeom>
              <a:avLst/>
              <a:gdLst/>
              <a:ahLst/>
              <a:cxnLst/>
              <a:rect l="l" t="t" r="r" b="b"/>
              <a:pathLst>
                <a:path w="2418" h="2057" extrusionOk="0">
                  <a:moveTo>
                    <a:pt x="2345" y="1"/>
                  </a:moveTo>
                  <a:cubicBezTo>
                    <a:pt x="1660" y="37"/>
                    <a:pt x="1299" y="650"/>
                    <a:pt x="758" y="975"/>
                  </a:cubicBezTo>
                  <a:cubicBezTo>
                    <a:pt x="722" y="1011"/>
                    <a:pt x="650" y="1083"/>
                    <a:pt x="614" y="1119"/>
                  </a:cubicBezTo>
                  <a:cubicBezTo>
                    <a:pt x="506" y="1371"/>
                    <a:pt x="217" y="1480"/>
                    <a:pt x="145" y="1768"/>
                  </a:cubicBezTo>
                  <a:lnTo>
                    <a:pt x="1" y="2057"/>
                  </a:lnTo>
                  <a:cubicBezTo>
                    <a:pt x="181" y="2057"/>
                    <a:pt x="397" y="1985"/>
                    <a:pt x="542" y="1876"/>
                  </a:cubicBezTo>
                  <a:cubicBezTo>
                    <a:pt x="1299" y="1408"/>
                    <a:pt x="1912" y="794"/>
                    <a:pt x="2417" y="73"/>
                  </a:cubicBezTo>
                  <a:lnTo>
                    <a:pt x="2345" y="1"/>
                  </a:ln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10194275" y="-1603387"/>
              <a:ext cx="13550" cy="55025"/>
            </a:xfrm>
            <a:custGeom>
              <a:avLst/>
              <a:gdLst/>
              <a:ahLst/>
              <a:cxnLst/>
              <a:rect l="l" t="t" r="r" b="b"/>
              <a:pathLst>
                <a:path w="542" h="2201" extrusionOk="0">
                  <a:moveTo>
                    <a:pt x="361" y="1"/>
                  </a:moveTo>
                  <a:lnTo>
                    <a:pt x="361" y="1"/>
                  </a:lnTo>
                  <a:cubicBezTo>
                    <a:pt x="289" y="289"/>
                    <a:pt x="469" y="578"/>
                    <a:pt x="217" y="794"/>
                  </a:cubicBezTo>
                  <a:lnTo>
                    <a:pt x="144" y="903"/>
                  </a:lnTo>
                  <a:lnTo>
                    <a:pt x="144" y="975"/>
                  </a:lnTo>
                  <a:lnTo>
                    <a:pt x="181" y="1047"/>
                  </a:lnTo>
                  <a:cubicBezTo>
                    <a:pt x="253" y="1155"/>
                    <a:pt x="108" y="1119"/>
                    <a:pt x="108" y="1191"/>
                  </a:cubicBezTo>
                  <a:cubicBezTo>
                    <a:pt x="72" y="1227"/>
                    <a:pt x="72" y="1299"/>
                    <a:pt x="36" y="1371"/>
                  </a:cubicBezTo>
                  <a:cubicBezTo>
                    <a:pt x="0" y="1624"/>
                    <a:pt x="36" y="1876"/>
                    <a:pt x="144" y="2129"/>
                  </a:cubicBezTo>
                  <a:lnTo>
                    <a:pt x="217" y="2201"/>
                  </a:lnTo>
                  <a:cubicBezTo>
                    <a:pt x="361" y="1696"/>
                    <a:pt x="469" y="1191"/>
                    <a:pt x="505" y="650"/>
                  </a:cubicBezTo>
                  <a:cubicBezTo>
                    <a:pt x="541" y="434"/>
                    <a:pt x="505" y="217"/>
                    <a:pt x="361" y="1"/>
                  </a:cubicBez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10175325" y="-1531237"/>
              <a:ext cx="17175" cy="24375"/>
            </a:xfrm>
            <a:custGeom>
              <a:avLst/>
              <a:gdLst/>
              <a:ahLst/>
              <a:cxnLst/>
              <a:rect l="l" t="t" r="r" b="b"/>
              <a:pathLst>
                <a:path w="687" h="975" extrusionOk="0">
                  <a:moveTo>
                    <a:pt x="614" y="0"/>
                  </a:moveTo>
                  <a:cubicBezTo>
                    <a:pt x="542" y="0"/>
                    <a:pt x="470" y="36"/>
                    <a:pt x="434" y="108"/>
                  </a:cubicBezTo>
                  <a:cubicBezTo>
                    <a:pt x="253" y="361"/>
                    <a:pt x="1" y="577"/>
                    <a:pt x="181" y="938"/>
                  </a:cubicBezTo>
                  <a:lnTo>
                    <a:pt x="217" y="974"/>
                  </a:lnTo>
                  <a:cubicBezTo>
                    <a:pt x="434" y="686"/>
                    <a:pt x="686" y="469"/>
                    <a:pt x="686" y="72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10191550" y="-1549287"/>
              <a:ext cx="9050" cy="11750"/>
            </a:xfrm>
            <a:custGeom>
              <a:avLst/>
              <a:gdLst/>
              <a:ahLst/>
              <a:cxnLst/>
              <a:rect l="l" t="t" r="r" b="b"/>
              <a:pathLst>
                <a:path w="362" h="470" extrusionOk="0">
                  <a:moveTo>
                    <a:pt x="290" y="1"/>
                  </a:moveTo>
                  <a:cubicBezTo>
                    <a:pt x="1" y="1"/>
                    <a:pt x="37" y="217"/>
                    <a:pt x="109" y="398"/>
                  </a:cubicBezTo>
                  <a:lnTo>
                    <a:pt x="181" y="470"/>
                  </a:lnTo>
                  <a:cubicBezTo>
                    <a:pt x="290" y="362"/>
                    <a:pt x="362" y="181"/>
                    <a:pt x="326" y="37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10188850" y="-1537562"/>
              <a:ext cx="7250" cy="8150"/>
            </a:xfrm>
            <a:custGeom>
              <a:avLst/>
              <a:gdLst/>
              <a:ahLst/>
              <a:cxnLst/>
              <a:rect l="l" t="t" r="r" b="b"/>
              <a:pathLst>
                <a:path w="290" h="326" extrusionOk="0">
                  <a:moveTo>
                    <a:pt x="253" y="1"/>
                  </a:moveTo>
                  <a:cubicBezTo>
                    <a:pt x="37" y="1"/>
                    <a:pt x="1" y="109"/>
                    <a:pt x="109" y="289"/>
                  </a:cubicBezTo>
                  <a:lnTo>
                    <a:pt x="109" y="325"/>
                  </a:lnTo>
                  <a:cubicBezTo>
                    <a:pt x="217" y="253"/>
                    <a:pt x="289" y="145"/>
                    <a:pt x="289" y="3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9967050" y="-1657487"/>
              <a:ext cx="114525" cy="64725"/>
            </a:xfrm>
            <a:custGeom>
              <a:avLst/>
              <a:gdLst/>
              <a:ahLst/>
              <a:cxnLst/>
              <a:rect l="l" t="t" r="r" b="b"/>
              <a:pathLst>
                <a:path w="4581" h="2589" extrusionOk="0">
                  <a:moveTo>
                    <a:pt x="361" y="1"/>
                  </a:moveTo>
                  <a:cubicBezTo>
                    <a:pt x="181" y="109"/>
                    <a:pt x="72" y="325"/>
                    <a:pt x="0" y="542"/>
                  </a:cubicBezTo>
                  <a:cubicBezTo>
                    <a:pt x="145" y="614"/>
                    <a:pt x="325" y="650"/>
                    <a:pt x="433" y="830"/>
                  </a:cubicBezTo>
                  <a:cubicBezTo>
                    <a:pt x="649" y="1155"/>
                    <a:pt x="1335" y="1371"/>
                    <a:pt x="722" y="1912"/>
                  </a:cubicBezTo>
                  <a:cubicBezTo>
                    <a:pt x="613" y="1985"/>
                    <a:pt x="686" y="2201"/>
                    <a:pt x="830" y="2309"/>
                  </a:cubicBezTo>
                  <a:cubicBezTo>
                    <a:pt x="884" y="2363"/>
                    <a:pt x="965" y="2390"/>
                    <a:pt x="1051" y="2390"/>
                  </a:cubicBezTo>
                  <a:cubicBezTo>
                    <a:pt x="1136" y="2390"/>
                    <a:pt x="1227" y="2363"/>
                    <a:pt x="1299" y="2309"/>
                  </a:cubicBezTo>
                  <a:cubicBezTo>
                    <a:pt x="1768" y="2057"/>
                    <a:pt x="2092" y="1588"/>
                    <a:pt x="2164" y="1083"/>
                  </a:cubicBezTo>
                  <a:cubicBezTo>
                    <a:pt x="2236" y="1732"/>
                    <a:pt x="2850" y="2021"/>
                    <a:pt x="3066" y="2562"/>
                  </a:cubicBezTo>
                  <a:cubicBezTo>
                    <a:pt x="3102" y="2580"/>
                    <a:pt x="3147" y="2589"/>
                    <a:pt x="3197" y="2589"/>
                  </a:cubicBezTo>
                  <a:cubicBezTo>
                    <a:pt x="3246" y="2589"/>
                    <a:pt x="3300" y="2580"/>
                    <a:pt x="3355" y="2562"/>
                  </a:cubicBezTo>
                  <a:cubicBezTo>
                    <a:pt x="3607" y="1912"/>
                    <a:pt x="4004" y="1335"/>
                    <a:pt x="4545" y="939"/>
                  </a:cubicBezTo>
                  <a:cubicBezTo>
                    <a:pt x="4545" y="903"/>
                    <a:pt x="4545" y="866"/>
                    <a:pt x="4581" y="830"/>
                  </a:cubicBezTo>
                  <a:cubicBezTo>
                    <a:pt x="4509" y="668"/>
                    <a:pt x="4419" y="623"/>
                    <a:pt x="4319" y="623"/>
                  </a:cubicBezTo>
                  <a:cubicBezTo>
                    <a:pt x="4220" y="623"/>
                    <a:pt x="4112" y="668"/>
                    <a:pt x="4004" y="686"/>
                  </a:cubicBezTo>
                  <a:cubicBezTo>
                    <a:pt x="3787" y="722"/>
                    <a:pt x="3571" y="758"/>
                    <a:pt x="3318" y="758"/>
                  </a:cubicBezTo>
                  <a:cubicBezTo>
                    <a:pt x="3102" y="722"/>
                    <a:pt x="3138" y="325"/>
                    <a:pt x="2922" y="325"/>
                  </a:cubicBezTo>
                  <a:lnTo>
                    <a:pt x="2597" y="614"/>
                  </a:lnTo>
                  <a:cubicBezTo>
                    <a:pt x="2516" y="391"/>
                    <a:pt x="2367" y="328"/>
                    <a:pt x="2213" y="328"/>
                  </a:cubicBezTo>
                  <a:cubicBezTo>
                    <a:pt x="2093" y="328"/>
                    <a:pt x="1971" y="366"/>
                    <a:pt x="1876" y="398"/>
                  </a:cubicBezTo>
                  <a:cubicBezTo>
                    <a:pt x="1709" y="475"/>
                    <a:pt x="1536" y="512"/>
                    <a:pt x="1366" y="512"/>
                  </a:cubicBezTo>
                  <a:cubicBezTo>
                    <a:pt x="982" y="512"/>
                    <a:pt x="611" y="326"/>
                    <a:pt x="361" y="1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10070725" y="-1702487"/>
              <a:ext cx="86600" cy="102800"/>
            </a:xfrm>
            <a:custGeom>
              <a:avLst/>
              <a:gdLst/>
              <a:ahLst/>
              <a:cxnLst/>
              <a:rect l="l" t="t" r="r" b="b"/>
              <a:pathLst>
                <a:path w="3464" h="4112" extrusionOk="0">
                  <a:moveTo>
                    <a:pt x="2697" y="0"/>
                  </a:moveTo>
                  <a:cubicBezTo>
                    <a:pt x="2544" y="0"/>
                    <a:pt x="2391" y="176"/>
                    <a:pt x="2237" y="286"/>
                  </a:cubicBezTo>
                  <a:cubicBezTo>
                    <a:pt x="2129" y="322"/>
                    <a:pt x="2021" y="358"/>
                    <a:pt x="2057" y="466"/>
                  </a:cubicBezTo>
                  <a:cubicBezTo>
                    <a:pt x="2093" y="719"/>
                    <a:pt x="2562" y="611"/>
                    <a:pt x="2454" y="827"/>
                  </a:cubicBezTo>
                  <a:cubicBezTo>
                    <a:pt x="2309" y="1224"/>
                    <a:pt x="2742" y="1909"/>
                    <a:pt x="1913" y="2017"/>
                  </a:cubicBezTo>
                  <a:cubicBezTo>
                    <a:pt x="1716" y="2045"/>
                    <a:pt x="1629" y="2358"/>
                    <a:pt x="1412" y="2358"/>
                  </a:cubicBezTo>
                  <a:cubicBezTo>
                    <a:pt x="1350" y="2358"/>
                    <a:pt x="1279" y="2333"/>
                    <a:pt x="1191" y="2270"/>
                  </a:cubicBezTo>
                  <a:cubicBezTo>
                    <a:pt x="1155" y="2270"/>
                    <a:pt x="975" y="2342"/>
                    <a:pt x="975" y="2414"/>
                  </a:cubicBezTo>
                  <a:cubicBezTo>
                    <a:pt x="917" y="2605"/>
                    <a:pt x="810" y="2644"/>
                    <a:pt x="694" y="2644"/>
                  </a:cubicBezTo>
                  <a:cubicBezTo>
                    <a:pt x="613" y="2644"/>
                    <a:pt x="529" y="2625"/>
                    <a:pt x="456" y="2625"/>
                  </a:cubicBezTo>
                  <a:cubicBezTo>
                    <a:pt x="435" y="2625"/>
                    <a:pt x="416" y="2627"/>
                    <a:pt x="398" y="2630"/>
                  </a:cubicBezTo>
                  <a:cubicBezTo>
                    <a:pt x="290" y="2847"/>
                    <a:pt x="217" y="3027"/>
                    <a:pt x="145" y="3280"/>
                  </a:cubicBezTo>
                  <a:cubicBezTo>
                    <a:pt x="1" y="3496"/>
                    <a:pt x="73" y="3821"/>
                    <a:pt x="326" y="3929"/>
                  </a:cubicBezTo>
                  <a:cubicBezTo>
                    <a:pt x="485" y="4020"/>
                    <a:pt x="645" y="4111"/>
                    <a:pt x="805" y="4111"/>
                  </a:cubicBezTo>
                  <a:cubicBezTo>
                    <a:pt x="897" y="4111"/>
                    <a:pt x="990" y="4080"/>
                    <a:pt x="1083" y="4001"/>
                  </a:cubicBezTo>
                  <a:cubicBezTo>
                    <a:pt x="1444" y="3748"/>
                    <a:pt x="1840" y="3460"/>
                    <a:pt x="1876" y="3027"/>
                  </a:cubicBezTo>
                  <a:cubicBezTo>
                    <a:pt x="1949" y="2558"/>
                    <a:pt x="2237" y="2378"/>
                    <a:pt x="2562" y="2162"/>
                  </a:cubicBezTo>
                  <a:cubicBezTo>
                    <a:pt x="2778" y="1909"/>
                    <a:pt x="2886" y="1584"/>
                    <a:pt x="2922" y="1260"/>
                  </a:cubicBezTo>
                  <a:cubicBezTo>
                    <a:pt x="2886" y="899"/>
                    <a:pt x="3139" y="575"/>
                    <a:pt x="3463" y="502"/>
                  </a:cubicBezTo>
                  <a:cubicBezTo>
                    <a:pt x="3355" y="322"/>
                    <a:pt x="3067" y="394"/>
                    <a:pt x="2995" y="286"/>
                  </a:cubicBezTo>
                  <a:cubicBezTo>
                    <a:pt x="2895" y="74"/>
                    <a:pt x="2796" y="0"/>
                    <a:pt x="2697" y="0"/>
                  </a:cubicBezTo>
                  <a:close/>
                </a:path>
              </a:pathLst>
            </a:custGeom>
            <a:solidFill>
              <a:srgbClr val="FFC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10029250" y="-1648087"/>
              <a:ext cx="135275" cy="91525"/>
            </a:xfrm>
            <a:custGeom>
              <a:avLst/>
              <a:gdLst/>
              <a:ahLst/>
              <a:cxnLst/>
              <a:rect l="l" t="t" r="r" b="b"/>
              <a:pathLst>
                <a:path w="5411" h="3661" extrusionOk="0">
                  <a:moveTo>
                    <a:pt x="4634" y="1"/>
                  </a:moveTo>
                  <a:cubicBezTo>
                    <a:pt x="4511" y="1"/>
                    <a:pt x="4366" y="65"/>
                    <a:pt x="4221" y="130"/>
                  </a:cubicBezTo>
                  <a:cubicBezTo>
                    <a:pt x="4092" y="87"/>
                    <a:pt x="3989" y="63"/>
                    <a:pt x="3915" y="63"/>
                  </a:cubicBezTo>
                  <a:cubicBezTo>
                    <a:pt x="3737" y="63"/>
                    <a:pt x="3719" y="197"/>
                    <a:pt x="3896" y="527"/>
                  </a:cubicBezTo>
                  <a:cubicBezTo>
                    <a:pt x="4171" y="1111"/>
                    <a:pt x="3955" y="1794"/>
                    <a:pt x="3434" y="1794"/>
                  </a:cubicBezTo>
                  <a:cubicBezTo>
                    <a:pt x="3408" y="1794"/>
                    <a:pt x="3382" y="1792"/>
                    <a:pt x="3355" y="1789"/>
                  </a:cubicBezTo>
                  <a:cubicBezTo>
                    <a:pt x="3290" y="1781"/>
                    <a:pt x="3231" y="1777"/>
                    <a:pt x="3178" y="1777"/>
                  </a:cubicBezTo>
                  <a:cubicBezTo>
                    <a:pt x="2763" y="1777"/>
                    <a:pt x="2706" y="2022"/>
                    <a:pt x="2706" y="2438"/>
                  </a:cubicBezTo>
                  <a:cubicBezTo>
                    <a:pt x="2412" y="1919"/>
                    <a:pt x="2133" y="1668"/>
                    <a:pt x="1806" y="1668"/>
                  </a:cubicBezTo>
                  <a:cubicBezTo>
                    <a:pt x="1611" y="1668"/>
                    <a:pt x="1398" y="1758"/>
                    <a:pt x="1155" y="1933"/>
                  </a:cubicBezTo>
                  <a:cubicBezTo>
                    <a:pt x="975" y="2041"/>
                    <a:pt x="975" y="2294"/>
                    <a:pt x="758" y="2366"/>
                  </a:cubicBezTo>
                  <a:cubicBezTo>
                    <a:pt x="686" y="2366"/>
                    <a:pt x="650" y="2402"/>
                    <a:pt x="578" y="2402"/>
                  </a:cubicBezTo>
                  <a:cubicBezTo>
                    <a:pt x="506" y="2691"/>
                    <a:pt x="1" y="2366"/>
                    <a:pt x="37" y="2799"/>
                  </a:cubicBezTo>
                  <a:cubicBezTo>
                    <a:pt x="144" y="3148"/>
                    <a:pt x="272" y="3397"/>
                    <a:pt x="569" y="3397"/>
                  </a:cubicBezTo>
                  <a:cubicBezTo>
                    <a:pt x="670" y="3397"/>
                    <a:pt x="791" y="3368"/>
                    <a:pt x="939" y="3304"/>
                  </a:cubicBezTo>
                  <a:cubicBezTo>
                    <a:pt x="1079" y="3226"/>
                    <a:pt x="1233" y="3188"/>
                    <a:pt x="1385" y="3188"/>
                  </a:cubicBezTo>
                  <a:cubicBezTo>
                    <a:pt x="1586" y="3188"/>
                    <a:pt x="1785" y="3253"/>
                    <a:pt x="1949" y="3376"/>
                  </a:cubicBezTo>
                  <a:cubicBezTo>
                    <a:pt x="2220" y="3567"/>
                    <a:pt x="2399" y="3660"/>
                    <a:pt x="2565" y="3660"/>
                  </a:cubicBezTo>
                  <a:cubicBezTo>
                    <a:pt x="2774" y="3660"/>
                    <a:pt x="2961" y="3513"/>
                    <a:pt x="3283" y="3232"/>
                  </a:cubicBezTo>
                  <a:cubicBezTo>
                    <a:pt x="3716" y="2871"/>
                    <a:pt x="3788" y="2186"/>
                    <a:pt x="4437" y="2077"/>
                  </a:cubicBezTo>
                  <a:lnTo>
                    <a:pt x="4509" y="1969"/>
                  </a:lnTo>
                  <a:cubicBezTo>
                    <a:pt x="4581" y="1789"/>
                    <a:pt x="4798" y="1681"/>
                    <a:pt x="4726" y="1464"/>
                  </a:cubicBezTo>
                  <a:cubicBezTo>
                    <a:pt x="4654" y="1320"/>
                    <a:pt x="4762" y="1176"/>
                    <a:pt x="4834" y="1176"/>
                  </a:cubicBezTo>
                  <a:cubicBezTo>
                    <a:pt x="5411" y="1176"/>
                    <a:pt x="5267" y="779"/>
                    <a:pt x="5267" y="454"/>
                  </a:cubicBezTo>
                  <a:lnTo>
                    <a:pt x="5267" y="454"/>
                  </a:lnTo>
                  <a:cubicBezTo>
                    <a:pt x="5203" y="476"/>
                    <a:pt x="5101" y="535"/>
                    <a:pt x="5028" y="535"/>
                  </a:cubicBezTo>
                  <a:cubicBezTo>
                    <a:pt x="4978" y="535"/>
                    <a:pt x="4942" y="507"/>
                    <a:pt x="4942" y="418"/>
                  </a:cubicBezTo>
                  <a:cubicBezTo>
                    <a:pt x="4902" y="99"/>
                    <a:pt x="4785" y="1"/>
                    <a:pt x="4634" y="1"/>
                  </a:cubicBezTo>
                  <a:close/>
                </a:path>
              </a:pathLst>
            </a:custGeom>
            <a:solidFill>
              <a:srgbClr val="FFC0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10046400" y="-1649362"/>
              <a:ext cx="93800" cy="69000"/>
            </a:xfrm>
            <a:custGeom>
              <a:avLst/>
              <a:gdLst/>
              <a:ahLst/>
              <a:cxnLst/>
              <a:rect l="l" t="t" r="r" b="b"/>
              <a:pathLst>
                <a:path w="3752" h="2760" extrusionOk="0">
                  <a:moveTo>
                    <a:pt x="3535" y="0"/>
                  </a:moveTo>
                  <a:cubicBezTo>
                    <a:pt x="2886" y="73"/>
                    <a:pt x="2669" y="181"/>
                    <a:pt x="2741" y="614"/>
                  </a:cubicBezTo>
                  <a:cubicBezTo>
                    <a:pt x="2849" y="1335"/>
                    <a:pt x="2092" y="1335"/>
                    <a:pt x="1948" y="1768"/>
                  </a:cubicBezTo>
                  <a:cubicBezTo>
                    <a:pt x="1934" y="1795"/>
                    <a:pt x="1904" y="1807"/>
                    <a:pt x="1867" y="1807"/>
                  </a:cubicBezTo>
                  <a:cubicBezTo>
                    <a:pt x="1807" y="1807"/>
                    <a:pt x="1726" y="1776"/>
                    <a:pt x="1659" y="1732"/>
                  </a:cubicBezTo>
                  <a:lnTo>
                    <a:pt x="1154" y="1479"/>
                  </a:lnTo>
                  <a:cubicBezTo>
                    <a:pt x="1371" y="1191"/>
                    <a:pt x="1479" y="830"/>
                    <a:pt x="1407" y="469"/>
                  </a:cubicBezTo>
                  <a:lnTo>
                    <a:pt x="1407" y="469"/>
                  </a:lnTo>
                  <a:cubicBezTo>
                    <a:pt x="1082" y="614"/>
                    <a:pt x="902" y="974"/>
                    <a:pt x="505" y="974"/>
                  </a:cubicBezTo>
                  <a:cubicBezTo>
                    <a:pt x="397" y="974"/>
                    <a:pt x="325" y="1082"/>
                    <a:pt x="325" y="1191"/>
                  </a:cubicBezTo>
                  <a:cubicBezTo>
                    <a:pt x="289" y="1515"/>
                    <a:pt x="217" y="1840"/>
                    <a:pt x="181" y="2164"/>
                  </a:cubicBezTo>
                  <a:cubicBezTo>
                    <a:pt x="72" y="2237"/>
                    <a:pt x="0" y="2345"/>
                    <a:pt x="36" y="2453"/>
                  </a:cubicBezTo>
                  <a:cubicBezTo>
                    <a:pt x="72" y="2561"/>
                    <a:pt x="108" y="2706"/>
                    <a:pt x="289" y="2706"/>
                  </a:cubicBezTo>
                  <a:cubicBezTo>
                    <a:pt x="469" y="2706"/>
                    <a:pt x="361" y="2561"/>
                    <a:pt x="361" y="2489"/>
                  </a:cubicBezTo>
                  <a:cubicBezTo>
                    <a:pt x="289" y="1984"/>
                    <a:pt x="649" y="2128"/>
                    <a:pt x="938" y="2020"/>
                  </a:cubicBezTo>
                  <a:cubicBezTo>
                    <a:pt x="1127" y="1961"/>
                    <a:pt x="1266" y="1925"/>
                    <a:pt x="1367" y="1925"/>
                  </a:cubicBezTo>
                  <a:cubicBezTo>
                    <a:pt x="1574" y="1925"/>
                    <a:pt x="1623" y="2077"/>
                    <a:pt x="1623" y="2489"/>
                  </a:cubicBezTo>
                  <a:cubicBezTo>
                    <a:pt x="1623" y="2633"/>
                    <a:pt x="1587" y="2742"/>
                    <a:pt x="1767" y="2742"/>
                  </a:cubicBezTo>
                  <a:cubicBezTo>
                    <a:pt x="1830" y="2752"/>
                    <a:pt x="1890" y="2759"/>
                    <a:pt x="1945" y="2759"/>
                  </a:cubicBezTo>
                  <a:cubicBezTo>
                    <a:pt x="2079" y="2759"/>
                    <a:pt x="2185" y="2715"/>
                    <a:pt x="2236" y="2561"/>
                  </a:cubicBezTo>
                  <a:cubicBezTo>
                    <a:pt x="2308" y="2345"/>
                    <a:pt x="2164" y="2128"/>
                    <a:pt x="2345" y="1840"/>
                  </a:cubicBezTo>
                  <a:cubicBezTo>
                    <a:pt x="2479" y="2058"/>
                    <a:pt x="2605" y="2143"/>
                    <a:pt x="2727" y="2143"/>
                  </a:cubicBezTo>
                  <a:cubicBezTo>
                    <a:pt x="2868" y="2143"/>
                    <a:pt x="3003" y="2030"/>
                    <a:pt x="3138" y="1876"/>
                  </a:cubicBezTo>
                  <a:cubicBezTo>
                    <a:pt x="3715" y="1335"/>
                    <a:pt x="3751" y="1010"/>
                    <a:pt x="3246" y="361"/>
                  </a:cubicBezTo>
                  <a:cubicBezTo>
                    <a:pt x="3210" y="289"/>
                    <a:pt x="3174" y="253"/>
                    <a:pt x="3246" y="181"/>
                  </a:cubicBezTo>
                  <a:lnTo>
                    <a:pt x="3535" y="181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9959825" y="-1618587"/>
              <a:ext cx="241675" cy="165475"/>
            </a:xfrm>
            <a:custGeom>
              <a:avLst/>
              <a:gdLst/>
              <a:ahLst/>
              <a:cxnLst/>
              <a:rect l="l" t="t" r="r" b="b"/>
              <a:pathLst>
                <a:path w="9667" h="6619" extrusionOk="0">
                  <a:moveTo>
                    <a:pt x="9048" y="0"/>
                  </a:moveTo>
                  <a:cubicBezTo>
                    <a:pt x="8990" y="0"/>
                    <a:pt x="8931" y="10"/>
                    <a:pt x="8873" y="32"/>
                  </a:cubicBezTo>
                  <a:cubicBezTo>
                    <a:pt x="8585" y="140"/>
                    <a:pt x="8801" y="320"/>
                    <a:pt x="8837" y="465"/>
                  </a:cubicBezTo>
                  <a:cubicBezTo>
                    <a:pt x="8477" y="573"/>
                    <a:pt x="8404" y="789"/>
                    <a:pt x="8477" y="1150"/>
                  </a:cubicBezTo>
                  <a:cubicBezTo>
                    <a:pt x="8510" y="1315"/>
                    <a:pt x="8512" y="1664"/>
                    <a:pt x="8205" y="1664"/>
                  </a:cubicBezTo>
                  <a:cubicBezTo>
                    <a:pt x="8178" y="1664"/>
                    <a:pt x="8148" y="1661"/>
                    <a:pt x="8116" y="1655"/>
                  </a:cubicBezTo>
                  <a:cubicBezTo>
                    <a:pt x="8018" y="1640"/>
                    <a:pt x="7922" y="1633"/>
                    <a:pt x="7828" y="1633"/>
                  </a:cubicBezTo>
                  <a:cubicBezTo>
                    <a:pt x="7227" y="1633"/>
                    <a:pt x="6693" y="1906"/>
                    <a:pt x="6132" y="2124"/>
                  </a:cubicBezTo>
                  <a:lnTo>
                    <a:pt x="6060" y="2196"/>
                  </a:lnTo>
                  <a:lnTo>
                    <a:pt x="5880" y="2340"/>
                  </a:lnTo>
                  <a:cubicBezTo>
                    <a:pt x="5844" y="2376"/>
                    <a:pt x="5808" y="2448"/>
                    <a:pt x="5771" y="2484"/>
                  </a:cubicBezTo>
                  <a:cubicBezTo>
                    <a:pt x="5684" y="2572"/>
                    <a:pt x="5738" y="2776"/>
                    <a:pt x="5591" y="2776"/>
                  </a:cubicBezTo>
                  <a:cubicBezTo>
                    <a:pt x="5556" y="2776"/>
                    <a:pt x="5510" y="2765"/>
                    <a:pt x="5447" y="2737"/>
                  </a:cubicBezTo>
                  <a:cubicBezTo>
                    <a:pt x="5389" y="2704"/>
                    <a:pt x="5339" y="2690"/>
                    <a:pt x="5295" y="2690"/>
                  </a:cubicBezTo>
                  <a:cubicBezTo>
                    <a:pt x="5145" y="2690"/>
                    <a:pt x="5061" y="2850"/>
                    <a:pt x="4978" y="2989"/>
                  </a:cubicBezTo>
                  <a:cubicBezTo>
                    <a:pt x="4978" y="3025"/>
                    <a:pt x="4942" y="3061"/>
                    <a:pt x="4906" y="3170"/>
                  </a:cubicBezTo>
                  <a:cubicBezTo>
                    <a:pt x="4888" y="3206"/>
                    <a:pt x="4879" y="3224"/>
                    <a:pt x="4874" y="3224"/>
                  </a:cubicBezTo>
                  <a:cubicBezTo>
                    <a:pt x="4870" y="3224"/>
                    <a:pt x="4870" y="3206"/>
                    <a:pt x="4870" y="3170"/>
                  </a:cubicBezTo>
                  <a:cubicBezTo>
                    <a:pt x="4870" y="3098"/>
                    <a:pt x="4798" y="3061"/>
                    <a:pt x="4762" y="3025"/>
                  </a:cubicBezTo>
                  <a:cubicBezTo>
                    <a:pt x="4671" y="2953"/>
                    <a:pt x="4581" y="2899"/>
                    <a:pt x="4505" y="2899"/>
                  </a:cubicBezTo>
                  <a:cubicBezTo>
                    <a:pt x="4428" y="2899"/>
                    <a:pt x="4365" y="2953"/>
                    <a:pt x="4329" y="3098"/>
                  </a:cubicBezTo>
                  <a:cubicBezTo>
                    <a:pt x="4257" y="3278"/>
                    <a:pt x="4185" y="3458"/>
                    <a:pt x="4040" y="3639"/>
                  </a:cubicBezTo>
                  <a:cubicBezTo>
                    <a:pt x="4004" y="3675"/>
                    <a:pt x="3968" y="3747"/>
                    <a:pt x="3968" y="3819"/>
                  </a:cubicBezTo>
                  <a:cubicBezTo>
                    <a:pt x="3889" y="3898"/>
                    <a:pt x="3926" y="4169"/>
                    <a:pt x="3796" y="4169"/>
                  </a:cubicBezTo>
                  <a:cubicBezTo>
                    <a:pt x="3749" y="4169"/>
                    <a:pt x="3678" y="4132"/>
                    <a:pt x="3571" y="4035"/>
                  </a:cubicBezTo>
                  <a:cubicBezTo>
                    <a:pt x="3517" y="3981"/>
                    <a:pt x="3445" y="3954"/>
                    <a:pt x="3373" y="3954"/>
                  </a:cubicBezTo>
                  <a:cubicBezTo>
                    <a:pt x="3301" y="3954"/>
                    <a:pt x="3229" y="3981"/>
                    <a:pt x="3175" y="4035"/>
                  </a:cubicBezTo>
                  <a:cubicBezTo>
                    <a:pt x="2919" y="4193"/>
                    <a:pt x="2672" y="4253"/>
                    <a:pt x="2429" y="4253"/>
                  </a:cubicBezTo>
                  <a:cubicBezTo>
                    <a:pt x="1951" y="4253"/>
                    <a:pt x="1489" y="4022"/>
                    <a:pt x="1011" y="3855"/>
                  </a:cubicBezTo>
                  <a:cubicBezTo>
                    <a:pt x="845" y="3669"/>
                    <a:pt x="656" y="3613"/>
                    <a:pt x="457" y="3613"/>
                  </a:cubicBezTo>
                  <a:cubicBezTo>
                    <a:pt x="308" y="3613"/>
                    <a:pt x="155" y="3644"/>
                    <a:pt x="1" y="3675"/>
                  </a:cubicBezTo>
                  <a:lnTo>
                    <a:pt x="1" y="4143"/>
                  </a:lnTo>
                  <a:cubicBezTo>
                    <a:pt x="145" y="4180"/>
                    <a:pt x="325" y="4288"/>
                    <a:pt x="397" y="4432"/>
                  </a:cubicBezTo>
                  <a:cubicBezTo>
                    <a:pt x="866" y="5189"/>
                    <a:pt x="1480" y="5875"/>
                    <a:pt x="2129" y="6452"/>
                  </a:cubicBezTo>
                  <a:cubicBezTo>
                    <a:pt x="2237" y="6560"/>
                    <a:pt x="2417" y="6560"/>
                    <a:pt x="2562" y="6596"/>
                  </a:cubicBezTo>
                  <a:cubicBezTo>
                    <a:pt x="2635" y="6612"/>
                    <a:pt x="2708" y="6618"/>
                    <a:pt x="2779" y="6618"/>
                  </a:cubicBezTo>
                  <a:cubicBezTo>
                    <a:pt x="3123" y="6618"/>
                    <a:pt x="3438" y="6465"/>
                    <a:pt x="3764" y="6465"/>
                  </a:cubicBezTo>
                  <a:cubicBezTo>
                    <a:pt x="3832" y="6465"/>
                    <a:pt x="3899" y="6472"/>
                    <a:pt x="3968" y="6488"/>
                  </a:cubicBezTo>
                  <a:cubicBezTo>
                    <a:pt x="4365" y="6560"/>
                    <a:pt x="4762" y="6596"/>
                    <a:pt x="5158" y="6596"/>
                  </a:cubicBezTo>
                  <a:cubicBezTo>
                    <a:pt x="5194" y="6452"/>
                    <a:pt x="5303" y="6452"/>
                    <a:pt x="5483" y="6380"/>
                  </a:cubicBezTo>
                  <a:cubicBezTo>
                    <a:pt x="5952" y="6307"/>
                    <a:pt x="6385" y="6091"/>
                    <a:pt x="6709" y="5730"/>
                  </a:cubicBezTo>
                  <a:cubicBezTo>
                    <a:pt x="7250" y="4937"/>
                    <a:pt x="8224" y="4540"/>
                    <a:pt x="8477" y="3530"/>
                  </a:cubicBezTo>
                  <a:cubicBezTo>
                    <a:pt x="8513" y="3422"/>
                    <a:pt x="8657" y="3350"/>
                    <a:pt x="8765" y="3314"/>
                  </a:cubicBezTo>
                  <a:cubicBezTo>
                    <a:pt x="8837" y="3278"/>
                    <a:pt x="8909" y="3242"/>
                    <a:pt x="8945" y="3206"/>
                  </a:cubicBezTo>
                  <a:cubicBezTo>
                    <a:pt x="9018" y="3170"/>
                    <a:pt x="9054" y="3134"/>
                    <a:pt x="9090" y="3061"/>
                  </a:cubicBezTo>
                  <a:cubicBezTo>
                    <a:pt x="9595" y="2701"/>
                    <a:pt x="9414" y="2124"/>
                    <a:pt x="9595" y="1691"/>
                  </a:cubicBezTo>
                  <a:cubicBezTo>
                    <a:pt x="9631" y="1691"/>
                    <a:pt x="9595" y="1655"/>
                    <a:pt x="9631" y="1619"/>
                  </a:cubicBezTo>
                  <a:cubicBezTo>
                    <a:pt x="9631" y="1583"/>
                    <a:pt x="9631" y="1547"/>
                    <a:pt x="9595" y="1511"/>
                  </a:cubicBezTo>
                  <a:cubicBezTo>
                    <a:pt x="9595" y="1511"/>
                    <a:pt x="9559" y="1511"/>
                    <a:pt x="9559" y="1475"/>
                  </a:cubicBezTo>
                  <a:cubicBezTo>
                    <a:pt x="9559" y="1438"/>
                    <a:pt x="9559" y="1402"/>
                    <a:pt x="9595" y="1366"/>
                  </a:cubicBezTo>
                  <a:cubicBezTo>
                    <a:pt x="9667" y="1042"/>
                    <a:pt x="9486" y="753"/>
                    <a:pt x="9486" y="392"/>
                  </a:cubicBezTo>
                  <a:cubicBezTo>
                    <a:pt x="9486" y="162"/>
                    <a:pt x="9279" y="0"/>
                    <a:pt x="9048" y="0"/>
                  </a:cubicBezTo>
                  <a:close/>
                </a:path>
              </a:pathLst>
            </a:custGeom>
            <a:solidFill>
              <a:srgbClr val="FFB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10105900" y="-1606087"/>
              <a:ext cx="73975" cy="45125"/>
            </a:xfrm>
            <a:custGeom>
              <a:avLst/>
              <a:gdLst/>
              <a:ahLst/>
              <a:cxnLst/>
              <a:rect l="l" t="t" r="r" b="b"/>
              <a:pathLst>
                <a:path w="2959" h="1805" extrusionOk="0">
                  <a:moveTo>
                    <a:pt x="2958" y="1"/>
                  </a:moveTo>
                  <a:cubicBezTo>
                    <a:pt x="2417" y="109"/>
                    <a:pt x="2417" y="109"/>
                    <a:pt x="2489" y="686"/>
                  </a:cubicBezTo>
                  <a:cubicBezTo>
                    <a:pt x="2489" y="758"/>
                    <a:pt x="2525" y="902"/>
                    <a:pt x="2417" y="938"/>
                  </a:cubicBezTo>
                  <a:cubicBezTo>
                    <a:pt x="2381" y="962"/>
                    <a:pt x="2341" y="975"/>
                    <a:pt x="2302" y="975"/>
                  </a:cubicBezTo>
                  <a:cubicBezTo>
                    <a:pt x="2225" y="975"/>
                    <a:pt x="2153" y="926"/>
                    <a:pt x="2129" y="830"/>
                  </a:cubicBezTo>
                  <a:cubicBezTo>
                    <a:pt x="1984" y="578"/>
                    <a:pt x="1732" y="361"/>
                    <a:pt x="1443" y="289"/>
                  </a:cubicBezTo>
                  <a:cubicBezTo>
                    <a:pt x="1407" y="758"/>
                    <a:pt x="1047" y="1155"/>
                    <a:pt x="578" y="1191"/>
                  </a:cubicBezTo>
                  <a:cubicBezTo>
                    <a:pt x="289" y="1299"/>
                    <a:pt x="1" y="1407"/>
                    <a:pt x="217" y="1804"/>
                  </a:cubicBezTo>
                  <a:cubicBezTo>
                    <a:pt x="844" y="1540"/>
                    <a:pt x="1501" y="1367"/>
                    <a:pt x="2188" y="1367"/>
                  </a:cubicBezTo>
                  <a:cubicBezTo>
                    <a:pt x="2252" y="1367"/>
                    <a:pt x="2317" y="1368"/>
                    <a:pt x="2381" y="1371"/>
                  </a:cubicBezTo>
                  <a:cubicBezTo>
                    <a:pt x="2489" y="1371"/>
                    <a:pt x="2634" y="1299"/>
                    <a:pt x="2634" y="1155"/>
                  </a:cubicBezTo>
                  <a:cubicBezTo>
                    <a:pt x="2670" y="938"/>
                    <a:pt x="2886" y="758"/>
                    <a:pt x="2742" y="506"/>
                  </a:cubicBezTo>
                  <a:cubicBezTo>
                    <a:pt x="2634" y="217"/>
                    <a:pt x="2886" y="145"/>
                    <a:pt x="2958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9951725" y="-1638137"/>
              <a:ext cx="91075" cy="73000"/>
            </a:xfrm>
            <a:custGeom>
              <a:avLst/>
              <a:gdLst/>
              <a:ahLst/>
              <a:cxnLst/>
              <a:rect l="l" t="t" r="r" b="b"/>
              <a:pathLst>
                <a:path w="3643" h="2920" extrusionOk="0">
                  <a:moveTo>
                    <a:pt x="1272" y="1"/>
                  </a:moveTo>
                  <a:cubicBezTo>
                    <a:pt x="1203" y="1"/>
                    <a:pt x="1124" y="25"/>
                    <a:pt x="1046" y="56"/>
                  </a:cubicBezTo>
                  <a:cubicBezTo>
                    <a:pt x="992" y="111"/>
                    <a:pt x="911" y="138"/>
                    <a:pt x="830" y="138"/>
                  </a:cubicBezTo>
                  <a:cubicBezTo>
                    <a:pt x="749" y="138"/>
                    <a:pt x="667" y="111"/>
                    <a:pt x="613" y="56"/>
                  </a:cubicBezTo>
                  <a:lnTo>
                    <a:pt x="613" y="56"/>
                  </a:lnTo>
                  <a:cubicBezTo>
                    <a:pt x="180" y="525"/>
                    <a:pt x="289" y="958"/>
                    <a:pt x="866" y="1102"/>
                  </a:cubicBezTo>
                  <a:cubicBezTo>
                    <a:pt x="1082" y="1174"/>
                    <a:pt x="1226" y="1211"/>
                    <a:pt x="1190" y="1427"/>
                  </a:cubicBezTo>
                  <a:cubicBezTo>
                    <a:pt x="1166" y="1575"/>
                    <a:pt x="1039" y="1673"/>
                    <a:pt x="904" y="1673"/>
                  </a:cubicBezTo>
                  <a:cubicBezTo>
                    <a:pt x="842" y="1673"/>
                    <a:pt x="778" y="1653"/>
                    <a:pt x="721" y="1607"/>
                  </a:cubicBezTo>
                  <a:cubicBezTo>
                    <a:pt x="637" y="1559"/>
                    <a:pt x="565" y="1535"/>
                    <a:pt x="502" y="1535"/>
                  </a:cubicBezTo>
                  <a:cubicBezTo>
                    <a:pt x="377" y="1535"/>
                    <a:pt x="289" y="1631"/>
                    <a:pt x="217" y="1824"/>
                  </a:cubicBezTo>
                  <a:cubicBezTo>
                    <a:pt x="180" y="1932"/>
                    <a:pt x="0" y="2004"/>
                    <a:pt x="0" y="2184"/>
                  </a:cubicBezTo>
                  <a:cubicBezTo>
                    <a:pt x="649" y="2184"/>
                    <a:pt x="649" y="2220"/>
                    <a:pt x="902" y="2653"/>
                  </a:cubicBezTo>
                  <a:cubicBezTo>
                    <a:pt x="938" y="2689"/>
                    <a:pt x="1010" y="2761"/>
                    <a:pt x="1046" y="2798"/>
                  </a:cubicBezTo>
                  <a:lnTo>
                    <a:pt x="1118" y="2870"/>
                  </a:lnTo>
                  <a:cubicBezTo>
                    <a:pt x="1183" y="2902"/>
                    <a:pt x="1248" y="2920"/>
                    <a:pt x="1309" y="2920"/>
                  </a:cubicBezTo>
                  <a:cubicBezTo>
                    <a:pt x="1385" y="2920"/>
                    <a:pt x="1455" y="2893"/>
                    <a:pt x="1515" y="2834"/>
                  </a:cubicBezTo>
                  <a:cubicBezTo>
                    <a:pt x="1587" y="2798"/>
                    <a:pt x="1623" y="2761"/>
                    <a:pt x="1659" y="2689"/>
                  </a:cubicBezTo>
                  <a:cubicBezTo>
                    <a:pt x="1702" y="2547"/>
                    <a:pt x="1762" y="2500"/>
                    <a:pt x="1827" y="2500"/>
                  </a:cubicBezTo>
                  <a:cubicBezTo>
                    <a:pt x="1927" y="2500"/>
                    <a:pt x="2041" y="2610"/>
                    <a:pt x="2128" y="2653"/>
                  </a:cubicBezTo>
                  <a:cubicBezTo>
                    <a:pt x="2260" y="2703"/>
                    <a:pt x="2392" y="2745"/>
                    <a:pt x="2517" y="2745"/>
                  </a:cubicBezTo>
                  <a:cubicBezTo>
                    <a:pt x="2665" y="2745"/>
                    <a:pt x="2804" y="2685"/>
                    <a:pt x="2922" y="2509"/>
                  </a:cubicBezTo>
                  <a:cubicBezTo>
                    <a:pt x="2958" y="2473"/>
                    <a:pt x="2994" y="2401"/>
                    <a:pt x="3030" y="2329"/>
                  </a:cubicBezTo>
                  <a:cubicBezTo>
                    <a:pt x="3138" y="2076"/>
                    <a:pt x="3390" y="1968"/>
                    <a:pt x="3607" y="1788"/>
                  </a:cubicBezTo>
                  <a:lnTo>
                    <a:pt x="3643" y="1752"/>
                  </a:lnTo>
                  <a:cubicBezTo>
                    <a:pt x="3571" y="1391"/>
                    <a:pt x="3535" y="994"/>
                    <a:pt x="3607" y="633"/>
                  </a:cubicBezTo>
                  <a:cubicBezTo>
                    <a:pt x="3582" y="626"/>
                    <a:pt x="3559" y="623"/>
                    <a:pt x="3539" y="623"/>
                  </a:cubicBezTo>
                  <a:cubicBezTo>
                    <a:pt x="3359" y="623"/>
                    <a:pt x="3372" y="886"/>
                    <a:pt x="3210" y="886"/>
                  </a:cubicBezTo>
                  <a:cubicBezTo>
                    <a:pt x="3174" y="850"/>
                    <a:pt x="3102" y="814"/>
                    <a:pt x="3102" y="814"/>
                  </a:cubicBezTo>
                  <a:cubicBezTo>
                    <a:pt x="3066" y="489"/>
                    <a:pt x="2922" y="237"/>
                    <a:pt x="2669" y="56"/>
                  </a:cubicBezTo>
                  <a:cubicBezTo>
                    <a:pt x="2561" y="273"/>
                    <a:pt x="2489" y="489"/>
                    <a:pt x="2489" y="742"/>
                  </a:cubicBezTo>
                  <a:cubicBezTo>
                    <a:pt x="2417" y="1030"/>
                    <a:pt x="2020" y="1066"/>
                    <a:pt x="1876" y="1355"/>
                  </a:cubicBezTo>
                  <a:cubicBezTo>
                    <a:pt x="1832" y="1442"/>
                    <a:pt x="1735" y="1490"/>
                    <a:pt x="1642" y="1490"/>
                  </a:cubicBezTo>
                  <a:cubicBezTo>
                    <a:pt x="1581" y="1490"/>
                    <a:pt x="1522" y="1470"/>
                    <a:pt x="1479" y="1427"/>
                  </a:cubicBezTo>
                  <a:cubicBezTo>
                    <a:pt x="1299" y="1211"/>
                    <a:pt x="1479" y="1102"/>
                    <a:pt x="1623" y="994"/>
                  </a:cubicBezTo>
                  <a:cubicBezTo>
                    <a:pt x="1695" y="958"/>
                    <a:pt x="1731" y="922"/>
                    <a:pt x="1804" y="886"/>
                  </a:cubicBezTo>
                  <a:cubicBezTo>
                    <a:pt x="1912" y="778"/>
                    <a:pt x="2092" y="778"/>
                    <a:pt x="2056" y="525"/>
                  </a:cubicBezTo>
                  <a:cubicBezTo>
                    <a:pt x="2037" y="409"/>
                    <a:pt x="1996" y="376"/>
                    <a:pt x="1930" y="376"/>
                  </a:cubicBezTo>
                  <a:cubicBezTo>
                    <a:pt x="1872" y="376"/>
                    <a:pt x="1795" y="400"/>
                    <a:pt x="1695" y="417"/>
                  </a:cubicBezTo>
                  <a:cubicBezTo>
                    <a:pt x="1676" y="420"/>
                    <a:pt x="1659" y="422"/>
                    <a:pt x="1644" y="422"/>
                  </a:cubicBezTo>
                  <a:cubicBezTo>
                    <a:pt x="1485" y="422"/>
                    <a:pt x="1512" y="263"/>
                    <a:pt x="1479" y="165"/>
                  </a:cubicBezTo>
                  <a:cubicBezTo>
                    <a:pt x="1438" y="42"/>
                    <a:pt x="1363" y="1"/>
                    <a:pt x="1272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9967050" y="-1636737"/>
              <a:ext cx="10850" cy="3750"/>
            </a:xfrm>
            <a:custGeom>
              <a:avLst/>
              <a:gdLst/>
              <a:ahLst/>
              <a:cxnLst/>
              <a:rect l="l" t="t" r="r" b="b"/>
              <a:pathLst>
                <a:path w="434" h="150" extrusionOk="0">
                  <a:moveTo>
                    <a:pt x="0" y="0"/>
                  </a:moveTo>
                  <a:cubicBezTo>
                    <a:pt x="76" y="95"/>
                    <a:pt x="151" y="149"/>
                    <a:pt x="226" y="149"/>
                  </a:cubicBezTo>
                  <a:cubicBezTo>
                    <a:pt x="295" y="149"/>
                    <a:pt x="364" y="104"/>
                    <a:pt x="433" y="0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9950825" y="-1598862"/>
              <a:ext cx="195675" cy="85900"/>
            </a:xfrm>
            <a:custGeom>
              <a:avLst/>
              <a:gdLst/>
              <a:ahLst/>
              <a:cxnLst/>
              <a:rect l="l" t="t" r="r" b="b"/>
              <a:pathLst>
                <a:path w="7827" h="3436" extrusionOk="0">
                  <a:moveTo>
                    <a:pt x="7646" y="0"/>
                  </a:moveTo>
                  <a:cubicBezTo>
                    <a:pt x="7033" y="72"/>
                    <a:pt x="7033" y="72"/>
                    <a:pt x="6817" y="722"/>
                  </a:cubicBezTo>
                  <a:cubicBezTo>
                    <a:pt x="6817" y="758"/>
                    <a:pt x="6709" y="866"/>
                    <a:pt x="6672" y="866"/>
                  </a:cubicBezTo>
                  <a:cubicBezTo>
                    <a:pt x="6629" y="856"/>
                    <a:pt x="6591" y="852"/>
                    <a:pt x="6558" y="852"/>
                  </a:cubicBezTo>
                  <a:cubicBezTo>
                    <a:pt x="6346" y="852"/>
                    <a:pt x="6333" y="1039"/>
                    <a:pt x="6240" y="1227"/>
                  </a:cubicBezTo>
                  <a:cubicBezTo>
                    <a:pt x="6114" y="1437"/>
                    <a:pt x="5816" y="1549"/>
                    <a:pt x="5590" y="1549"/>
                  </a:cubicBezTo>
                  <a:cubicBezTo>
                    <a:pt x="5428" y="1549"/>
                    <a:pt x="5302" y="1491"/>
                    <a:pt x="5302" y="1371"/>
                  </a:cubicBezTo>
                  <a:cubicBezTo>
                    <a:pt x="5283" y="1048"/>
                    <a:pt x="5194" y="955"/>
                    <a:pt x="5072" y="955"/>
                  </a:cubicBezTo>
                  <a:cubicBezTo>
                    <a:pt x="4962" y="955"/>
                    <a:pt x="4826" y="1031"/>
                    <a:pt x="4689" y="1082"/>
                  </a:cubicBezTo>
                  <a:cubicBezTo>
                    <a:pt x="4635" y="1136"/>
                    <a:pt x="4572" y="1163"/>
                    <a:pt x="4508" y="1163"/>
                  </a:cubicBezTo>
                  <a:cubicBezTo>
                    <a:pt x="4445" y="1163"/>
                    <a:pt x="4382" y="1136"/>
                    <a:pt x="4328" y="1082"/>
                  </a:cubicBezTo>
                  <a:cubicBezTo>
                    <a:pt x="4241" y="1013"/>
                    <a:pt x="4169" y="985"/>
                    <a:pt x="4107" y="985"/>
                  </a:cubicBezTo>
                  <a:cubicBezTo>
                    <a:pt x="3911" y="985"/>
                    <a:pt x="3816" y="1261"/>
                    <a:pt x="3679" y="1371"/>
                  </a:cubicBezTo>
                  <a:lnTo>
                    <a:pt x="3210" y="794"/>
                  </a:lnTo>
                  <a:cubicBezTo>
                    <a:pt x="3174" y="740"/>
                    <a:pt x="3120" y="713"/>
                    <a:pt x="3066" y="713"/>
                  </a:cubicBezTo>
                  <a:cubicBezTo>
                    <a:pt x="3012" y="713"/>
                    <a:pt x="2958" y="740"/>
                    <a:pt x="2922" y="794"/>
                  </a:cubicBezTo>
                  <a:cubicBezTo>
                    <a:pt x="2759" y="1180"/>
                    <a:pt x="2493" y="1257"/>
                    <a:pt x="2208" y="1257"/>
                  </a:cubicBezTo>
                  <a:cubicBezTo>
                    <a:pt x="2020" y="1257"/>
                    <a:pt x="1823" y="1223"/>
                    <a:pt x="1642" y="1223"/>
                  </a:cubicBezTo>
                  <a:cubicBezTo>
                    <a:pt x="1611" y="1223"/>
                    <a:pt x="1581" y="1224"/>
                    <a:pt x="1551" y="1227"/>
                  </a:cubicBezTo>
                  <a:cubicBezTo>
                    <a:pt x="1479" y="1281"/>
                    <a:pt x="1398" y="1308"/>
                    <a:pt x="1317" y="1308"/>
                  </a:cubicBezTo>
                  <a:cubicBezTo>
                    <a:pt x="1235" y="1308"/>
                    <a:pt x="1154" y="1281"/>
                    <a:pt x="1082" y="1227"/>
                  </a:cubicBezTo>
                  <a:cubicBezTo>
                    <a:pt x="954" y="1338"/>
                    <a:pt x="812" y="1372"/>
                    <a:pt x="665" y="1372"/>
                  </a:cubicBezTo>
                  <a:cubicBezTo>
                    <a:pt x="481" y="1372"/>
                    <a:pt x="289" y="1319"/>
                    <a:pt x="108" y="1299"/>
                  </a:cubicBezTo>
                  <a:lnTo>
                    <a:pt x="108" y="1299"/>
                  </a:lnTo>
                  <a:cubicBezTo>
                    <a:pt x="0" y="1840"/>
                    <a:pt x="72" y="2417"/>
                    <a:pt x="325" y="2922"/>
                  </a:cubicBezTo>
                  <a:cubicBezTo>
                    <a:pt x="432" y="2948"/>
                    <a:pt x="499" y="3155"/>
                    <a:pt x="631" y="3155"/>
                  </a:cubicBezTo>
                  <a:cubicBezTo>
                    <a:pt x="676" y="3155"/>
                    <a:pt x="729" y="3131"/>
                    <a:pt x="794" y="3066"/>
                  </a:cubicBezTo>
                  <a:cubicBezTo>
                    <a:pt x="849" y="3001"/>
                    <a:pt x="895" y="2977"/>
                    <a:pt x="935" y="2977"/>
                  </a:cubicBezTo>
                  <a:cubicBezTo>
                    <a:pt x="1052" y="2977"/>
                    <a:pt x="1119" y="3183"/>
                    <a:pt x="1226" y="3210"/>
                  </a:cubicBezTo>
                  <a:cubicBezTo>
                    <a:pt x="1347" y="3270"/>
                    <a:pt x="1474" y="3299"/>
                    <a:pt x="1596" y="3299"/>
                  </a:cubicBezTo>
                  <a:cubicBezTo>
                    <a:pt x="1767" y="3299"/>
                    <a:pt x="1930" y="3243"/>
                    <a:pt x="2056" y="3138"/>
                  </a:cubicBezTo>
                  <a:cubicBezTo>
                    <a:pt x="2381" y="2994"/>
                    <a:pt x="2308" y="2669"/>
                    <a:pt x="2417" y="2417"/>
                  </a:cubicBezTo>
                  <a:cubicBezTo>
                    <a:pt x="2849" y="2669"/>
                    <a:pt x="2597" y="3174"/>
                    <a:pt x="2813" y="3354"/>
                  </a:cubicBezTo>
                  <a:cubicBezTo>
                    <a:pt x="2878" y="3412"/>
                    <a:pt x="2938" y="3436"/>
                    <a:pt x="2995" y="3436"/>
                  </a:cubicBezTo>
                  <a:cubicBezTo>
                    <a:pt x="3236" y="3436"/>
                    <a:pt x="3427" y="3019"/>
                    <a:pt x="3709" y="3019"/>
                  </a:cubicBezTo>
                  <a:cubicBezTo>
                    <a:pt x="3734" y="3019"/>
                    <a:pt x="3760" y="3023"/>
                    <a:pt x="3787" y="3030"/>
                  </a:cubicBezTo>
                  <a:cubicBezTo>
                    <a:pt x="3895" y="3066"/>
                    <a:pt x="4013" y="3111"/>
                    <a:pt x="4125" y="3111"/>
                  </a:cubicBezTo>
                  <a:cubicBezTo>
                    <a:pt x="4238" y="3111"/>
                    <a:pt x="4346" y="3066"/>
                    <a:pt x="4436" y="2922"/>
                  </a:cubicBezTo>
                  <a:cubicBezTo>
                    <a:pt x="4545" y="2850"/>
                    <a:pt x="4617" y="2741"/>
                    <a:pt x="4653" y="2633"/>
                  </a:cubicBezTo>
                  <a:cubicBezTo>
                    <a:pt x="4689" y="2453"/>
                    <a:pt x="4436" y="2200"/>
                    <a:pt x="4761" y="2128"/>
                  </a:cubicBezTo>
                  <a:cubicBezTo>
                    <a:pt x="4787" y="2119"/>
                    <a:pt x="4812" y="2115"/>
                    <a:pt x="4835" y="2115"/>
                  </a:cubicBezTo>
                  <a:cubicBezTo>
                    <a:pt x="5003" y="2115"/>
                    <a:pt x="5099" y="2326"/>
                    <a:pt x="5194" y="2453"/>
                  </a:cubicBezTo>
                  <a:cubicBezTo>
                    <a:pt x="5212" y="2471"/>
                    <a:pt x="5239" y="2480"/>
                    <a:pt x="5266" y="2480"/>
                  </a:cubicBezTo>
                  <a:cubicBezTo>
                    <a:pt x="5293" y="2480"/>
                    <a:pt x="5320" y="2471"/>
                    <a:pt x="5338" y="2453"/>
                  </a:cubicBezTo>
                  <a:cubicBezTo>
                    <a:pt x="5434" y="2230"/>
                    <a:pt x="5417" y="1893"/>
                    <a:pt x="5760" y="1893"/>
                  </a:cubicBezTo>
                  <a:cubicBezTo>
                    <a:pt x="5805" y="1893"/>
                    <a:pt x="5857" y="1899"/>
                    <a:pt x="5915" y="1912"/>
                  </a:cubicBezTo>
                  <a:cubicBezTo>
                    <a:pt x="6023" y="1912"/>
                    <a:pt x="6131" y="1768"/>
                    <a:pt x="6276" y="1695"/>
                  </a:cubicBezTo>
                  <a:cubicBezTo>
                    <a:pt x="6312" y="1659"/>
                    <a:pt x="6384" y="1587"/>
                    <a:pt x="6420" y="1551"/>
                  </a:cubicBezTo>
                  <a:cubicBezTo>
                    <a:pt x="6564" y="1046"/>
                    <a:pt x="6600" y="1010"/>
                    <a:pt x="7250" y="974"/>
                  </a:cubicBezTo>
                  <a:cubicBezTo>
                    <a:pt x="7682" y="938"/>
                    <a:pt x="7827" y="794"/>
                    <a:pt x="7754" y="361"/>
                  </a:cubicBezTo>
                  <a:cubicBezTo>
                    <a:pt x="7718" y="253"/>
                    <a:pt x="7682" y="144"/>
                    <a:pt x="7646" y="0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10082450" y="-1538862"/>
              <a:ext cx="107325" cy="89150"/>
            </a:xfrm>
            <a:custGeom>
              <a:avLst/>
              <a:gdLst/>
              <a:ahLst/>
              <a:cxnLst/>
              <a:rect l="l" t="t" r="r" b="b"/>
              <a:pathLst>
                <a:path w="4293" h="3566" extrusionOk="0">
                  <a:moveTo>
                    <a:pt x="3692" y="1"/>
                  </a:moveTo>
                  <a:cubicBezTo>
                    <a:pt x="3466" y="1"/>
                    <a:pt x="3391" y="248"/>
                    <a:pt x="3247" y="450"/>
                  </a:cubicBezTo>
                  <a:cubicBezTo>
                    <a:pt x="3103" y="738"/>
                    <a:pt x="2850" y="1027"/>
                    <a:pt x="2850" y="1279"/>
                  </a:cubicBezTo>
                  <a:cubicBezTo>
                    <a:pt x="2850" y="1557"/>
                    <a:pt x="2739" y="1605"/>
                    <a:pt x="2605" y="1605"/>
                  </a:cubicBezTo>
                  <a:cubicBezTo>
                    <a:pt x="2532" y="1605"/>
                    <a:pt x="2453" y="1591"/>
                    <a:pt x="2381" y="1591"/>
                  </a:cubicBezTo>
                  <a:cubicBezTo>
                    <a:pt x="2290" y="1591"/>
                    <a:pt x="2209" y="1613"/>
                    <a:pt x="2165" y="1712"/>
                  </a:cubicBezTo>
                  <a:cubicBezTo>
                    <a:pt x="2093" y="1892"/>
                    <a:pt x="1876" y="2036"/>
                    <a:pt x="1768" y="2217"/>
                  </a:cubicBezTo>
                  <a:cubicBezTo>
                    <a:pt x="1539" y="2708"/>
                    <a:pt x="1073" y="3020"/>
                    <a:pt x="530" y="3020"/>
                  </a:cubicBezTo>
                  <a:cubicBezTo>
                    <a:pt x="475" y="3020"/>
                    <a:pt x="418" y="3017"/>
                    <a:pt x="362" y="3010"/>
                  </a:cubicBezTo>
                  <a:cubicBezTo>
                    <a:pt x="325" y="3010"/>
                    <a:pt x="285" y="3006"/>
                    <a:pt x="247" y="3006"/>
                  </a:cubicBezTo>
                  <a:cubicBezTo>
                    <a:pt x="169" y="3006"/>
                    <a:pt x="97" y="3022"/>
                    <a:pt x="73" y="3118"/>
                  </a:cubicBezTo>
                  <a:cubicBezTo>
                    <a:pt x="1" y="3263"/>
                    <a:pt x="217" y="3299"/>
                    <a:pt x="253" y="3407"/>
                  </a:cubicBezTo>
                  <a:cubicBezTo>
                    <a:pt x="343" y="3523"/>
                    <a:pt x="434" y="3565"/>
                    <a:pt x="520" y="3565"/>
                  </a:cubicBezTo>
                  <a:cubicBezTo>
                    <a:pt x="677" y="3565"/>
                    <a:pt x="823" y="3428"/>
                    <a:pt x="939" y="3335"/>
                  </a:cubicBezTo>
                  <a:cubicBezTo>
                    <a:pt x="1119" y="3155"/>
                    <a:pt x="1371" y="3010"/>
                    <a:pt x="1624" y="2974"/>
                  </a:cubicBezTo>
                  <a:cubicBezTo>
                    <a:pt x="1876" y="2794"/>
                    <a:pt x="2237" y="2758"/>
                    <a:pt x="2237" y="2361"/>
                  </a:cubicBezTo>
                  <a:cubicBezTo>
                    <a:pt x="2814" y="2073"/>
                    <a:pt x="3247" y="1495"/>
                    <a:pt x="3860" y="1279"/>
                  </a:cubicBezTo>
                  <a:cubicBezTo>
                    <a:pt x="3860" y="882"/>
                    <a:pt x="4221" y="702"/>
                    <a:pt x="4221" y="377"/>
                  </a:cubicBezTo>
                  <a:cubicBezTo>
                    <a:pt x="4293" y="53"/>
                    <a:pt x="3896" y="269"/>
                    <a:pt x="3896" y="53"/>
                  </a:cubicBezTo>
                  <a:cubicBezTo>
                    <a:pt x="3816" y="16"/>
                    <a:pt x="3749" y="1"/>
                    <a:pt x="3692" y="1"/>
                  </a:cubicBez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10175325" y="-1575437"/>
              <a:ext cx="23475" cy="48150"/>
            </a:xfrm>
            <a:custGeom>
              <a:avLst/>
              <a:gdLst/>
              <a:ahLst/>
              <a:cxnLst/>
              <a:rect l="l" t="t" r="r" b="b"/>
              <a:pathLst>
                <a:path w="939" h="1926" extrusionOk="0">
                  <a:moveTo>
                    <a:pt x="939" y="1"/>
                  </a:moveTo>
                  <a:cubicBezTo>
                    <a:pt x="650" y="398"/>
                    <a:pt x="722" y="975"/>
                    <a:pt x="361" y="1372"/>
                  </a:cubicBezTo>
                  <a:cubicBezTo>
                    <a:pt x="289" y="1408"/>
                    <a:pt x="253" y="1480"/>
                    <a:pt x="181" y="1516"/>
                  </a:cubicBezTo>
                  <a:cubicBezTo>
                    <a:pt x="145" y="1660"/>
                    <a:pt x="1" y="1804"/>
                    <a:pt x="145" y="1913"/>
                  </a:cubicBezTo>
                  <a:cubicBezTo>
                    <a:pt x="163" y="1922"/>
                    <a:pt x="180" y="1926"/>
                    <a:pt x="195" y="1926"/>
                  </a:cubicBezTo>
                  <a:cubicBezTo>
                    <a:pt x="291" y="1926"/>
                    <a:pt x="333" y="1765"/>
                    <a:pt x="413" y="1765"/>
                  </a:cubicBezTo>
                  <a:cubicBezTo>
                    <a:pt x="419" y="1765"/>
                    <a:pt x="426" y="1766"/>
                    <a:pt x="434" y="1768"/>
                  </a:cubicBezTo>
                  <a:cubicBezTo>
                    <a:pt x="470" y="1768"/>
                    <a:pt x="506" y="1840"/>
                    <a:pt x="506" y="1840"/>
                  </a:cubicBezTo>
                  <a:lnTo>
                    <a:pt x="650" y="1840"/>
                  </a:lnTo>
                  <a:cubicBezTo>
                    <a:pt x="650" y="1696"/>
                    <a:pt x="722" y="1588"/>
                    <a:pt x="794" y="1516"/>
                  </a:cubicBezTo>
                  <a:cubicBezTo>
                    <a:pt x="830" y="1372"/>
                    <a:pt x="794" y="1191"/>
                    <a:pt x="939" y="1083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10198775" y="-1579037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1" y="1"/>
                  </a:moveTo>
                  <a:lnTo>
                    <a:pt x="1" y="145"/>
                  </a:lnTo>
                  <a:cubicBezTo>
                    <a:pt x="109" y="73"/>
                    <a:pt x="109" y="37"/>
                    <a:pt x="1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10196975" y="-1583537"/>
              <a:ext cx="1825" cy="3625"/>
            </a:xfrm>
            <a:custGeom>
              <a:avLst/>
              <a:gdLst/>
              <a:ahLst/>
              <a:cxnLst/>
              <a:rect l="l" t="t" r="r" b="b"/>
              <a:pathLst>
                <a:path w="73" h="145" extrusionOk="0">
                  <a:moveTo>
                    <a:pt x="73" y="0"/>
                  </a:moveTo>
                  <a:cubicBezTo>
                    <a:pt x="0" y="73"/>
                    <a:pt x="0" y="109"/>
                    <a:pt x="73" y="145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10040975" y="-1594362"/>
              <a:ext cx="9950" cy="7250"/>
            </a:xfrm>
            <a:custGeom>
              <a:avLst/>
              <a:gdLst/>
              <a:ahLst/>
              <a:cxnLst/>
              <a:rect l="l" t="t" r="r" b="b"/>
              <a:pathLst>
                <a:path w="398" h="290" extrusionOk="0">
                  <a:moveTo>
                    <a:pt x="73" y="1"/>
                  </a:moveTo>
                  <a:cubicBezTo>
                    <a:pt x="1" y="145"/>
                    <a:pt x="109" y="217"/>
                    <a:pt x="217" y="289"/>
                  </a:cubicBezTo>
                  <a:cubicBezTo>
                    <a:pt x="325" y="217"/>
                    <a:pt x="398" y="109"/>
                    <a:pt x="398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10049100" y="-1632237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36" y="1"/>
                  </a:moveTo>
                  <a:cubicBezTo>
                    <a:pt x="0" y="1"/>
                    <a:pt x="0" y="73"/>
                    <a:pt x="0" y="73"/>
                  </a:cubicBezTo>
                  <a:lnTo>
                    <a:pt x="73" y="73"/>
                  </a:lnTo>
                  <a:cubicBezTo>
                    <a:pt x="109" y="73"/>
                    <a:pt x="109" y="1"/>
                    <a:pt x="109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10022950" y="-1596587"/>
              <a:ext cx="23475" cy="17575"/>
            </a:xfrm>
            <a:custGeom>
              <a:avLst/>
              <a:gdLst/>
              <a:ahLst/>
              <a:cxnLst/>
              <a:rect l="l" t="t" r="r" b="b"/>
              <a:pathLst>
                <a:path w="939" h="703" extrusionOk="0">
                  <a:moveTo>
                    <a:pt x="605" y="1"/>
                  </a:moveTo>
                  <a:cubicBezTo>
                    <a:pt x="566" y="1"/>
                    <a:pt x="522" y="23"/>
                    <a:pt x="469" y="90"/>
                  </a:cubicBezTo>
                  <a:cubicBezTo>
                    <a:pt x="325" y="306"/>
                    <a:pt x="181" y="486"/>
                    <a:pt x="0" y="703"/>
                  </a:cubicBezTo>
                  <a:lnTo>
                    <a:pt x="325" y="703"/>
                  </a:lnTo>
                  <a:cubicBezTo>
                    <a:pt x="377" y="640"/>
                    <a:pt x="451" y="626"/>
                    <a:pt x="529" y="626"/>
                  </a:cubicBezTo>
                  <a:cubicBezTo>
                    <a:pt x="594" y="626"/>
                    <a:pt x="661" y="636"/>
                    <a:pt x="723" y="636"/>
                  </a:cubicBezTo>
                  <a:cubicBezTo>
                    <a:pt x="843" y="636"/>
                    <a:pt x="938" y="598"/>
                    <a:pt x="938" y="378"/>
                  </a:cubicBezTo>
                  <a:lnTo>
                    <a:pt x="794" y="90"/>
                  </a:lnTo>
                  <a:cubicBezTo>
                    <a:pt x="726" y="67"/>
                    <a:pt x="672" y="1"/>
                    <a:pt x="605" y="1"/>
                  </a:cubicBez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9981475" y="-1548787"/>
              <a:ext cx="81175" cy="46425"/>
            </a:xfrm>
            <a:custGeom>
              <a:avLst/>
              <a:gdLst/>
              <a:ahLst/>
              <a:cxnLst/>
              <a:rect l="l" t="t" r="r" b="b"/>
              <a:pathLst>
                <a:path w="3247" h="1857" extrusionOk="0">
                  <a:moveTo>
                    <a:pt x="1221" y="1"/>
                  </a:moveTo>
                  <a:cubicBezTo>
                    <a:pt x="1191" y="1"/>
                    <a:pt x="1157" y="6"/>
                    <a:pt x="1118" y="17"/>
                  </a:cubicBezTo>
                  <a:cubicBezTo>
                    <a:pt x="902" y="53"/>
                    <a:pt x="902" y="306"/>
                    <a:pt x="938" y="450"/>
                  </a:cubicBezTo>
                  <a:cubicBezTo>
                    <a:pt x="1046" y="774"/>
                    <a:pt x="830" y="883"/>
                    <a:pt x="650" y="1063"/>
                  </a:cubicBezTo>
                  <a:cubicBezTo>
                    <a:pt x="501" y="1152"/>
                    <a:pt x="328" y="1217"/>
                    <a:pt x="131" y="1217"/>
                  </a:cubicBezTo>
                  <a:cubicBezTo>
                    <a:pt x="89" y="1217"/>
                    <a:pt x="45" y="1214"/>
                    <a:pt x="0" y="1207"/>
                  </a:cubicBezTo>
                  <a:lnTo>
                    <a:pt x="0" y="1207"/>
                  </a:lnTo>
                  <a:cubicBezTo>
                    <a:pt x="157" y="1453"/>
                    <a:pt x="369" y="1477"/>
                    <a:pt x="585" y="1477"/>
                  </a:cubicBezTo>
                  <a:cubicBezTo>
                    <a:pt x="638" y="1477"/>
                    <a:pt x="690" y="1476"/>
                    <a:pt x="742" y="1476"/>
                  </a:cubicBezTo>
                  <a:cubicBezTo>
                    <a:pt x="822" y="1476"/>
                    <a:pt x="900" y="1479"/>
                    <a:pt x="974" y="1496"/>
                  </a:cubicBezTo>
                  <a:cubicBezTo>
                    <a:pt x="1170" y="1616"/>
                    <a:pt x="1384" y="1674"/>
                    <a:pt x="1594" y="1674"/>
                  </a:cubicBezTo>
                  <a:cubicBezTo>
                    <a:pt x="1887" y="1674"/>
                    <a:pt x="2171" y="1562"/>
                    <a:pt x="2381" y="1351"/>
                  </a:cubicBezTo>
                  <a:cubicBezTo>
                    <a:pt x="2424" y="1308"/>
                    <a:pt x="2468" y="1291"/>
                    <a:pt x="2509" y="1291"/>
                  </a:cubicBezTo>
                  <a:cubicBezTo>
                    <a:pt x="2605" y="1291"/>
                    <a:pt x="2691" y="1384"/>
                    <a:pt x="2741" y="1460"/>
                  </a:cubicBezTo>
                  <a:cubicBezTo>
                    <a:pt x="2814" y="1568"/>
                    <a:pt x="2705" y="1784"/>
                    <a:pt x="2886" y="1856"/>
                  </a:cubicBezTo>
                  <a:cubicBezTo>
                    <a:pt x="3138" y="1604"/>
                    <a:pt x="3246" y="1243"/>
                    <a:pt x="3246" y="883"/>
                  </a:cubicBezTo>
                  <a:lnTo>
                    <a:pt x="3246" y="883"/>
                  </a:lnTo>
                  <a:cubicBezTo>
                    <a:pt x="3174" y="937"/>
                    <a:pt x="3093" y="964"/>
                    <a:pt x="3012" y="964"/>
                  </a:cubicBezTo>
                  <a:cubicBezTo>
                    <a:pt x="2931" y="964"/>
                    <a:pt x="2850" y="937"/>
                    <a:pt x="2778" y="883"/>
                  </a:cubicBezTo>
                  <a:cubicBezTo>
                    <a:pt x="2678" y="795"/>
                    <a:pt x="2557" y="756"/>
                    <a:pt x="2436" y="756"/>
                  </a:cubicBezTo>
                  <a:cubicBezTo>
                    <a:pt x="2208" y="756"/>
                    <a:pt x="1983" y="899"/>
                    <a:pt x="1912" y="1135"/>
                  </a:cubicBezTo>
                  <a:cubicBezTo>
                    <a:pt x="1876" y="1243"/>
                    <a:pt x="1768" y="1279"/>
                    <a:pt x="1696" y="1279"/>
                  </a:cubicBezTo>
                  <a:cubicBezTo>
                    <a:pt x="1659" y="955"/>
                    <a:pt x="1623" y="666"/>
                    <a:pt x="1515" y="378"/>
                  </a:cubicBezTo>
                  <a:cubicBezTo>
                    <a:pt x="1454" y="163"/>
                    <a:pt x="1393" y="1"/>
                    <a:pt x="122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10082575" y="-1556487"/>
              <a:ext cx="25150" cy="18950"/>
            </a:xfrm>
            <a:custGeom>
              <a:avLst/>
              <a:gdLst/>
              <a:ahLst/>
              <a:cxnLst/>
              <a:rect l="l" t="t" r="r" b="b"/>
              <a:pathLst>
                <a:path w="1006" h="758" extrusionOk="0">
                  <a:moveTo>
                    <a:pt x="1006" y="0"/>
                  </a:moveTo>
                  <a:cubicBezTo>
                    <a:pt x="816" y="0"/>
                    <a:pt x="627" y="122"/>
                    <a:pt x="422" y="122"/>
                  </a:cubicBezTo>
                  <a:cubicBezTo>
                    <a:pt x="354" y="122"/>
                    <a:pt x="284" y="109"/>
                    <a:pt x="212" y="73"/>
                  </a:cubicBezTo>
                  <a:cubicBezTo>
                    <a:pt x="198" y="68"/>
                    <a:pt x="184" y="66"/>
                    <a:pt x="171" y="66"/>
                  </a:cubicBezTo>
                  <a:cubicBezTo>
                    <a:pt x="79" y="66"/>
                    <a:pt x="1" y="168"/>
                    <a:pt x="32" y="325"/>
                  </a:cubicBezTo>
                  <a:cubicBezTo>
                    <a:pt x="68" y="469"/>
                    <a:pt x="104" y="614"/>
                    <a:pt x="104" y="758"/>
                  </a:cubicBezTo>
                  <a:cubicBezTo>
                    <a:pt x="264" y="726"/>
                    <a:pt x="197" y="380"/>
                    <a:pt x="383" y="380"/>
                  </a:cubicBezTo>
                  <a:cubicBezTo>
                    <a:pt x="406" y="380"/>
                    <a:pt x="433" y="385"/>
                    <a:pt x="465" y="397"/>
                  </a:cubicBezTo>
                  <a:cubicBezTo>
                    <a:pt x="503" y="410"/>
                    <a:pt x="541" y="416"/>
                    <a:pt x="579" y="416"/>
                  </a:cubicBezTo>
                  <a:cubicBezTo>
                    <a:pt x="752" y="416"/>
                    <a:pt x="904" y="287"/>
                    <a:pt x="934" y="109"/>
                  </a:cubicBezTo>
                  <a:cubicBezTo>
                    <a:pt x="970" y="73"/>
                    <a:pt x="970" y="36"/>
                    <a:pt x="1006" y="0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10058125" y="-1551987"/>
              <a:ext cx="22550" cy="26175"/>
            </a:xfrm>
            <a:custGeom>
              <a:avLst/>
              <a:gdLst/>
              <a:ahLst/>
              <a:cxnLst/>
              <a:rect l="l" t="t" r="r" b="b"/>
              <a:pathLst>
                <a:path w="902" h="104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397"/>
                    <a:pt x="469" y="686"/>
                    <a:pt x="144" y="1047"/>
                  </a:cubicBezTo>
                  <a:cubicBezTo>
                    <a:pt x="577" y="1011"/>
                    <a:pt x="505" y="650"/>
                    <a:pt x="541" y="361"/>
                  </a:cubicBezTo>
                  <a:lnTo>
                    <a:pt x="541" y="361"/>
                  </a:lnTo>
                  <a:lnTo>
                    <a:pt x="902" y="578"/>
                  </a:lnTo>
                  <a:cubicBezTo>
                    <a:pt x="866" y="37"/>
                    <a:pt x="433" y="145"/>
                    <a:pt x="72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10057200" y="-1469037"/>
              <a:ext cx="9950" cy="6550"/>
            </a:xfrm>
            <a:custGeom>
              <a:avLst/>
              <a:gdLst/>
              <a:ahLst/>
              <a:cxnLst/>
              <a:rect l="l" t="t" r="r" b="b"/>
              <a:pathLst>
                <a:path w="398" h="262" extrusionOk="0">
                  <a:moveTo>
                    <a:pt x="253" y="1"/>
                  </a:moveTo>
                  <a:cubicBezTo>
                    <a:pt x="172" y="1"/>
                    <a:pt x="73" y="37"/>
                    <a:pt x="1" y="73"/>
                  </a:cubicBezTo>
                  <a:cubicBezTo>
                    <a:pt x="37" y="109"/>
                    <a:pt x="73" y="145"/>
                    <a:pt x="73" y="181"/>
                  </a:cubicBezTo>
                  <a:cubicBezTo>
                    <a:pt x="137" y="203"/>
                    <a:pt x="239" y="262"/>
                    <a:pt x="312" y="262"/>
                  </a:cubicBezTo>
                  <a:cubicBezTo>
                    <a:pt x="362" y="262"/>
                    <a:pt x="398" y="234"/>
                    <a:pt x="398" y="145"/>
                  </a:cubicBezTo>
                  <a:cubicBezTo>
                    <a:pt x="398" y="37"/>
                    <a:pt x="335" y="1"/>
                    <a:pt x="253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10142875" y="-1512312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0" y="73"/>
                    <a:pt x="36" y="109"/>
                    <a:pt x="36" y="109"/>
                  </a:cubicBezTo>
                  <a:lnTo>
                    <a:pt x="72" y="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10080650" y="-1537562"/>
              <a:ext cx="4550" cy="2050"/>
            </a:xfrm>
            <a:custGeom>
              <a:avLst/>
              <a:gdLst/>
              <a:ahLst/>
              <a:cxnLst/>
              <a:rect l="l" t="t" r="r" b="b"/>
              <a:pathLst>
                <a:path w="182" h="82" extrusionOk="0">
                  <a:moveTo>
                    <a:pt x="1" y="1"/>
                  </a:moveTo>
                  <a:cubicBezTo>
                    <a:pt x="37" y="55"/>
                    <a:pt x="64" y="82"/>
                    <a:pt x="91" y="82"/>
                  </a:cubicBezTo>
                  <a:cubicBezTo>
                    <a:pt x="118" y="82"/>
                    <a:pt x="145" y="55"/>
                    <a:pt x="18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10179850" y="-15411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1"/>
                  </a:moveTo>
                  <a:lnTo>
                    <a:pt x="0" y="145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10107700" y="-1560087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" y="144"/>
                  </a:moveTo>
                  <a:lnTo>
                    <a:pt x="145" y="0"/>
                  </a:ln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9988675" y="-1584437"/>
              <a:ext cx="35200" cy="26350"/>
            </a:xfrm>
            <a:custGeom>
              <a:avLst/>
              <a:gdLst/>
              <a:ahLst/>
              <a:cxnLst/>
              <a:rect l="l" t="t" r="r" b="b"/>
              <a:pathLst>
                <a:path w="1408" h="1054" extrusionOk="0">
                  <a:moveTo>
                    <a:pt x="1" y="0"/>
                  </a:moveTo>
                  <a:lnTo>
                    <a:pt x="1" y="650"/>
                  </a:lnTo>
                  <a:cubicBezTo>
                    <a:pt x="145" y="758"/>
                    <a:pt x="362" y="866"/>
                    <a:pt x="434" y="938"/>
                  </a:cubicBezTo>
                  <a:cubicBezTo>
                    <a:pt x="496" y="969"/>
                    <a:pt x="611" y="1054"/>
                    <a:pt x="665" y="1054"/>
                  </a:cubicBezTo>
                  <a:cubicBezTo>
                    <a:pt x="674" y="1054"/>
                    <a:pt x="681" y="1051"/>
                    <a:pt x="686" y="1046"/>
                  </a:cubicBezTo>
                  <a:cubicBezTo>
                    <a:pt x="903" y="722"/>
                    <a:pt x="1408" y="686"/>
                    <a:pt x="1371" y="181"/>
                  </a:cubicBezTo>
                  <a:lnTo>
                    <a:pt x="1371" y="181"/>
                  </a:lnTo>
                  <a:cubicBezTo>
                    <a:pt x="1272" y="330"/>
                    <a:pt x="1121" y="411"/>
                    <a:pt x="954" y="411"/>
                  </a:cubicBezTo>
                  <a:cubicBezTo>
                    <a:pt x="879" y="411"/>
                    <a:pt x="800" y="394"/>
                    <a:pt x="722" y="361"/>
                  </a:cubicBezTo>
                  <a:cubicBezTo>
                    <a:pt x="470" y="289"/>
                    <a:pt x="326" y="0"/>
                    <a:pt x="1" y="0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9977875" y="-1568212"/>
              <a:ext cx="11725" cy="4075"/>
            </a:xfrm>
            <a:custGeom>
              <a:avLst/>
              <a:gdLst/>
              <a:ahLst/>
              <a:cxnLst/>
              <a:rect l="l" t="t" r="r" b="b"/>
              <a:pathLst>
                <a:path w="469" h="163" extrusionOk="0">
                  <a:moveTo>
                    <a:pt x="0" y="1"/>
                  </a:moveTo>
                  <a:cubicBezTo>
                    <a:pt x="72" y="109"/>
                    <a:pt x="153" y="163"/>
                    <a:pt x="235" y="163"/>
                  </a:cubicBezTo>
                  <a:cubicBezTo>
                    <a:pt x="316" y="163"/>
                    <a:pt x="397" y="109"/>
                    <a:pt x="469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10136550" y="-1481337"/>
              <a:ext cx="1850" cy="1525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17" y="0"/>
                  </a:moveTo>
                  <a:cubicBezTo>
                    <a:pt x="7" y="0"/>
                    <a:pt x="1" y="9"/>
                    <a:pt x="1" y="24"/>
                  </a:cubicBezTo>
                  <a:lnTo>
                    <a:pt x="73" y="60"/>
                  </a:lnTo>
                  <a:cubicBezTo>
                    <a:pt x="52" y="1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"/>
          <p:cNvGrpSpPr/>
          <p:nvPr/>
        </p:nvGrpSpPr>
        <p:grpSpPr>
          <a:xfrm>
            <a:off x="7345501" y="142032"/>
            <a:ext cx="67520" cy="64029"/>
            <a:chOff x="10113175" y="293163"/>
            <a:chExt cx="248875" cy="256425"/>
          </a:xfrm>
        </p:grpSpPr>
        <p:sp>
          <p:nvSpPr>
            <p:cNvPr id="1360" name="Google Shape;1360;p4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4"/>
          <p:cNvGrpSpPr/>
          <p:nvPr/>
        </p:nvGrpSpPr>
        <p:grpSpPr>
          <a:xfrm>
            <a:off x="8298767" y="111963"/>
            <a:ext cx="130924" cy="124126"/>
            <a:chOff x="9607275" y="-1266912"/>
            <a:chExt cx="262425" cy="248800"/>
          </a:xfrm>
        </p:grpSpPr>
        <p:sp>
          <p:nvSpPr>
            <p:cNvPr id="1381" name="Google Shape;1381;p4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4"/>
          <p:cNvGrpSpPr/>
          <p:nvPr/>
        </p:nvGrpSpPr>
        <p:grpSpPr>
          <a:xfrm>
            <a:off x="1056012" y="4950618"/>
            <a:ext cx="119674" cy="122542"/>
            <a:chOff x="9646950" y="-1595337"/>
            <a:chExt cx="239875" cy="245625"/>
          </a:xfrm>
        </p:grpSpPr>
        <p:sp>
          <p:nvSpPr>
            <p:cNvPr id="1406" name="Google Shape;1406;p4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4"/>
          <p:cNvGrpSpPr/>
          <p:nvPr/>
        </p:nvGrpSpPr>
        <p:grpSpPr>
          <a:xfrm>
            <a:off x="333739" y="4075006"/>
            <a:ext cx="131822" cy="136836"/>
            <a:chOff x="9933675" y="-1395987"/>
            <a:chExt cx="264225" cy="274275"/>
          </a:xfrm>
        </p:grpSpPr>
        <p:sp>
          <p:nvSpPr>
            <p:cNvPr id="1445" name="Google Shape;1445;p4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3" name="Google Shape;147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080" y="4502167"/>
            <a:ext cx="677225" cy="71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8"/>
          <p:cNvSpPr txBox="1">
            <a:spLocks noGrp="1"/>
          </p:cNvSpPr>
          <p:nvPr>
            <p:ph type="title"/>
          </p:nvPr>
        </p:nvSpPr>
        <p:spPr>
          <a:xfrm>
            <a:off x="2686050" y="1393425"/>
            <a:ext cx="3771900" cy="293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03" name="Google Shape;2103;p8"/>
          <p:cNvGrpSpPr/>
          <p:nvPr/>
        </p:nvGrpSpPr>
        <p:grpSpPr>
          <a:xfrm flipH="1">
            <a:off x="887691" y="2372594"/>
            <a:ext cx="131822" cy="136836"/>
            <a:chOff x="9933675" y="-1395987"/>
            <a:chExt cx="264225" cy="274275"/>
          </a:xfrm>
        </p:grpSpPr>
        <p:sp>
          <p:nvSpPr>
            <p:cNvPr id="2104" name="Google Shape;2104;p8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8"/>
          <p:cNvGrpSpPr/>
          <p:nvPr/>
        </p:nvGrpSpPr>
        <p:grpSpPr>
          <a:xfrm flipH="1">
            <a:off x="5893254" y="4686093"/>
            <a:ext cx="119674" cy="122542"/>
            <a:chOff x="9646950" y="-1595337"/>
            <a:chExt cx="239875" cy="245625"/>
          </a:xfrm>
        </p:grpSpPr>
        <p:sp>
          <p:nvSpPr>
            <p:cNvPr id="2133" name="Google Shape;2133;p8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8"/>
          <p:cNvGrpSpPr/>
          <p:nvPr/>
        </p:nvGrpSpPr>
        <p:grpSpPr>
          <a:xfrm flipH="1">
            <a:off x="7108369" y="3521593"/>
            <a:ext cx="75185" cy="77466"/>
            <a:chOff x="10113175" y="293163"/>
            <a:chExt cx="248875" cy="256425"/>
          </a:xfrm>
        </p:grpSpPr>
        <p:sp>
          <p:nvSpPr>
            <p:cNvPr id="2172" name="Google Shape;2172;p8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8"/>
          <p:cNvGrpSpPr/>
          <p:nvPr/>
        </p:nvGrpSpPr>
        <p:grpSpPr>
          <a:xfrm flipH="1">
            <a:off x="4363293" y="4465993"/>
            <a:ext cx="139904" cy="138457"/>
            <a:chOff x="10220425" y="-1503412"/>
            <a:chExt cx="280425" cy="277525"/>
          </a:xfrm>
        </p:grpSpPr>
        <p:sp>
          <p:nvSpPr>
            <p:cNvPr id="2193" name="Google Shape;2193;p8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8"/>
          <p:cNvGrpSpPr/>
          <p:nvPr/>
        </p:nvGrpSpPr>
        <p:grpSpPr>
          <a:xfrm flipH="1">
            <a:off x="7469092" y="4708355"/>
            <a:ext cx="75172" cy="78031"/>
            <a:chOff x="9933675" y="-1395987"/>
            <a:chExt cx="264225" cy="274275"/>
          </a:xfrm>
        </p:grpSpPr>
        <p:sp>
          <p:nvSpPr>
            <p:cNvPr id="2221" name="Google Shape;2221;p8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8"/>
          <p:cNvGrpSpPr/>
          <p:nvPr/>
        </p:nvGrpSpPr>
        <p:grpSpPr>
          <a:xfrm flipH="1">
            <a:off x="1640767" y="1881470"/>
            <a:ext cx="75154" cy="74377"/>
            <a:chOff x="10220425" y="-1503412"/>
            <a:chExt cx="280425" cy="277525"/>
          </a:xfrm>
        </p:grpSpPr>
        <p:sp>
          <p:nvSpPr>
            <p:cNvPr id="2250" name="Google Shape;2250;p8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7" name="Google Shape;2277;p8"/>
          <p:cNvGrpSpPr/>
          <p:nvPr/>
        </p:nvGrpSpPr>
        <p:grpSpPr>
          <a:xfrm>
            <a:off x="6005580" y="880680"/>
            <a:ext cx="119668" cy="131930"/>
            <a:chOff x="9943600" y="-1728387"/>
            <a:chExt cx="264225" cy="291300"/>
          </a:xfrm>
        </p:grpSpPr>
        <p:sp>
          <p:nvSpPr>
            <p:cNvPr id="2278" name="Google Shape;2278;p8"/>
            <p:cNvSpPr/>
            <p:nvPr/>
          </p:nvSpPr>
          <p:spPr>
            <a:xfrm>
              <a:off x="9958925" y="-1722937"/>
              <a:ext cx="237175" cy="88925"/>
            </a:xfrm>
            <a:custGeom>
              <a:avLst/>
              <a:gdLst/>
              <a:ahLst/>
              <a:cxnLst/>
              <a:rect l="l" t="t" r="r" b="b"/>
              <a:pathLst>
                <a:path w="9487" h="3557" extrusionOk="0">
                  <a:moveTo>
                    <a:pt x="4382" y="1"/>
                  </a:moveTo>
                  <a:cubicBezTo>
                    <a:pt x="3812" y="1"/>
                    <a:pt x="3246" y="130"/>
                    <a:pt x="2742" y="383"/>
                  </a:cubicBezTo>
                  <a:cubicBezTo>
                    <a:pt x="1443" y="888"/>
                    <a:pt x="433" y="1970"/>
                    <a:pt x="1" y="3304"/>
                  </a:cubicBezTo>
                  <a:cubicBezTo>
                    <a:pt x="51" y="3354"/>
                    <a:pt x="117" y="3381"/>
                    <a:pt x="184" y="3381"/>
                  </a:cubicBezTo>
                  <a:cubicBezTo>
                    <a:pt x="261" y="3381"/>
                    <a:pt x="339" y="3345"/>
                    <a:pt x="397" y="3268"/>
                  </a:cubicBezTo>
                  <a:cubicBezTo>
                    <a:pt x="515" y="3209"/>
                    <a:pt x="585" y="2933"/>
                    <a:pt x="705" y="2933"/>
                  </a:cubicBezTo>
                  <a:cubicBezTo>
                    <a:pt x="732" y="2933"/>
                    <a:pt x="761" y="2947"/>
                    <a:pt x="794" y="2980"/>
                  </a:cubicBezTo>
                  <a:cubicBezTo>
                    <a:pt x="1099" y="3226"/>
                    <a:pt x="1432" y="3280"/>
                    <a:pt x="1770" y="3280"/>
                  </a:cubicBezTo>
                  <a:cubicBezTo>
                    <a:pt x="2033" y="3280"/>
                    <a:pt x="2299" y="3247"/>
                    <a:pt x="2554" y="3247"/>
                  </a:cubicBezTo>
                  <a:cubicBezTo>
                    <a:pt x="2784" y="3247"/>
                    <a:pt x="3006" y="3274"/>
                    <a:pt x="3211" y="3376"/>
                  </a:cubicBezTo>
                  <a:cubicBezTo>
                    <a:pt x="3414" y="3478"/>
                    <a:pt x="3617" y="3503"/>
                    <a:pt x="3818" y="3503"/>
                  </a:cubicBezTo>
                  <a:cubicBezTo>
                    <a:pt x="4024" y="3503"/>
                    <a:pt x="4228" y="3477"/>
                    <a:pt x="4428" y="3477"/>
                  </a:cubicBezTo>
                  <a:cubicBezTo>
                    <a:pt x="4590" y="3477"/>
                    <a:pt x="4749" y="3494"/>
                    <a:pt x="4906" y="3557"/>
                  </a:cubicBezTo>
                  <a:cubicBezTo>
                    <a:pt x="5447" y="3484"/>
                    <a:pt x="5988" y="3340"/>
                    <a:pt x="6493" y="3052"/>
                  </a:cubicBezTo>
                  <a:cubicBezTo>
                    <a:pt x="7286" y="2727"/>
                    <a:pt x="7142" y="2150"/>
                    <a:pt x="7070" y="1537"/>
                  </a:cubicBezTo>
                  <a:cubicBezTo>
                    <a:pt x="7070" y="1393"/>
                    <a:pt x="6817" y="1320"/>
                    <a:pt x="7070" y="1104"/>
                  </a:cubicBezTo>
                  <a:cubicBezTo>
                    <a:pt x="7322" y="1212"/>
                    <a:pt x="7575" y="1320"/>
                    <a:pt x="7863" y="1465"/>
                  </a:cubicBezTo>
                  <a:cubicBezTo>
                    <a:pt x="8368" y="1825"/>
                    <a:pt x="8765" y="2330"/>
                    <a:pt x="8981" y="2907"/>
                  </a:cubicBezTo>
                  <a:cubicBezTo>
                    <a:pt x="9084" y="3114"/>
                    <a:pt x="9089" y="3451"/>
                    <a:pt x="9433" y="3451"/>
                  </a:cubicBezTo>
                  <a:cubicBezTo>
                    <a:pt x="9450" y="3451"/>
                    <a:pt x="9468" y="3450"/>
                    <a:pt x="9486" y="3448"/>
                  </a:cubicBezTo>
                  <a:cubicBezTo>
                    <a:pt x="9306" y="2006"/>
                    <a:pt x="8476" y="1104"/>
                    <a:pt x="7178" y="563"/>
                  </a:cubicBezTo>
                  <a:cubicBezTo>
                    <a:pt x="6673" y="383"/>
                    <a:pt x="6096" y="347"/>
                    <a:pt x="5591" y="202"/>
                  </a:cubicBezTo>
                  <a:cubicBezTo>
                    <a:pt x="5200" y="67"/>
                    <a:pt x="4790" y="1"/>
                    <a:pt x="4382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"/>
            <p:cNvSpPr/>
            <p:nvPr/>
          </p:nvSpPr>
          <p:spPr>
            <a:xfrm>
              <a:off x="10132050" y="-1690612"/>
              <a:ext cx="72150" cy="72825"/>
            </a:xfrm>
            <a:custGeom>
              <a:avLst/>
              <a:gdLst/>
              <a:ahLst/>
              <a:cxnLst/>
              <a:rect l="l" t="t" r="r" b="b"/>
              <a:pathLst>
                <a:path w="2886" h="2913" extrusionOk="0">
                  <a:moveTo>
                    <a:pt x="804" y="1"/>
                  </a:moveTo>
                  <a:cubicBezTo>
                    <a:pt x="388" y="1"/>
                    <a:pt x="352" y="402"/>
                    <a:pt x="289" y="749"/>
                  </a:cubicBezTo>
                  <a:cubicBezTo>
                    <a:pt x="253" y="1073"/>
                    <a:pt x="181" y="1362"/>
                    <a:pt x="1" y="1650"/>
                  </a:cubicBezTo>
                  <a:cubicBezTo>
                    <a:pt x="1" y="1723"/>
                    <a:pt x="37" y="1795"/>
                    <a:pt x="73" y="1867"/>
                  </a:cubicBezTo>
                  <a:cubicBezTo>
                    <a:pt x="253" y="1975"/>
                    <a:pt x="578" y="1975"/>
                    <a:pt x="722" y="2191"/>
                  </a:cubicBezTo>
                  <a:cubicBezTo>
                    <a:pt x="797" y="2305"/>
                    <a:pt x="883" y="2359"/>
                    <a:pt x="973" y="2359"/>
                  </a:cubicBezTo>
                  <a:cubicBezTo>
                    <a:pt x="1055" y="2359"/>
                    <a:pt x="1141" y="2314"/>
                    <a:pt x="1227" y="2228"/>
                  </a:cubicBezTo>
                  <a:cubicBezTo>
                    <a:pt x="1311" y="2158"/>
                    <a:pt x="1389" y="2131"/>
                    <a:pt x="1466" y="2131"/>
                  </a:cubicBezTo>
                  <a:cubicBezTo>
                    <a:pt x="1588" y="2131"/>
                    <a:pt x="1707" y="2197"/>
                    <a:pt x="1840" y="2264"/>
                  </a:cubicBezTo>
                  <a:cubicBezTo>
                    <a:pt x="2165" y="2480"/>
                    <a:pt x="2417" y="2841"/>
                    <a:pt x="2850" y="2913"/>
                  </a:cubicBezTo>
                  <a:cubicBezTo>
                    <a:pt x="2850" y="2624"/>
                    <a:pt x="2886" y="2336"/>
                    <a:pt x="2561" y="2155"/>
                  </a:cubicBezTo>
                  <a:cubicBezTo>
                    <a:pt x="2381" y="2083"/>
                    <a:pt x="2381" y="1903"/>
                    <a:pt x="2345" y="1795"/>
                  </a:cubicBezTo>
                  <a:cubicBezTo>
                    <a:pt x="2020" y="1073"/>
                    <a:pt x="1732" y="388"/>
                    <a:pt x="1010" y="27"/>
                  </a:cubicBezTo>
                  <a:cubicBezTo>
                    <a:pt x="933" y="9"/>
                    <a:pt x="864" y="1"/>
                    <a:pt x="804" y="1"/>
                  </a:cubicBezTo>
                  <a:close/>
                </a:path>
              </a:pathLst>
            </a:custGeom>
            <a:solidFill>
              <a:srgbClr val="FFC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"/>
            <p:cNvSpPr/>
            <p:nvPr/>
          </p:nvSpPr>
          <p:spPr>
            <a:xfrm>
              <a:off x="10136550" y="-1645237"/>
              <a:ext cx="71275" cy="67350"/>
            </a:xfrm>
            <a:custGeom>
              <a:avLst/>
              <a:gdLst/>
              <a:ahLst/>
              <a:cxnLst/>
              <a:rect l="l" t="t" r="r" b="b"/>
              <a:pathLst>
                <a:path w="2851" h="2694" extrusionOk="0">
                  <a:moveTo>
                    <a:pt x="1382" y="1"/>
                  </a:moveTo>
                  <a:cubicBezTo>
                    <a:pt x="1286" y="1"/>
                    <a:pt x="1187" y="108"/>
                    <a:pt x="975" y="340"/>
                  </a:cubicBezTo>
                  <a:cubicBezTo>
                    <a:pt x="758" y="881"/>
                    <a:pt x="1" y="1134"/>
                    <a:pt x="181" y="1891"/>
                  </a:cubicBezTo>
                  <a:cubicBezTo>
                    <a:pt x="362" y="2144"/>
                    <a:pt x="542" y="2324"/>
                    <a:pt x="722" y="2504"/>
                  </a:cubicBezTo>
                  <a:cubicBezTo>
                    <a:pt x="812" y="2624"/>
                    <a:pt x="951" y="2694"/>
                    <a:pt x="1099" y="2694"/>
                  </a:cubicBezTo>
                  <a:cubicBezTo>
                    <a:pt x="1129" y="2694"/>
                    <a:pt x="1160" y="2691"/>
                    <a:pt x="1191" y="2685"/>
                  </a:cubicBezTo>
                  <a:cubicBezTo>
                    <a:pt x="1371" y="2613"/>
                    <a:pt x="1444" y="2396"/>
                    <a:pt x="1371" y="2216"/>
                  </a:cubicBezTo>
                  <a:cubicBezTo>
                    <a:pt x="1335" y="1927"/>
                    <a:pt x="1480" y="1783"/>
                    <a:pt x="1732" y="1639"/>
                  </a:cubicBezTo>
                  <a:cubicBezTo>
                    <a:pt x="1834" y="1503"/>
                    <a:pt x="1920" y="1431"/>
                    <a:pt x="1994" y="1431"/>
                  </a:cubicBezTo>
                  <a:cubicBezTo>
                    <a:pt x="2077" y="1431"/>
                    <a:pt x="2144" y="1521"/>
                    <a:pt x="2201" y="1711"/>
                  </a:cubicBezTo>
                  <a:cubicBezTo>
                    <a:pt x="2309" y="1999"/>
                    <a:pt x="2201" y="2396"/>
                    <a:pt x="2670" y="2468"/>
                  </a:cubicBezTo>
                  <a:cubicBezTo>
                    <a:pt x="2778" y="2216"/>
                    <a:pt x="2778" y="1927"/>
                    <a:pt x="2670" y="1675"/>
                  </a:cubicBezTo>
                  <a:cubicBezTo>
                    <a:pt x="2670" y="1495"/>
                    <a:pt x="2850" y="1350"/>
                    <a:pt x="2670" y="1098"/>
                  </a:cubicBezTo>
                  <a:cubicBezTo>
                    <a:pt x="2490" y="845"/>
                    <a:pt x="2345" y="521"/>
                    <a:pt x="1949" y="485"/>
                  </a:cubicBezTo>
                  <a:cubicBezTo>
                    <a:pt x="1840" y="485"/>
                    <a:pt x="1768" y="340"/>
                    <a:pt x="1696" y="232"/>
                  </a:cubicBezTo>
                  <a:cubicBezTo>
                    <a:pt x="1545" y="82"/>
                    <a:pt x="1465" y="1"/>
                    <a:pt x="1382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"/>
            <p:cNvSpPr/>
            <p:nvPr/>
          </p:nvSpPr>
          <p:spPr>
            <a:xfrm>
              <a:off x="9957125" y="-1516437"/>
              <a:ext cx="128075" cy="79350"/>
            </a:xfrm>
            <a:custGeom>
              <a:avLst/>
              <a:gdLst/>
              <a:ahLst/>
              <a:cxnLst/>
              <a:rect l="l" t="t" r="r" b="b"/>
              <a:pathLst>
                <a:path w="5123" h="3174" extrusionOk="0">
                  <a:moveTo>
                    <a:pt x="263" y="1"/>
                  </a:moveTo>
                  <a:cubicBezTo>
                    <a:pt x="207" y="1"/>
                    <a:pt x="144" y="18"/>
                    <a:pt x="73" y="57"/>
                  </a:cubicBezTo>
                  <a:cubicBezTo>
                    <a:pt x="37" y="57"/>
                    <a:pt x="37" y="57"/>
                    <a:pt x="37" y="94"/>
                  </a:cubicBezTo>
                  <a:cubicBezTo>
                    <a:pt x="1" y="166"/>
                    <a:pt x="37" y="202"/>
                    <a:pt x="73" y="238"/>
                  </a:cubicBezTo>
                  <a:cubicBezTo>
                    <a:pt x="325" y="635"/>
                    <a:pt x="614" y="1031"/>
                    <a:pt x="902" y="1392"/>
                  </a:cubicBezTo>
                  <a:cubicBezTo>
                    <a:pt x="1624" y="2510"/>
                    <a:pt x="2742" y="2871"/>
                    <a:pt x="3932" y="3123"/>
                  </a:cubicBezTo>
                  <a:cubicBezTo>
                    <a:pt x="4059" y="3158"/>
                    <a:pt x="4190" y="3174"/>
                    <a:pt x="4321" y="3174"/>
                  </a:cubicBezTo>
                  <a:cubicBezTo>
                    <a:pt x="4599" y="3174"/>
                    <a:pt x="4877" y="3101"/>
                    <a:pt x="5122" y="2979"/>
                  </a:cubicBezTo>
                  <a:cubicBezTo>
                    <a:pt x="5093" y="2748"/>
                    <a:pt x="4995" y="2586"/>
                    <a:pt x="4828" y="2586"/>
                  </a:cubicBezTo>
                  <a:cubicBezTo>
                    <a:pt x="4786" y="2586"/>
                    <a:pt x="4740" y="2597"/>
                    <a:pt x="4689" y="2618"/>
                  </a:cubicBezTo>
                  <a:cubicBezTo>
                    <a:pt x="4518" y="2670"/>
                    <a:pt x="4353" y="2691"/>
                    <a:pt x="4191" y="2691"/>
                  </a:cubicBezTo>
                  <a:cubicBezTo>
                    <a:pt x="3672" y="2691"/>
                    <a:pt x="3192" y="2476"/>
                    <a:pt x="2670" y="2366"/>
                  </a:cubicBezTo>
                  <a:cubicBezTo>
                    <a:pt x="1912" y="1825"/>
                    <a:pt x="1263" y="1139"/>
                    <a:pt x="722" y="382"/>
                  </a:cubicBezTo>
                  <a:cubicBezTo>
                    <a:pt x="581" y="213"/>
                    <a:pt x="463" y="1"/>
                    <a:pt x="263" y="1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"/>
            <p:cNvSpPr/>
            <p:nvPr/>
          </p:nvSpPr>
          <p:spPr>
            <a:xfrm>
              <a:off x="10027450" y="-1728387"/>
              <a:ext cx="110950" cy="19550"/>
            </a:xfrm>
            <a:custGeom>
              <a:avLst/>
              <a:gdLst/>
              <a:ahLst/>
              <a:cxnLst/>
              <a:rect l="l" t="t" r="r" b="b"/>
              <a:pathLst>
                <a:path w="4438" h="782" extrusionOk="0">
                  <a:moveTo>
                    <a:pt x="1258" y="1"/>
                  </a:moveTo>
                  <a:cubicBezTo>
                    <a:pt x="774" y="1"/>
                    <a:pt x="318" y="139"/>
                    <a:pt x="1" y="601"/>
                  </a:cubicBezTo>
                  <a:cubicBezTo>
                    <a:pt x="217" y="601"/>
                    <a:pt x="434" y="601"/>
                    <a:pt x="650" y="529"/>
                  </a:cubicBezTo>
                  <a:cubicBezTo>
                    <a:pt x="974" y="433"/>
                    <a:pt x="1307" y="388"/>
                    <a:pt x="1640" y="388"/>
                  </a:cubicBezTo>
                  <a:cubicBezTo>
                    <a:pt x="1938" y="388"/>
                    <a:pt x="2236" y="424"/>
                    <a:pt x="2525" y="492"/>
                  </a:cubicBezTo>
                  <a:cubicBezTo>
                    <a:pt x="2801" y="575"/>
                    <a:pt x="2992" y="721"/>
                    <a:pt x="3276" y="721"/>
                  </a:cubicBezTo>
                  <a:cubicBezTo>
                    <a:pt x="3364" y="721"/>
                    <a:pt x="3461" y="707"/>
                    <a:pt x="3571" y="673"/>
                  </a:cubicBezTo>
                  <a:cubicBezTo>
                    <a:pt x="3607" y="661"/>
                    <a:pt x="3648" y="656"/>
                    <a:pt x="3691" y="656"/>
                  </a:cubicBezTo>
                  <a:cubicBezTo>
                    <a:pt x="3906" y="656"/>
                    <a:pt x="4197" y="781"/>
                    <a:pt x="4437" y="781"/>
                  </a:cubicBezTo>
                  <a:cubicBezTo>
                    <a:pt x="3571" y="348"/>
                    <a:pt x="2598" y="96"/>
                    <a:pt x="1624" y="24"/>
                  </a:cubicBezTo>
                  <a:cubicBezTo>
                    <a:pt x="1501" y="9"/>
                    <a:pt x="1379" y="1"/>
                    <a:pt x="1258" y="1"/>
                  </a:cubicBezTo>
                  <a:close/>
                </a:path>
              </a:pathLst>
            </a:custGeom>
            <a:solidFill>
              <a:srgbClr val="FED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"/>
            <p:cNvSpPr/>
            <p:nvPr/>
          </p:nvSpPr>
          <p:spPr>
            <a:xfrm>
              <a:off x="9943600" y="-1645012"/>
              <a:ext cx="42400" cy="66350"/>
            </a:xfrm>
            <a:custGeom>
              <a:avLst/>
              <a:gdLst/>
              <a:ahLst/>
              <a:cxnLst/>
              <a:rect l="l" t="t" r="r" b="b"/>
              <a:pathLst>
                <a:path w="1696" h="2654" extrusionOk="0">
                  <a:moveTo>
                    <a:pt x="1088" y="0"/>
                  </a:moveTo>
                  <a:cubicBezTo>
                    <a:pt x="1038" y="0"/>
                    <a:pt x="987" y="14"/>
                    <a:pt x="938" y="43"/>
                  </a:cubicBezTo>
                  <a:cubicBezTo>
                    <a:pt x="866" y="151"/>
                    <a:pt x="722" y="187"/>
                    <a:pt x="614" y="187"/>
                  </a:cubicBezTo>
                  <a:cubicBezTo>
                    <a:pt x="181" y="548"/>
                    <a:pt x="397" y="1089"/>
                    <a:pt x="181" y="1522"/>
                  </a:cubicBezTo>
                  <a:cubicBezTo>
                    <a:pt x="1" y="1882"/>
                    <a:pt x="1" y="2279"/>
                    <a:pt x="145" y="2640"/>
                  </a:cubicBezTo>
                  <a:cubicBezTo>
                    <a:pt x="181" y="2649"/>
                    <a:pt x="212" y="2653"/>
                    <a:pt x="241" y="2653"/>
                  </a:cubicBezTo>
                  <a:cubicBezTo>
                    <a:pt x="325" y="2653"/>
                    <a:pt x="379" y="2613"/>
                    <a:pt x="433" y="2532"/>
                  </a:cubicBezTo>
                  <a:cubicBezTo>
                    <a:pt x="602" y="2329"/>
                    <a:pt x="708" y="2095"/>
                    <a:pt x="1015" y="2095"/>
                  </a:cubicBezTo>
                  <a:cubicBezTo>
                    <a:pt x="1037" y="2095"/>
                    <a:pt x="1059" y="2096"/>
                    <a:pt x="1083" y="2099"/>
                  </a:cubicBezTo>
                  <a:cubicBezTo>
                    <a:pt x="1109" y="2102"/>
                    <a:pt x="1134" y="2104"/>
                    <a:pt x="1159" y="2104"/>
                  </a:cubicBezTo>
                  <a:cubicBezTo>
                    <a:pt x="1378" y="2104"/>
                    <a:pt x="1559" y="1968"/>
                    <a:pt x="1624" y="1774"/>
                  </a:cubicBezTo>
                  <a:cubicBezTo>
                    <a:pt x="1696" y="1486"/>
                    <a:pt x="1551" y="1377"/>
                    <a:pt x="1299" y="1233"/>
                  </a:cubicBezTo>
                  <a:cubicBezTo>
                    <a:pt x="1010" y="1125"/>
                    <a:pt x="794" y="945"/>
                    <a:pt x="974" y="584"/>
                  </a:cubicBezTo>
                  <a:cubicBezTo>
                    <a:pt x="1083" y="512"/>
                    <a:pt x="1227" y="476"/>
                    <a:pt x="1335" y="404"/>
                  </a:cubicBezTo>
                  <a:cubicBezTo>
                    <a:pt x="1371" y="367"/>
                    <a:pt x="1407" y="295"/>
                    <a:pt x="1407" y="259"/>
                  </a:cubicBezTo>
                  <a:cubicBezTo>
                    <a:pt x="1354" y="101"/>
                    <a:pt x="1224" y="0"/>
                    <a:pt x="1088" y="0"/>
                  </a:cubicBezTo>
                  <a:close/>
                </a:path>
              </a:pathLst>
            </a:custGeom>
            <a:solidFill>
              <a:srgbClr val="FFC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"/>
            <p:cNvSpPr/>
            <p:nvPr/>
          </p:nvSpPr>
          <p:spPr>
            <a:xfrm>
              <a:off x="9944500" y="-1587562"/>
              <a:ext cx="33400" cy="77075"/>
            </a:xfrm>
            <a:custGeom>
              <a:avLst/>
              <a:gdLst/>
              <a:ahLst/>
              <a:cxnLst/>
              <a:rect l="l" t="t" r="r" b="b"/>
              <a:pathLst>
                <a:path w="1336" h="3083" extrusionOk="0">
                  <a:moveTo>
                    <a:pt x="808" y="1"/>
                  </a:moveTo>
                  <a:cubicBezTo>
                    <a:pt x="665" y="1"/>
                    <a:pt x="485" y="57"/>
                    <a:pt x="253" y="161"/>
                  </a:cubicBezTo>
                  <a:lnTo>
                    <a:pt x="109" y="306"/>
                  </a:lnTo>
                  <a:cubicBezTo>
                    <a:pt x="1" y="1279"/>
                    <a:pt x="145" y="2217"/>
                    <a:pt x="578" y="3083"/>
                  </a:cubicBezTo>
                  <a:lnTo>
                    <a:pt x="614" y="2902"/>
                  </a:lnTo>
                  <a:cubicBezTo>
                    <a:pt x="686" y="2794"/>
                    <a:pt x="758" y="2650"/>
                    <a:pt x="758" y="2506"/>
                  </a:cubicBezTo>
                  <a:cubicBezTo>
                    <a:pt x="722" y="2109"/>
                    <a:pt x="469" y="1784"/>
                    <a:pt x="506" y="1388"/>
                  </a:cubicBezTo>
                  <a:cubicBezTo>
                    <a:pt x="578" y="883"/>
                    <a:pt x="1227" y="1243"/>
                    <a:pt x="1335" y="811"/>
                  </a:cubicBezTo>
                  <a:cubicBezTo>
                    <a:pt x="1237" y="248"/>
                    <a:pt x="1106" y="1"/>
                    <a:pt x="808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"/>
            <p:cNvSpPr/>
            <p:nvPr/>
          </p:nvSpPr>
          <p:spPr>
            <a:xfrm>
              <a:off x="10023850" y="-1467412"/>
              <a:ext cx="101925" cy="25450"/>
            </a:xfrm>
            <a:custGeom>
              <a:avLst/>
              <a:gdLst/>
              <a:ahLst/>
              <a:cxnLst/>
              <a:rect l="l" t="t" r="r" b="b"/>
              <a:pathLst>
                <a:path w="4077" h="1018" extrusionOk="0">
                  <a:moveTo>
                    <a:pt x="3725" y="1"/>
                  </a:moveTo>
                  <a:cubicBezTo>
                    <a:pt x="3546" y="1"/>
                    <a:pt x="3377" y="94"/>
                    <a:pt x="3247" y="224"/>
                  </a:cubicBezTo>
                  <a:cubicBezTo>
                    <a:pt x="3108" y="363"/>
                    <a:pt x="2925" y="428"/>
                    <a:pt x="2735" y="428"/>
                  </a:cubicBezTo>
                  <a:cubicBezTo>
                    <a:pt x="2629" y="428"/>
                    <a:pt x="2521" y="408"/>
                    <a:pt x="2417" y="369"/>
                  </a:cubicBezTo>
                  <a:cubicBezTo>
                    <a:pt x="1997" y="330"/>
                    <a:pt x="1566" y="242"/>
                    <a:pt x="1136" y="242"/>
                  </a:cubicBezTo>
                  <a:cubicBezTo>
                    <a:pt x="755" y="242"/>
                    <a:pt x="374" y="312"/>
                    <a:pt x="1" y="549"/>
                  </a:cubicBezTo>
                  <a:cubicBezTo>
                    <a:pt x="289" y="802"/>
                    <a:pt x="650" y="657"/>
                    <a:pt x="974" y="838"/>
                  </a:cubicBezTo>
                  <a:cubicBezTo>
                    <a:pt x="1119" y="910"/>
                    <a:pt x="1272" y="946"/>
                    <a:pt x="1425" y="946"/>
                  </a:cubicBezTo>
                  <a:cubicBezTo>
                    <a:pt x="1578" y="946"/>
                    <a:pt x="1732" y="910"/>
                    <a:pt x="1876" y="838"/>
                  </a:cubicBezTo>
                  <a:cubicBezTo>
                    <a:pt x="1960" y="781"/>
                    <a:pt x="2028" y="759"/>
                    <a:pt x="2084" y="759"/>
                  </a:cubicBezTo>
                  <a:cubicBezTo>
                    <a:pt x="2245" y="759"/>
                    <a:pt x="2320" y="938"/>
                    <a:pt x="2453" y="1018"/>
                  </a:cubicBezTo>
                  <a:cubicBezTo>
                    <a:pt x="2922" y="874"/>
                    <a:pt x="3463" y="874"/>
                    <a:pt x="3824" y="405"/>
                  </a:cubicBezTo>
                  <a:cubicBezTo>
                    <a:pt x="3932" y="297"/>
                    <a:pt x="4076" y="224"/>
                    <a:pt x="3932" y="44"/>
                  </a:cubicBezTo>
                  <a:cubicBezTo>
                    <a:pt x="3862" y="14"/>
                    <a:pt x="3793" y="1"/>
                    <a:pt x="3725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"/>
            <p:cNvSpPr/>
            <p:nvPr/>
          </p:nvSpPr>
          <p:spPr>
            <a:xfrm>
              <a:off x="10119425" y="-1508712"/>
              <a:ext cx="60450" cy="51425"/>
            </a:xfrm>
            <a:custGeom>
              <a:avLst/>
              <a:gdLst/>
              <a:ahLst/>
              <a:cxnLst/>
              <a:rect l="l" t="t" r="r" b="b"/>
              <a:pathLst>
                <a:path w="2418" h="2057" extrusionOk="0">
                  <a:moveTo>
                    <a:pt x="2345" y="1"/>
                  </a:moveTo>
                  <a:cubicBezTo>
                    <a:pt x="1660" y="37"/>
                    <a:pt x="1299" y="650"/>
                    <a:pt x="758" y="975"/>
                  </a:cubicBezTo>
                  <a:cubicBezTo>
                    <a:pt x="722" y="1011"/>
                    <a:pt x="650" y="1083"/>
                    <a:pt x="614" y="1119"/>
                  </a:cubicBezTo>
                  <a:cubicBezTo>
                    <a:pt x="506" y="1371"/>
                    <a:pt x="217" y="1480"/>
                    <a:pt x="145" y="1768"/>
                  </a:cubicBezTo>
                  <a:lnTo>
                    <a:pt x="1" y="2057"/>
                  </a:lnTo>
                  <a:cubicBezTo>
                    <a:pt x="181" y="2057"/>
                    <a:pt x="397" y="1985"/>
                    <a:pt x="542" y="1876"/>
                  </a:cubicBezTo>
                  <a:cubicBezTo>
                    <a:pt x="1299" y="1408"/>
                    <a:pt x="1912" y="794"/>
                    <a:pt x="2417" y="73"/>
                  </a:cubicBezTo>
                  <a:lnTo>
                    <a:pt x="2345" y="1"/>
                  </a:ln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"/>
            <p:cNvSpPr/>
            <p:nvPr/>
          </p:nvSpPr>
          <p:spPr>
            <a:xfrm>
              <a:off x="10194275" y="-1603387"/>
              <a:ext cx="13550" cy="55025"/>
            </a:xfrm>
            <a:custGeom>
              <a:avLst/>
              <a:gdLst/>
              <a:ahLst/>
              <a:cxnLst/>
              <a:rect l="l" t="t" r="r" b="b"/>
              <a:pathLst>
                <a:path w="542" h="2201" extrusionOk="0">
                  <a:moveTo>
                    <a:pt x="361" y="1"/>
                  </a:moveTo>
                  <a:lnTo>
                    <a:pt x="361" y="1"/>
                  </a:lnTo>
                  <a:cubicBezTo>
                    <a:pt x="289" y="289"/>
                    <a:pt x="469" y="578"/>
                    <a:pt x="217" y="794"/>
                  </a:cubicBezTo>
                  <a:lnTo>
                    <a:pt x="144" y="903"/>
                  </a:lnTo>
                  <a:lnTo>
                    <a:pt x="144" y="975"/>
                  </a:lnTo>
                  <a:lnTo>
                    <a:pt x="181" y="1047"/>
                  </a:lnTo>
                  <a:cubicBezTo>
                    <a:pt x="253" y="1155"/>
                    <a:pt x="108" y="1119"/>
                    <a:pt x="108" y="1191"/>
                  </a:cubicBezTo>
                  <a:cubicBezTo>
                    <a:pt x="72" y="1227"/>
                    <a:pt x="72" y="1299"/>
                    <a:pt x="36" y="1371"/>
                  </a:cubicBezTo>
                  <a:cubicBezTo>
                    <a:pt x="0" y="1624"/>
                    <a:pt x="36" y="1876"/>
                    <a:pt x="144" y="2129"/>
                  </a:cubicBezTo>
                  <a:lnTo>
                    <a:pt x="217" y="2201"/>
                  </a:lnTo>
                  <a:cubicBezTo>
                    <a:pt x="361" y="1696"/>
                    <a:pt x="469" y="1191"/>
                    <a:pt x="505" y="650"/>
                  </a:cubicBezTo>
                  <a:cubicBezTo>
                    <a:pt x="541" y="434"/>
                    <a:pt x="505" y="217"/>
                    <a:pt x="361" y="1"/>
                  </a:cubicBez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"/>
            <p:cNvSpPr/>
            <p:nvPr/>
          </p:nvSpPr>
          <p:spPr>
            <a:xfrm>
              <a:off x="10175325" y="-1531237"/>
              <a:ext cx="17175" cy="24375"/>
            </a:xfrm>
            <a:custGeom>
              <a:avLst/>
              <a:gdLst/>
              <a:ahLst/>
              <a:cxnLst/>
              <a:rect l="l" t="t" r="r" b="b"/>
              <a:pathLst>
                <a:path w="687" h="975" extrusionOk="0">
                  <a:moveTo>
                    <a:pt x="614" y="0"/>
                  </a:moveTo>
                  <a:cubicBezTo>
                    <a:pt x="542" y="0"/>
                    <a:pt x="470" y="36"/>
                    <a:pt x="434" y="108"/>
                  </a:cubicBezTo>
                  <a:cubicBezTo>
                    <a:pt x="253" y="361"/>
                    <a:pt x="1" y="577"/>
                    <a:pt x="181" y="938"/>
                  </a:cubicBezTo>
                  <a:lnTo>
                    <a:pt x="217" y="974"/>
                  </a:lnTo>
                  <a:cubicBezTo>
                    <a:pt x="434" y="686"/>
                    <a:pt x="686" y="469"/>
                    <a:pt x="686" y="72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"/>
            <p:cNvSpPr/>
            <p:nvPr/>
          </p:nvSpPr>
          <p:spPr>
            <a:xfrm>
              <a:off x="10191550" y="-1549287"/>
              <a:ext cx="9050" cy="11750"/>
            </a:xfrm>
            <a:custGeom>
              <a:avLst/>
              <a:gdLst/>
              <a:ahLst/>
              <a:cxnLst/>
              <a:rect l="l" t="t" r="r" b="b"/>
              <a:pathLst>
                <a:path w="362" h="470" extrusionOk="0">
                  <a:moveTo>
                    <a:pt x="290" y="1"/>
                  </a:moveTo>
                  <a:cubicBezTo>
                    <a:pt x="1" y="1"/>
                    <a:pt x="37" y="217"/>
                    <a:pt x="109" y="398"/>
                  </a:cubicBezTo>
                  <a:lnTo>
                    <a:pt x="181" y="470"/>
                  </a:lnTo>
                  <a:cubicBezTo>
                    <a:pt x="290" y="362"/>
                    <a:pt x="362" y="181"/>
                    <a:pt x="326" y="37"/>
                  </a:cubicBezTo>
                  <a:lnTo>
                    <a:pt x="290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"/>
            <p:cNvSpPr/>
            <p:nvPr/>
          </p:nvSpPr>
          <p:spPr>
            <a:xfrm>
              <a:off x="10188850" y="-1537562"/>
              <a:ext cx="7250" cy="8150"/>
            </a:xfrm>
            <a:custGeom>
              <a:avLst/>
              <a:gdLst/>
              <a:ahLst/>
              <a:cxnLst/>
              <a:rect l="l" t="t" r="r" b="b"/>
              <a:pathLst>
                <a:path w="290" h="326" extrusionOk="0">
                  <a:moveTo>
                    <a:pt x="253" y="1"/>
                  </a:moveTo>
                  <a:cubicBezTo>
                    <a:pt x="37" y="1"/>
                    <a:pt x="1" y="109"/>
                    <a:pt x="109" y="289"/>
                  </a:cubicBezTo>
                  <a:lnTo>
                    <a:pt x="109" y="325"/>
                  </a:lnTo>
                  <a:cubicBezTo>
                    <a:pt x="217" y="253"/>
                    <a:pt x="289" y="145"/>
                    <a:pt x="289" y="3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DC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"/>
            <p:cNvSpPr/>
            <p:nvPr/>
          </p:nvSpPr>
          <p:spPr>
            <a:xfrm>
              <a:off x="9967050" y="-1657487"/>
              <a:ext cx="114525" cy="64725"/>
            </a:xfrm>
            <a:custGeom>
              <a:avLst/>
              <a:gdLst/>
              <a:ahLst/>
              <a:cxnLst/>
              <a:rect l="l" t="t" r="r" b="b"/>
              <a:pathLst>
                <a:path w="4581" h="2589" extrusionOk="0">
                  <a:moveTo>
                    <a:pt x="361" y="1"/>
                  </a:moveTo>
                  <a:cubicBezTo>
                    <a:pt x="181" y="109"/>
                    <a:pt x="72" y="325"/>
                    <a:pt x="0" y="542"/>
                  </a:cubicBezTo>
                  <a:cubicBezTo>
                    <a:pt x="145" y="614"/>
                    <a:pt x="325" y="650"/>
                    <a:pt x="433" y="830"/>
                  </a:cubicBezTo>
                  <a:cubicBezTo>
                    <a:pt x="649" y="1155"/>
                    <a:pt x="1335" y="1371"/>
                    <a:pt x="722" y="1912"/>
                  </a:cubicBezTo>
                  <a:cubicBezTo>
                    <a:pt x="613" y="1985"/>
                    <a:pt x="686" y="2201"/>
                    <a:pt x="830" y="2309"/>
                  </a:cubicBezTo>
                  <a:cubicBezTo>
                    <a:pt x="884" y="2363"/>
                    <a:pt x="965" y="2390"/>
                    <a:pt x="1051" y="2390"/>
                  </a:cubicBezTo>
                  <a:cubicBezTo>
                    <a:pt x="1136" y="2390"/>
                    <a:pt x="1227" y="2363"/>
                    <a:pt x="1299" y="2309"/>
                  </a:cubicBezTo>
                  <a:cubicBezTo>
                    <a:pt x="1768" y="2057"/>
                    <a:pt x="2092" y="1588"/>
                    <a:pt x="2164" y="1083"/>
                  </a:cubicBezTo>
                  <a:cubicBezTo>
                    <a:pt x="2236" y="1732"/>
                    <a:pt x="2850" y="2021"/>
                    <a:pt x="3066" y="2562"/>
                  </a:cubicBezTo>
                  <a:cubicBezTo>
                    <a:pt x="3102" y="2580"/>
                    <a:pt x="3147" y="2589"/>
                    <a:pt x="3197" y="2589"/>
                  </a:cubicBezTo>
                  <a:cubicBezTo>
                    <a:pt x="3246" y="2589"/>
                    <a:pt x="3300" y="2580"/>
                    <a:pt x="3355" y="2562"/>
                  </a:cubicBezTo>
                  <a:cubicBezTo>
                    <a:pt x="3607" y="1912"/>
                    <a:pt x="4004" y="1335"/>
                    <a:pt x="4545" y="939"/>
                  </a:cubicBezTo>
                  <a:cubicBezTo>
                    <a:pt x="4545" y="903"/>
                    <a:pt x="4545" y="866"/>
                    <a:pt x="4581" y="830"/>
                  </a:cubicBezTo>
                  <a:cubicBezTo>
                    <a:pt x="4509" y="668"/>
                    <a:pt x="4419" y="623"/>
                    <a:pt x="4319" y="623"/>
                  </a:cubicBezTo>
                  <a:cubicBezTo>
                    <a:pt x="4220" y="623"/>
                    <a:pt x="4112" y="668"/>
                    <a:pt x="4004" y="686"/>
                  </a:cubicBezTo>
                  <a:cubicBezTo>
                    <a:pt x="3787" y="722"/>
                    <a:pt x="3571" y="758"/>
                    <a:pt x="3318" y="758"/>
                  </a:cubicBezTo>
                  <a:cubicBezTo>
                    <a:pt x="3102" y="722"/>
                    <a:pt x="3138" y="325"/>
                    <a:pt x="2922" y="325"/>
                  </a:cubicBezTo>
                  <a:lnTo>
                    <a:pt x="2597" y="614"/>
                  </a:lnTo>
                  <a:cubicBezTo>
                    <a:pt x="2516" y="391"/>
                    <a:pt x="2367" y="328"/>
                    <a:pt x="2213" y="328"/>
                  </a:cubicBezTo>
                  <a:cubicBezTo>
                    <a:pt x="2093" y="328"/>
                    <a:pt x="1971" y="366"/>
                    <a:pt x="1876" y="398"/>
                  </a:cubicBezTo>
                  <a:cubicBezTo>
                    <a:pt x="1709" y="475"/>
                    <a:pt x="1536" y="512"/>
                    <a:pt x="1366" y="512"/>
                  </a:cubicBezTo>
                  <a:cubicBezTo>
                    <a:pt x="982" y="512"/>
                    <a:pt x="611" y="326"/>
                    <a:pt x="361" y="1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"/>
            <p:cNvSpPr/>
            <p:nvPr/>
          </p:nvSpPr>
          <p:spPr>
            <a:xfrm>
              <a:off x="10070725" y="-1702487"/>
              <a:ext cx="86600" cy="102800"/>
            </a:xfrm>
            <a:custGeom>
              <a:avLst/>
              <a:gdLst/>
              <a:ahLst/>
              <a:cxnLst/>
              <a:rect l="l" t="t" r="r" b="b"/>
              <a:pathLst>
                <a:path w="3464" h="4112" extrusionOk="0">
                  <a:moveTo>
                    <a:pt x="2697" y="0"/>
                  </a:moveTo>
                  <a:cubicBezTo>
                    <a:pt x="2544" y="0"/>
                    <a:pt x="2391" y="176"/>
                    <a:pt x="2237" y="286"/>
                  </a:cubicBezTo>
                  <a:cubicBezTo>
                    <a:pt x="2129" y="322"/>
                    <a:pt x="2021" y="358"/>
                    <a:pt x="2057" y="466"/>
                  </a:cubicBezTo>
                  <a:cubicBezTo>
                    <a:pt x="2093" y="719"/>
                    <a:pt x="2562" y="611"/>
                    <a:pt x="2454" y="827"/>
                  </a:cubicBezTo>
                  <a:cubicBezTo>
                    <a:pt x="2309" y="1224"/>
                    <a:pt x="2742" y="1909"/>
                    <a:pt x="1913" y="2017"/>
                  </a:cubicBezTo>
                  <a:cubicBezTo>
                    <a:pt x="1716" y="2045"/>
                    <a:pt x="1629" y="2358"/>
                    <a:pt x="1412" y="2358"/>
                  </a:cubicBezTo>
                  <a:cubicBezTo>
                    <a:pt x="1350" y="2358"/>
                    <a:pt x="1279" y="2333"/>
                    <a:pt x="1191" y="2270"/>
                  </a:cubicBezTo>
                  <a:cubicBezTo>
                    <a:pt x="1155" y="2270"/>
                    <a:pt x="975" y="2342"/>
                    <a:pt x="975" y="2414"/>
                  </a:cubicBezTo>
                  <a:cubicBezTo>
                    <a:pt x="917" y="2605"/>
                    <a:pt x="810" y="2644"/>
                    <a:pt x="694" y="2644"/>
                  </a:cubicBezTo>
                  <a:cubicBezTo>
                    <a:pt x="613" y="2644"/>
                    <a:pt x="529" y="2625"/>
                    <a:pt x="456" y="2625"/>
                  </a:cubicBezTo>
                  <a:cubicBezTo>
                    <a:pt x="435" y="2625"/>
                    <a:pt x="416" y="2627"/>
                    <a:pt x="398" y="2630"/>
                  </a:cubicBezTo>
                  <a:cubicBezTo>
                    <a:pt x="290" y="2847"/>
                    <a:pt x="217" y="3027"/>
                    <a:pt x="145" y="3280"/>
                  </a:cubicBezTo>
                  <a:cubicBezTo>
                    <a:pt x="1" y="3496"/>
                    <a:pt x="73" y="3821"/>
                    <a:pt x="326" y="3929"/>
                  </a:cubicBezTo>
                  <a:cubicBezTo>
                    <a:pt x="485" y="4020"/>
                    <a:pt x="645" y="4111"/>
                    <a:pt x="805" y="4111"/>
                  </a:cubicBezTo>
                  <a:cubicBezTo>
                    <a:pt x="897" y="4111"/>
                    <a:pt x="990" y="4080"/>
                    <a:pt x="1083" y="4001"/>
                  </a:cubicBezTo>
                  <a:cubicBezTo>
                    <a:pt x="1444" y="3748"/>
                    <a:pt x="1840" y="3460"/>
                    <a:pt x="1876" y="3027"/>
                  </a:cubicBezTo>
                  <a:cubicBezTo>
                    <a:pt x="1949" y="2558"/>
                    <a:pt x="2237" y="2378"/>
                    <a:pt x="2562" y="2162"/>
                  </a:cubicBezTo>
                  <a:cubicBezTo>
                    <a:pt x="2778" y="1909"/>
                    <a:pt x="2886" y="1584"/>
                    <a:pt x="2922" y="1260"/>
                  </a:cubicBezTo>
                  <a:cubicBezTo>
                    <a:pt x="2886" y="899"/>
                    <a:pt x="3139" y="575"/>
                    <a:pt x="3463" y="502"/>
                  </a:cubicBezTo>
                  <a:cubicBezTo>
                    <a:pt x="3355" y="322"/>
                    <a:pt x="3067" y="394"/>
                    <a:pt x="2995" y="286"/>
                  </a:cubicBezTo>
                  <a:cubicBezTo>
                    <a:pt x="2895" y="74"/>
                    <a:pt x="2796" y="0"/>
                    <a:pt x="2697" y="0"/>
                  </a:cubicBezTo>
                  <a:close/>
                </a:path>
              </a:pathLst>
            </a:custGeom>
            <a:solidFill>
              <a:srgbClr val="FFC9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"/>
            <p:cNvSpPr/>
            <p:nvPr/>
          </p:nvSpPr>
          <p:spPr>
            <a:xfrm>
              <a:off x="10029250" y="-1648087"/>
              <a:ext cx="135275" cy="91525"/>
            </a:xfrm>
            <a:custGeom>
              <a:avLst/>
              <a:gdLst/>
              <a:ahLst/>
              <a:cxnLst/>
              <a:rect l="l" t="t" r="r" b="b"/>
              <a:pathLst>
                <a:path w="5411" h="3661" extrusionOk="0">
                  <a:moveTo>
                    <a:pt x="4634" y="1"/>
                  </a:moveTo>
                  <a:cubicBezTo>
                    <a:pt x="4511" y="1"/>
                    <a:pt x="4366" y="65"/>
                    <a:pt x="4221" y="130"/>
                  </a:cubicBezTo>
                  <a:cubicBezTo>
                    <a:pt x="4092" y="87"/>
                    <a:pt x="3989" y="63"/>
                    <a:pt x="3915" y="63"/>
                  </a:cubicBezTo>
                  <a:cubicBezTo>
                    <a:pt x="3737" y="63"/>
                    <a:pt x="3719" y="197"/>
                    <a:pt x="3896" y="527"/>
                  </a:cubicBezTo>
                  <a:cubicBezTo>
                    <a:pt x="4171" y="1111"/>
                    <a:pt x="3955" y="1794"/>
                    <a:pt x="3434" y="1794"/>
                  </a:cubicBezTo>
                  <a:cubicBezTo>
                    <a:pt x="3408" y="1794"/>
                    <a:pt x="3382" y="1792"/>
                    <a:pt x="3355" y="1789"/>
                  </a:cubicBezTo>
                  <a:cubicBezTo>
                    <a:pt x="3290" y="1781"/>
                    <a:pt x="3231" y="1777"/>
                    <a:pt x="3178" y="1777"/>
                  </a:cubicBezTo>
                  <a:cubicBezTo>
                    <a:pt x="2763" y="1777"/>
                    <a:pt x="2706" y="2022"/>
                    <a:pt x="2706" y="2438"/>
                  </a:cubicBezTo>
                  <a:cubicBezTo>
                    <a:pt x="2412" y="1919"/>
                    <a:pt x="2133" y="1668"/>
                    <a:pt x="1806" y="1668"/>
                  </a:cubicBezTo>
                  <a:cubicBezTo>
                    <a:pt x="1611" y="1668"/>
                    <a:pt x="1398" y="1758"/>
                    <a:pt x="1155" y="1933"/>
                  </a:cubicBezTo>
                  <a:cubicBezTo>
                    <a:pt x="975" y="2041"/>
                    <a:pt x="975" y="2294"/>
                    <a:pt x="758" y="2366"/>
                  </a:cubicBezTo>
                  <a:cubicBezTo>
                    <a:pt x="686" y="2366"/>
                    <a:pt x="650" y="2402"/>
                    <a:pt x="578" y="2402"/>
                  </a:cubicBezTo>
                  <a:cubicBezTo>
                    <a:pt x="506" y="2691"/>
                    <a:pt x="1" y="2366"/>
                    <a:pt x="37" y="2799"/>
                  </a:cubicBezTo>
                  <a:cubicBezTo>
                    <a:pt x="144" y="3148"/>
                    <a:pt x="272" y="3397"/>
                    <a:pt x="569" y="3397"/>
                  </a:cubicBezTo>
                  <a:cubicBezTo>
                    <a:pt x="670" y="3397"/>
                    <a:pt x="791" y="3368"/>
                    <a:pt x="939" y="3304"/>
                  </a:cubicBezTo>
                  <a:cubicBezTo>
                    <a:pt x="1079" y="3226"/>
                    <a:pt x="1233" y="3188"/>
                    <a:pt x="1385" y="3188"/>
                  </a:cubicBezTo>
                  <a:cubicBezTo>
                    <a:pt x="1586" y="3188"/>
                    <a:pt x="1785" y="3253"/>
                    <a:pt x="1949" y="3376"/>
                  </a:cubicBezTo>
                  <a:cubicBezTo>
                    <a:pt x="2220" y="3567"/>
                    <a:pt x="2399" y="3660"/>
                    <a:pt x="2565" y="3660"/>
                  </a:cubicBezTo>
                  <a:cubicBezTo>
                    <a:pt x="2774" y="3660"/>
                    <a:pt x="2961" y="3513"/>
                    <a:pt x="3283" y="3232"/>
                  </a:cubicBezTo>
                  <a:cubicBezTo>
                    <a:pt x="3716" y="2871"/>
                    <a:pt x="3788" y="2186"/>
                    <a:pt x="4437" y="2077"/>
                  </a:cubicBezTo>
                  <a:lnTo>
                    <a:pt x="4509" y="1969"/>
                  </a:lnTo>
                  <a:cubicBezTo>
                    <a:pt x="4581" y="1789"/>
                    <a:pt x="4798" y="1681"/>
                    <a:pt x="4726" y="1464"/>
                  </a:cubicBezTo>
                  <a:cubicBezTo>
                    <a:pt x="4654" y="1320"/>
                    <a:pt x="4762" y="1176"/>
                    <a:pt x="4834" y="1176"/>
                  </a:cubicBezTo>
                  <a:cubicBezTo>
                    <a:pt x="5411" y="1176"/>
                    <a:pt x="5267" y="779"/>
                    <a:pt x="5267" y="454"/>
                  </a:cubicBezTo>
                  <a:lnTo>
                    <a:pt x="5267" y="454"/>
                  </a:lnTo>
                  <a:cubicBezTo>
                    <a:pt x="5203" y="476"/>
                    <a:pt x="5101" y="535"/>
                    <a:pt x="5028" y="535"/>
                  </a:cubicBezTo>
                  <a:cubicBezTo>
                    <a:pt x="4978" y="535"/>
                    <a:pt x="4942" y="507"/>
                    <a:pt x="4942" y="418"/>
                  </a:cubicBezTo>
                  <a:cubicBezTo>
                    <a:pt x="4902" y="99"/>
                    <a:pt x="4785" y="1"/>
                    <a:pt x="4634" y="1"/>
                  </a:cubicBezTo>
                  <a:close/>
                </a:path>
              </a:pathLst>
            </a:custGeom>
            <a:solidFill>
              <a:srgbClr val="FFC0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"/>
            <p:cNvSpPr/>
            <p:nvPr/>
          </p:nvSpPr>
          <p:spPr>
            <a:xfrm>
              <a:off x="10046400" y="-1649362"/>
              <a:ext cx="93800" cy="69000"/>
            </a:xfrm>
            <a:custGeom>
              <a:avLst/>
              <a:gdLst/>
              <a:ahLst/>
              <a:cxnLst/>
              <a:rect l="l" t="t" r="r" b="b"/>
              <a:pathLst>
                <a:path w="3752" h="2760" extrusionOk="0">
                  <a:moveTo>
                    <a:pt x="3535" y="0"/>
                  </a:moveTo>
                  <a:cubicBezTo>
                    <a:pt x="2886" y="73"/>
                    <a:pt x="2669" y="181"/>
                    <a:pt x="2741" y="614"/>
                  </a:cubicBezTo>
                  <a:cubicBezTo>
                    <a:pt x="2849" y="1335"/>
                    <a:pt x="2092" y="1335"/>
                    <a:pt x="1948" y="1768"/>
                  </a:cubicBezTo>
                  <a:cubicBezTo>
                    <a:pt x="1934" y="1795"/>
                    <a:pt x="1904" y="1807"/>
                    <a:pt x="1867" y="1807"/>
                  </a:cubicBezTo>
                  <a:cubicBezTo>
                    <a:pt x="1807" y="1807"/>
                    <a:pt x="1726" y="1776"/>
                    <a:pt x="1659" y="1732"/>
                  </a:cubicBezTo>
                  <a:lnTo>
                    <a:pt x="1154" y="1479"/>
                  </a:lnTo>
                  <a:cubicBezTo>
                    <a:pt x="1371" y="1191"/>
                    <a:pt x="1479" y="830"/>
                    <a:pt x="1407" y="469"/>
                  </a:cubicBezTo>
                  <a:lnTo>
                    <a:pt x="1407" y="469"/>
                  </a:lnTo>
                  <a:cubicBezTo>
                    <a:pt x="1082" y="614"/>
                    <a:pt x="902" y="974"/>
                    <a:pt x="505" y="974"/>
                  </a:cubicBezTo>
                  <a:cubicBezTo>
                    <a:pt x="397" y="974"/>
                    <a:pt x="325" y="1082"/>
                    <a:pt x="325" y="1191"/>
                  </a:cubicBezTo>
                  <a:cubicBezTo>
                    <a:pt x="289" y="1515"/>
                    <a:pt x="217" y="1840"/>
                    <a:pt x="181" y="2164"/>
                  </a:cubicBezTo>
                  <a:cubicBezTo>
                    <a:pt x="72" y="2237"/>
                    <a:pt x="0" y="2345"/>
                    <a:pt x="36" y="2453"/>
                  </a:cubicBezTo>
                  <a:cubicBezTo>
                    <a:pt x="72" y="2561"/>
                    <a:pt x="108" y="2706"/>
                    <a:pt x="289" y="2706"/>
                  </a:cubicBezTo>
                  <a:cubicBezTo>
                    <a:pt x="469" y="2706"/>
                    <a:pt x="361" y="2561"/>
                    <a:pt x="361" y="2489"/>
                  </a:cubicBezTo>
                  <a:cubicBezTo>
                    <a:pt x="289" y="1984"/>
                    <a:pt x="649" y="2128"/>
                    <a:pt x="938" y="2020"/>
                  </a:cubicBezTo>
                  <a:cubicBezTo>
                    <a:pt x="1127" y="1961"/>
                    <a:pt x="1266" y="1925"/>
                    <a:pt x="1367" y="1925"/>
                  </a:cubicBezTo>
                  <a:cubicBezTo>
                    <a:pt x="1574" y="1925"/>
                    <a:pt x="1623" y="2077"/>
                    <a:pt x="1623" y="2489"/>
                  </a:cubicBezTo>
                  <a:cubicBezTo>
                    <a:pt x="1623" y="2633"/>
                    <a:pt x="1587" y="2742"/>
                    <a:pt x="1767" y="2742"/>
                  </a:cubicBezTo>
                  <a:cubicBezTo>
                    <a:pt x="1830" y="2752"/>
                    <a:pt x="1890" y="2759"/>
                    <a:pt x="1945" y="2759"/>
                  </a:cubicBezTo>
                  <a:cubicBezTo>
                    <a:pt x="2079" y="2759"/>
                    <a:pt x="2185" y="2715"/>
                    <a:pt x="2236" y="2561"/>
                  </a:cubicBezTo>
                  <a:cubicBezTo>
                    <a:pt x="2308" y="2345"/>
                    <a:pt x="2164" y="2128"/>
                    <a:pt x="2345" y="1840"/>
                  </a:cubicBezTo>
                  <a:cubicBezTo>
                    <a:pt x="2479" y="2058"/>
                    <a:pt x="2605" y="2143"/>
                    <a:pt x="2727" y="2143"/>
                  </a:cubicBezTo>
                  <a:cubicBezTo>
                    <a:pt x="2868" y="2143"/>
                    <a:pt x="3003" y="2030"/>
                    <a:pt x="3138" y="1876"/>
                  </a:cubicBezTo>
                  <a:cubicBezTo>
                    <a:pt x="3715" y="1335"/>
                    <a:pt x="3751" y="1010"/>
                    <a:pt x="3246" y="361"/>
                  </a:cubicBezTo>
                  <a:cubicBezTo>
                    <a:pt x="3210" y="289"/>
                    <a:pt x="3174" y="253"/>
                    <a:pt x="3246" y="181"/>
                  </a:cubicBezTo>
                  <a:lnTo>
                    <a:pt x="3535" y="181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"/>
            <p:cNvSpPr/>
            <p:nvPr/>
          </p:nvSpPr>
          <p:spPr>
            <a:xfrm>
              <a:off x="9959825" y="-1618587"/>
              <a:ext cx="241675" cy="165475"/>
            </a:xfrm>
            <a:custGeom>
              <a:avLst/>
              <a:gdLst/>
              <a:ahLst/>
              <a:cxnLst/>
              <a:rect l="l" t="t" r="r" b="b"/>
              <a:pathLst>
                <a:path w="9667" h="6619" extrusionOk="0">
                  <a:moveTo>
                    <a:pt x="9048" y="0"/>
                  </a:moveTo>
                  <a:cubicBezTo>
                    <a:pt x="8990" y="0"/>
                    <a:pt x="8931" y="10"/>
                    <a:pt x="8873" y="32"/>
                  </a:cubicBezTo>
                  <a:cubicBezTo>
                    <a:pt x="8585" y="140"/>
                    <a:pt x="8801" y="320"/>
                    <a:pt x="8837" y="465"/>
                  </a:cubicBezTo>
                  <a:cubicBezTo>
                    <a:pt x="8477" y="573"/>
                    <a:pt x="8404" y="789"/>
                    <a:pt x="8477" y="1150"/>
                  </a:cubicBezTo>
                  <a:cubicBezTo>
                    <a:pt x="8510" y="1315"/>
                    <a:pt x="8512" y="1664"/>
                    <a:pt x="8205" y="1664"/>
                  </a:cubicBezTo>
                  <a:cubicBezTo>
                    <a:pt x="8178" y="1664"/>
                    <a:pt x="8148" y="1661"/>
                    <a:pt x="8116" y="1655"/>
                  </a:cubicBezTo>
                  <a:cubicBezTo>
                    <a:pt x="8018" y="1640"/>
                    <a:pt x="7922" y="1633"/>
                    <a:pt x="7828" y="1633"/>
                  </a:cubicBezTo>
                  <a:cubicBezTo>
                    <a:pt x="7227" y="1633"/>
                    <a:pt x="6693" y="1906"/>
                    <a:pt x="6132" y="2124"/>
                  </a:cubicBezTo>
                  <a:lnTo>
                    <a:pt x="6060" y="2196"/>
                  </a:lnTo>
                  <a:lnTo>
                    <a:pt x="5880" y="2340"/>
                  </a:lnTo>
                  <a:cubicBezTo>
                    <a:pt x="5844" y="2376"/>
                    <a:pt x="5808" y="2448"/>
                    <a:pt x="5771" y="2484"/>
                  </a:cubicBezTo>
                  <a:cubicBezTo>
                    <a:pt x="5684" y="2572"/>
                    <a:pt x="5738" y="2776"/>
                    <a:pt x="5591" y="2776"/>
                  </a:cubicBezTo>
                  <a:cubicBezTo>
                    <a:pt x="5556" y="2776"/>
                    <a:pt x="5510" y="2765"/>
                    <a:pt x="5447" y="2737"/>
                  </a:cubicBezTo>
                  <a:cubicBezTo>
                    <a:pt x="5389" y="2704"/>
                    <a:pt x="5339" y="2690"/>
                    <a:pt x="5295" y="2690"/>
                  </a:cubicBezTo>
                  <a:cubicBezTo>
                    <a:pt x="5145" y="2690"/>
                    <a:pt x="5061" y="2850"/>
                    <a:pt x="4978" y="2989"/>
                  </a:cubicBezTo>
                  <a:cubicBezTo>
                    <a:pt x="4978" y="3025"/>
                    <a:pt x="4942" y="3061"/>
                    <a:pt x="4906" y="3170"/>
                  </a:cubicBezTo>
                  <a:cubicBezTo>
                    <a:pt x="4888" y="3206"/>
                    <a:pt x="4879" y="3224"/>
                    <a:pt x="4874" y="3224"/>
                  </a:cubicBezTo>
                  <a:cubicBezTo>
                    <a:pt x="4870" y="3224"/>
                    <a:pt x="4870" y="3206"/>
                    <a:pt x="4870" y="3170"/>
                  </a:cubicBezTo>
                  <a:cubicBezTo>
                    <a:pt x="4870" y="3098"/>
                    <a:pt x="4798" y="3061"/>
                    <a:pt x="4762" y="3025"/>
                  </a:cubicBezTo>
                  <a:cubicBezTo>
                    <a:pt x="4671" y="2953"/>
                    <a:pt x="4581" y="2899"/>
                    <a:pt x="4505" y="2899"/>
                  </a:cubicBezTo>
                  <a:cubicBezTo>
                    <a:pt x="4428" y="2899"/>
                    <a:pt x="4365" y="2953"/>
                    <a:pt x="4329" y="3098"/>
                  </a:cubicBezTo>
                  <a:cubicBezTo>
                    <a:pt x="4257" y="3278"/>
                    <a:pt x="4185" y="3458"/>
                    <a:pt x="4040" y="3639"/>
                  </a:cubicBezTo>
                  <a:cubicBezTo>
                    <a:pt x="4004" y="3675"/>
                    <a:pt x="3968" y="3747"/>
                    <a:pt x="3968" y="3819"/>
                  </a:cubicBezTo>
                  <a:cubicBezTo>
                    <a:pt x="3889" y="3898"/>
                    <a:pt x="3926" y="4169"/>
                    <a:pt x="3796" y="4169"/>
                  </a:cubicBezTo>
                  <a:cubicBezTo>
                    <a:pt x="3749" y="4169"/>
                    <a:pt x="3678" y="4132"/>
                    <a:pt x="3571" y="4035"/>
                  </a:cubicBezTo>
                  <a:cubicBezTo>
                    <a:pt x="3517" y="3981"/>
                    <a:pt x="3445" y="3954"/>
                    <a:pt x="3373" y="3954"/>
                  </a:cubicBezTo>
                  <a:cubicBezTo>
                    <a:pt x="3301" y="3954"/>
                    <a:pt x="3229" y="3981"/>
                    <a:pt x="3175" y="4035"/>
                  </a:cubicBezTo>
                  <a:cubicBezTo>
                    <a:pt x="2919" y="4193"/>
                    <a:pt x="2672" y="4253"/>
                    <a:pt x="2429" y="4253"/>
                  </a:cubicBezTo>
                  <a:cubicBezTo>
                    <a:pt x="1951" y="4253"/>
                    <a:pt x="1489" y="4022"/>
                    <a:pt x="1011" y="3855"/>
                  </a:cubicBezTo>
                  <a:cubicBezTo>
                    <a:pt x="845" y="3669"/>
                    <a:pt x="656" y="3613"/>
                    <a:pt x="457" y="3613"/>
                  </a:cubicBezTo>
                  <a:cubicBezTo>
                    <a:pt x="308" y="3613"/>
                    <a:pt x="155" y="3644"/>
                    <a:pt x="1" y="3675"/>
                  </a:cubicBezTo>
                  <a:lnTo>
                    <a:pt x="1" y="4143"/>
                  </a:lnTo>
                  <a:cubicBezTo>
                    <a:pt x="145" y="4180"/>
                    <a:pt x="325" y="4288"/>
                    <a:pt x="397" y="4432"/>
                  </a:cubicBezTo>
                  <a:cubicBezTo>
                    <a:pt x="866" y="5189"/>
                    <a:pt x="1480" y="5875"/>
                    <a:pt x="2129" y="6452"/>
                  </a:cubicBezTo>
                  <a:cubicBezTo>
                    <a:pt x="2237" y="6560"/>
                    <a:pt x="2417" y="6560"/>
                    <a:pt x="2562" y="6596"/>
                  </a:cubicBezTo>
                  <a:cubicBezTo>
                    <a:pt x="2635" y="6612"/>
                    <a:pt x="2708" y="6618"/>
                    <a:pt x="2779" y="6618"/>
                  </a:cubicBezTo>
                  <a:cubicBezTo>
                    <a:pt x="3123" y="6618"/>
                    <a:pt x="3438" y="6465"/>
                    <a:pt x="3764" y="6465"/>
                  </a:cubicBezTo>
                  <a:cubicBezTo>
                    <a:pt x="3832" y="6465"/>
                    <a:pt x="3899" y="6472"/>
                    <a:pt x="3968" y="6488"/>
                  </a:cubicBezTo>
                  <a:cubicBezTo>
                    <a:pt x="4365" y="6560"/>
                    <a:pt x="4762" y="6596"/>
                    <a:pt x="5158" y="6596"/>
                  </a:cubicBezTo>
                  <a:cubicBezTo>
                    <a:pt x="5194" y="6452"/>
                    <a:pt x="5303" y="6452"/>
                    <a:pt x="5483" y="6380"/>
                  </a:cubicBezTo>
                  <a:cubicBezTo>
                    <a:pt x="5952" y="6307"/>
                    <a:pt x="6385" y="6091"/>
                    <a:pt x="6709" y="5730"/>
                  </a:cubicBezTo>
                  <a:cubicBezTo>
                    <a:pt x="7250" y="4937"/>
                    <a:pt x="8224" y="4540"/>
                    <a:pt x="8477" y="3530"/>
                  </a:cubicBezTo>
                  <a:cubicBezTo>
                    <a:pt x="8513" y="3422"/>
                    <a:pt x="8657" y="3350"/>
                    <a:pt x="8765" y="3314"/>
                  </a:cubicBezTo>
                  <a:cubicBezTo>
                    <a:pt x="8837" y="3278"/>
                    <a:pt x="8909" y="3242"/>
                    <a:pt x="8945" y="3206"/>
                  </a:cubicBezTo>
                  <a:cubicBezTo>
                    <a:pt x="9018" y="3170"/>
                    <a:pt x="9054" y="3134"/>
                    <a:pt x="9090" y="3061"/>
                  </a:cubicBezTo>
                  <a:cubicBezTo>
                    <a:pt x="9595" y="2701"/>
                    <a:pt x="9414" y="2124"/>
                    <a:pt x="9595" y="1691"/>
                  </a:cubicBezTo>
                  <a:cubicBezTo>
                    <a:pt x="9631" y="1691"/>
                    <a:pt x="9595" y="1655"/>
                    <a:pt x="9631" y="1619"/>
                  </a:cubicBezTo>
                  <a:cubicBezTo>
                    <a:pt x="9631" y="1583"/>
                    <a:pt x="9631" y="1547"/>
                    <a:pt x="9595" y="1511"/>
                  </a:cubicBezTo>
                  <a:cubicBezTo>
                    <a:pt x="9595" y="1511"/>
                    <a:pt x="9559" y="1511"/>
                    <a:pt x="9559" y="1475"/>
                  </a:cubicBezTo>
                  <a:cubicBezTo>
                    <a:pt x="9559" y="1438"/>
                    <a:pt x="9559" y="1402"/>
                    <a:pt x="9595" y="1366"/>
                  </a:cubicBezTo>
                  <a:cubicBezTo>
                    <a:pt x="9667" y="1042"/>
                    <a:pt x="9486" y="753"/>
                    <a:pt x="9486" y="392"/>
                  </a:cubicBezTo>
                  <a:cubicBezTo>
                    <a:pt x="9486" y="162"/>
                    <a:pt x="9279" y="0"/>
                    <a:pt x="9048" y="0"/>
                  </a:cubicBezTo>
                  <a:close/>
                </a:path>
              </a:pathLst>
            </a:custGeom>
            <a:solidFill>
              <a:srgbClr val="FFB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"/>
            <p:cNvSpPr/>
            <p:nvPr/>
          </p:nvSpPr>
          <p:spPr>
            <a:xfrm>
              <a:off x="10105900" y="-1606087"/>
              <a:ext cx="73975" cy="45125"/>
            </a:xfrm>
            <a:custGeom>
              <a:avLst/>
              <a:gdLst/>
              <a:ahLst/>
              <a:cxnLst/>
              <a:rect l="l" t="t" r="r" b="b"/>
              <a:pathLst>
                <a:path w="2959" h="1805" extrusionOk="0">
                  <a:moveTo>
                    <a:pt x="2958" y="1"/>
                  </a:moveTo>
                  <a:cubicBezTo>
                    <a:pt x="2417" y="109"/>
                    <a:pt x="2417" y="109"/>
                    <a:pt x="2489" y="686"/>
                  </a:cubicBezTo>
                  <a:cubicBezTo>
                    <a:pt x="2489" y="758"/>
                    <a:pt x="2525" y="902"/>
                    <a:pt x="2417" y="938"/>
                  </a:cubicBezTo>
                  <a:cubicBezTo>
                    <a:pt x="2381" y="962"/>
                    <a:pt x="2341" y="975"/>
                    <a:pt x="2302" y="975"/>
                  </a:cubicBezTo>
                  <a:cubicBezTo>
                    <a:pt x="2225" y="975"/>
                    <a:pt x="2153" y="926"/>
                    <a:pt x="2129" y="830"/>
                  </a:cubicBezTo>
                  <a:cubicBezTo>
                    <a:pt x="1984" y="578"/>
                    <a:pt x="1732" y="361"/>
                    <a:pt x="1443" y="289"/>
                  </a:cubicBezTo>
                  <a:cubicBezTo>
                    <a:pt x="1407" y="758"/>
                    <a:pt x="1047" y="1155"/>
                    <a:pt x="578" y="1191"/>
                  </a:cubicBezTo>
                  <a:cubicBezTo>
                    <a:pt x="289" y="1299"/>
                    <a:pt x="1" y="1407"/>
                    <a:pt x="217" y="1804"/>
                  </a:cubicBezTo>
                  <a:cubicBezTo>
                    <a:pt x="844" y="1540"/>
                    <a:pt x="1501" y="1367"/>
                    <a:pt x="2188" y="1367"/>
                  </a:cubicBezTo>
                  <a:cubicBezTo>
                    <a:pt x="2252" y="1367"/>
                    <a:pt x="2317" y="1368"/>
                    <a:pt x="2381" y="1371"/>
                  </a:cubicBezTo>
                  <a:cubicBezTo>
                    <a:pt x="2489" y="1371"/>
                    <a:pt x="2634" y="1299"/>
                    <a:pt x="2634" y="1155"/>
                  </a:cubicBezTo>
                  <a:cubicBezTo>
                    <a:pt x="2670" y="938"/>
                    <a:pt x="2886" y="758"/>
                    <a:pt x="2742" y="506"/>
                  </a:cubicBezTo>
                  <a:cubicBezTo>
                    <a:pt x="2634" y="217"/>
                    <a:pt x="2886" y="145"/>
                    <a:pt x="2958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"/>
            <p:cNvSpPr/>
            <p:nvPr/>
          </p:nvSpPr>
          <p:spPr>
            <a:xfrm>
              <a:off x="9951725" y="-1638137"/>
              <a:ext cx="91075" cy="73000"/>
            </a:xfrm>
            <a:custGeom>
              <a:avLst/>
              <a:gdLst/>
              <a:ahLst/>
              <a:cxnLst/>
              <a:rect l="l" t="t" r="r" b="b"/>
              <a:pathLst>
                <a:path w="3643" h="2920" extrusionOk="0">
                  <a:moveTo>
                    <a:pt x="1272" y="1"/>
                  </a:moveTo>
                  <a:cubicBezTo>
                    <a:pt x="1203" y="1"/>
                    <a:pt x="1124" y="25"/>
                    <a:pt x="1046" y="56"/>
                  </a:cubicBezTo>
                  <a:cubicBezTo>
                    <a:pt x="992" y="111"/>
                    <a:pt x="911" y="138"/>
                    <a:pt x="830" y="138"/>
                  </a:cubicBezTo>
                  <a:cubicBezTo>
                    <a:pt x="749" y="138"/>
                    <a:pt x="667" y="111"/>
                    <a:pt x="613" y="56"/>
                  </a:cubicBezTo>
                  <a:lnTo>
                    <a:pt x="613" y="56"/>
                  </a:lnTo>
                  <a:cubicBezTo>
                    <a:pt x="180" y="525"/>
                    <a:pt x="289" y="958"/>
                    <a:pt x="866" y="1102"/>
                  </a:cubicBezTo>
                  <a:cubicBezTo>
                    <a:pt x="1082" y="1174"/>
                    <a:pt x="1226" y="1211"/>
                    <a:pt x="1190" y="1427"/>
                  </a:cubicBezTo>
                  <a:cubicBezTo>
                    <a:pt x="1166" y="1575"/>
                    <a:pt x="1039" y="1673"/>
                    <a:pt x="904" y="1673"/>
                  </a:cubicBezTo>
                  <a:cubicBezTo>
                    <a:pt x="842" y="1673"/>
                    <a:pt x="778" y="1653"/>
                    <a:pt x="721" y="1607"/>
                  </a:cubicBezTo>
                  <a:cubicBezTo>
                    <a:pt x="637" y="1559"/>
                    <a:pt x="565" y="1535"/>
                    <a:pt x="502" y="1535"/>
                  </a:cubicBezTo>
                  <a:cubicBezTo>
                    <a:pt x="377" y="1535"/>
                    <a:pt x="289" y="1631"/>
                    <a:pt x="217" y="1824"/>
                  </a:cubicBezTo>
                  <a:cubicBezTo>
                    <a:pt x="180" y="1932"/>
                    <a:pt x="0" y="2004"/>
                    <a:pt x="0" y="2184"/>
                  </a:cubicBezTo>
                  <a:cubicBezTo>
                    <a:pt x="649" y="2184"/>
                    <a:pt x="649" y="2220"/>
                    <a:pt x="902" y="2653"/>
                  </a:cubicBezTo>
                  <a:cubicBezTo>
                    <a:pt x="938" y="2689"/>
                    <a:pt x="1010" y="2761"/>
                    <a:pt x="1046" y="2798"/>
                  </a:cubicBezTo>
                  <a:lnTo>
                    <a:pt x="1118" y="2870"/>
                  </a:lnTo>
                  <a:cubicBezTo>
                    <a:pt x="1183" y="2902"/>
                    <a:pt x="1248" y="2920"/>
                    <a:pt x="1309" y="2920"/>
                  </a:cubicBezTo>
                  <a:cubicBezTo>
                    <a:pt x="1385" y="2920"/>
                    <a:pt x="1455" y="2893"/>
                    <a:pt x="1515" y="2834"/>
                  </a:cubicBezTo>
                  <a:cubicBezTo>
                    <a:pt x="1587" y="2798"/>
                    <a:pt x="1623" y="2761"/>
                    <a:pt x="1659" y="2689"/>
                  </a:cubicBezTo>
                  <a:cubicBezTo>
                    <a:pt x="1702" y="2547"/>
                    <a:pt x="1762" y="2500"/>
                    <a:pt x="1827" y="2500"/>
                  </a:cubicBezTo>
                  <a:cubicBezTo>
                    <a:pt x="1927" y="2500"/>
                    <a:pt x="2041" y="2610"/>
                    <a:pt x="2128" y="2653"/>
                  </a:cubicBezTo>
                  <a:cubicBezTo>
                    <a:pt x="2260" y="2703"/>
                    <a:pt x="2392" y="2745"/>
                    <a:pt x="2517" y="2745"/>
                  </a:cubicBezTo>
                  <a:cubicBezTo>
                    <a:pt x="2665" y="2745"/>
                    <a:pt x="2804" y="2685"/>
                    <a:pt x="2922" y="2509"/>
                  </a:cubicBezTo>
                  <a:cubicBezTo>
                    <a:pt x="2958" y="2473"/>
                    <a:pt x="2994" y="2401"/>
                    <a:pt x="3030" y="2329"/>
                  </a:cubicBezTo>
                  <a:cubicBezTo>
                    <a:pt x="3138" y="2076"/>
                    <a:pt x="3390" y="1968"/>
                    <a:pt x="3607" y="1788"/>
                  </a:cubicBezTo>
                  <a:lnTo>
                    <a:pt x="3643" y="1752"/>
                  </a:lnTo>
                  <a:cubicBezTo>
                    <a:pt x="3571" y="1391"/>
                    <a:pt x="3535" y="994"/>
                    <a:pt x="3607" y="633"/>
                  </a:cubicBezTo>
                  <a:cubicBezTo>
                    <a:pt x="3582" y="626"/>
                    <a:pt x="3559" y="623"/>
                    <a:pt x="3539" y="623"/>
                  </a:cubicBezTo>
                  <a:cubicBezTo>
                    <a:pt x="3359" y="623"/>
                    <a:pt x="3372" y="886"/>
                    <a:pt x="3210" y="886"/>
                  </a:cubicBezTo>
                  <a:cubicBezTo>
                    <a:pt x="3174" y="850"/>
                    <a:pt x="3102" y="814"/>
                    <a:pt x="3102" y="814"/>
                  </a:cubicBezTo>
                  <a:cubicBezTo>
                    <a:pt x="3066" y="489"/>
                    <a:pt x="2922" y="237"/>
                    <a:pt x="2669" y="56"/>
                  </a:cubicBezTo>
                  <a:cubicBezTo>
                    <a:pt x="2561" y="273"/>
                    <a:pt x="2489" y="489"/>
                    <a:pt x="2489" y="742"/>
                  </a:cubicBezTo>
                  <a:cubicBezTo>
                    <a:pt x="2417" y="1030"/>
                    <a:pt x="2020" y="1066"/>
                    <a:pt x="1876" y="1355"/>
                  </a:cubicBezTo>
                  <a:cubicBezTo>
                    <a:pt x="1832" y="1442"/>
                    <a:pt x="1735" y="1490"/>
                    <a:pt x="1642" y="1490"/>
                  </a:cubicBezTo>
                  <a:cubicBezTo>
                    <a:pt x="1581" y="1490"/>
                    <a:pt x="1522" y="1470"/>
                    <a:pt x="1479" y="1427"/>
                  </a:cubicBezTo>
                  <a:cubicBezTo>
                    <a:pt x="1299" y="1211"/>
                    <a:pt x="1479" y="1102"/>
                    <a:pt x="1623" y="994"/>
                  </a:cubicBezTo>
                  <a:cubicBezTo>
                    <a:pt x="1695" y="958"/>
                    <a:pt x="1731" y="922"/>
                    <a:pt x="1804" y="886"/>
                  </a:cubicBezTo>
                  <a:cubicBezTo>
                    <a:pt x="1912" y="778"/>
                    <a:pt x="2092" y="778"/>
                    <a:pt x="2056" y="525"/>
                  </a:cubicBezTo>
                  <a:cubicBezTo>
                    <a:pt x="2037" y="409"/>
                    <a:pt x="1996" y="376"/>
                    <a:pt x="1930" y="376"/>
                  </a:cubicBezTo>
                  <a:cubicBezTo>
                    <a:pt x="1872" y="376"/>
                    <a:pt x="1795" y="400"/>
                    <a:pt x="1695" y="417"/>
                  </a:cubicBezTo>
                  <a:cubicBezTo>
                    <a:pt x="1676" y="420"/>
                    <a:pt x="1659" y="422"/>
                    <a:pt x="1644" y="422"/>
                  </a:cubicBezTo>
                  <a:cubicBezTo>
                    <a:pt x="1485" y="422"/>
                    <a:pt x="1512" y="263"/>
                    <a:pt x="1479" y="165"/>
                  </a:cubicBezTo>
                  <a:cubicBezTo>
                    <a:pt x="1438" y="42"/>
                    <a:pt x="1363" y="1"/>
                    <a:pt x="1272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"/>
            <p:cNvSpPr/>
            <p:nvPr/>
          </p:nvSpPr>
          <p:spPr>
            <a:xfrm>
              <a:off x="9967050" y="-1636737"/>
              <a:ext cx="10850" cy="3750"/>
            </a:xfrm>
            <a:custGeom>
              <a:avLst/>
              <a:gdLst/>
              <a:ahLst/>
              <a:cxnLst/>
              <a:rect l="l" t="t" r="r" b="b"/>
              <a:pathLst>
                <a:path w="434" h="150" extrusionOk="0">
                  <a:moveTo>
                    <a:pt x="0" y="0"/>
                  </a:moveTo>
                  <a:cubicBezTo>
                    <a:pt x="76" y="95"/>
                    <a:pt x="151" y="149"/>
                    <a:pt x="226" y="149"/>
                  </a:cubicBezTo>
                  <a:cubicBezTo>
                    <a:pt x="295" y="149"/>
                    <a:pt x="364" y="104"/>
                    <a:pt x="433" y="0"/>
                  </a:cubicBezTo>
                  <a:close/>
                </a:path>
              </a:pathLst>
            </a:custGeom>
            <a:solidFill>
              <a:srgbClr val="FFCB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"/>
            <p:cNvSpPr/>
            <p:nvPr/>
          </p:nvSpPr>
          <p:spPr>
            <a:xfrm>
              <a:off x="9950825" y="-1598862"/>
              <a:ext cx="195675" cy="85900"/>
            </a:xfrm>
            <a:custGeom>
              <a:avLst/>
              <a:gdLst/>
              <a:ahLst/>
              <a:cxnLst/>
              <a:rect l="l" t="t" r="r" b="b"/>
              <a:pathLst>
                <a:path w="7827" h="3436" extrusionOk="0">
                  <a:moveTo>
                    <a:pt x="7646" y="0"/>
                  </a:moveTo>
                  <a:cubicBezTo>
                    <a:pt x="7033" y="72"/>
                    <a:pt x="7033" y="72"/>
                    <a:pt x="6817" y="722"/>
                  </a:cubicBezTo>
                  <a:cubicBezTo>
                    <a:pt x="6817" y="758"/>
                    <a:pt x="6709" y="866"/>
                    <a:pt x="6672" y="866"/>
                  </a:cubicBezTo>
                  <a:cubicBezTo>
                    <a:pt x="6629" y="856"/>
                    <a:pt x="6591" y="852"/>
                    <a:pt x="6558" y="852"/>
                  </a:cubicBezTo>
                  <a:cubicBezTo>
                    <a:pt x="6346" y="852"/>
                    <a:pt x="6333" y="1039"/>
                    <a:pt x="6240" y="1227"/>
                  </a:cubicBezTo>
                  <a:cubicBezTo>
                    <a:pt x="6114" y="1437"/>
                    <a:pt x="5816" y="1549"/>
                    <a:pt x="5590" y="1549"/>
                  </a:cubicBezTo>
                  <a:cubicBezTo>
                    <a:pt x="5428" y="1549"/>
                    <a:pt x="5302" y="1491"/>
                    <a:pt x="5302" y="1371"/>
                  </a:cubicBezTo>
                  <a:cubicBezTo>
                    <a:pt x="5283" y="1048"/>
                    <a:pt x="5194" y="955"/>
                    <a:pt x="5072" y="955"/>
                  </a:cubicBezTo>
                  <a:cubicBezTo>
                    <a:pt x="4962" y="955"/>
                    <a:pt x="4826" y="1031"/>
                    <a:pt x="4689" y="1082"/>
                  </a:cubicBezTo>
                  <a:cubicBezTo>
                    <a:pt x="4635" y="1136"/>
                    <a:pt x="4572" y="1163"/>
                    <a:pt x="4508" y="1163"/>
                  </a:cubicBezTo>
                  <a:cubicBezTo>
                    <a:pt x="4445" y="1163"/>
                    <a:pt x="4382" y="1136"/>
                    <a:pt x="4328" y="1082"/>
                  </a:cubicBezTo>
                  <a:cubicBezTo>
                    <a:pt x="4241" y="1013"/>
                    <a:pt x="4169" y="985"/>
                    <a:pt x="4107" y="985"/>
                  </a:cubicBezTo>
                  <a:cubicBezTo>
                    <a:pt x="3911" y="985"/>
                    <a:pt x="3816" y="1261"/>
                    <a:pt x="3679" y="1371"/>
                  </a:cubicBezTo>
                  <a:lnTo>
                    <a:pt x="3210" y="794"/>
                  </a:lnTo>
                  <a:cubicBezTo>
                    <a:pt x="3174" y="740"/>
                    <a:pt x="3120" y="713"/>
                    <a:pt x="3066" y="713"/>
                  </a:cubicBezTo>
                  <a:cubicBezTo>
                    <a:pt x="3012" y="713"/>
                    <a:pt x="2958" y="740"/>
                    <a:pt x="2922" y="794"/>
                  </a:cubicBezTo>
                  <a:cubicBezTo>
                    <a:pt x="2759" y="1180"/>
                    <a:pt x="2493" y="1257"/>
                    <a:pt x="2208" y="1257"/>
                  </a:cubicBezTo>
                  <a:cubicBezTo>
                    <a:pt x="2020" y="1257"/>
                    <a:pt x="1823" y="1223"/>
                    <a:pt x="1642" y="1223"/>
                  </a:cubicBezTo>
                  <a:cubicBezTo>
                    <a:pt x="1611" y="1223"/>
                    <a:pt x="1581" y="1224"/>
                    <a:pt x="1551" y="1227"/>
                  </a:cubicBezTo>
                  <a:cubicBezTo>
                    <a:pt x="1479" y="1281"/>
                    <a:pt x="1398" y="1308"/>
                    <a:pt x="1317" y="1308"/>
                  </a:cubicBezTo>
                  <a:cubicBezTo>
                    <a:pt x="1235" y="1308"/>
                    <a:pt x="1154" y="1281"/>
                    <a:pt x="1082" y="1227"/>
                  </a:cubicBezTo>
                  <a:cubicBezTo>
                    <a:pt x="954" y="1338"/>
                    <a:pt x="812" y="1372"/>
                    <a:pt x="665" y="1372"/>
                  </a:cubicBezTo>
                  <a:cubicBezTo>
                    <a:pt x="481" y="1372"/>
                    <a:pt x="289" y="1319"/>
                    <a:pt x="108" y="1299"/>
                  </a:cubicBezTo>
                  <a:lnTo>
                    <a:pt x="108" y="1299"/>
                  </a:lnTo>
                  <a:cubicBezTo>
                    <a:pt x="0" y="1840"/>
                    <a:pt x="72" y="2417"/>
                    <a:pt x="325" y="2922"/>
                  </a:cubicBezTo>
                  <a:cubicBezTo>
                    <a:pt x="432" y="2948"/>
                    <a:pt x="499" y="3155"/>
                    <a:pt x="631" y="3155"/>
                  </a:cubicBezTo>
                  <a:cubicBezTo>
                    <a:pt x="676" y="3155"/>
                    <a:pt x="729" y="3131"/>
                    <a:pt x="794" y="3066"/>
                  </a:cubicBezTo>
                  <a:cubicBezTo>
                    <a:pt x="849" y="3001"/>
                    <a:pt x="895" y="2977"/>
                    <a:pt x="935" y="2977"/>
                  </a:cubicBezTo>
                  <a:cubicBezTo>
                    <a:pt x="1052" y="2977"/>
                    <a:pt x="1119" y="3183"/>
                    <a:pt x="1226" y="3210"/>
                  </a:cubicBezTo>
                  <a:cubicBezTo>
                    <a:pt x="1347" y="3270"/>
                    <a:pt x="1474" y="3299"/>
                    <a:pt x="1596" y="3299"/>
                  </a:cubicBezTo>
                  <a:cubicBezTo>
                    <a:pt x="1767" y="3299"/>
                    <a:pt x="1930" y="3243"/>
                    <a:pt x="2056" y="3138"/>
                  </a:cubicBezTo>
                  <a:cubicBezTo>
                    <a:pt x="2381" y="2994"/>
                    <a:pt x="2308" y="2669"/>
                    <a:pt x="2417" y="2417"/>
                  </a:cubicBezTo>
                  <a:cubicBezTo>
                    <a:pt x="2849" y="2669"/>
                    <a:pt x="2597" y="3174"/>
                    <a:pt x="2813" y="3354"/>
                  </a:cubicBezTo>
                  <a:cubicBezTo>
                    <a:pt x="2878" y="3412"/>
                    <a:pt x="2938" y="3436"/>
                    <a:pt x="2995" y="3436"/>
                  </a:cubicBezTo>
                  <a:cubicBezTo>
                    <a:pt x="3236" y="3436"/>
                    <a:pt x="3427" y="3019"/>
                    <a:pt x="3709" y="3019"/>
                  </a:cubicBezTo>
                  <a:cubicBezTo>
                    <a:pt x="3734" y="3019"/>
                    <a:pt x="3760" y="3023"/>
                    <a:pt x="3787" y="3030"/>
                  </a:cubicBezTo>
                  <a:cubicBezTo>
                    <a:pt x="3895" y="3066"/>
                    <a:pt x="4013" y="3111"/>
                    <a:pt x="4125" y="3111"/>
                  </a:cubicBezTo>
                  <a:cubicBezTo>
                    <a:pt x="4238" y="3111"/>
                    <a:pt x="4346" y="3066"/>
                    <a:pt x="4436" y="2922"/>
                  </a:cubicBezTo>
                  <a:cubicBezTo>
                    <a:pt x="4545" y="2850"/>
                    <a:pt x="4617" y="2741"/>
                    <a:pt x="4653" y="2633"/>
                  </a:cubicBezTo>
                  <a:cubicBezTo>
                    <a:pt x="4689" y="2453"/>
                    <a:pt x="4436" y="2200"/>
                    <a:pt x="4761" y="2128"/>
                  </a:cubicBezTo>
                  <a:cubicBezTo>
                    <a:pt x="4787" y="2119"/>
                    <a:pt x="4812" y="2115"/>
                    <a:pt x="4835" y="2115"/>
                  </a:cubicBezTo>
                  <a:cubicBezTo>
                    <a:pt x="5003" y="2115"/>
                    <a:pt x="5099" y="2326"/>
                    <a:pt x="5194" y="2453"/>
                  </a:cubicBezTo>
                  <a:cubicBezTo>
                    <a:pt x="5212" y="2471"/>
                    <a:pt x="5239" y="2480"/>
                    <a:pt x="5266" y="2480"/>
                  </a:cubicBezTo>
                  <a:cubicBezTo>
                    <a:pt x="5293" y="2480"/>
                    <a:pt x="5320" y="2471"/>
                    <a:pt x="5338" y="2453"/>
                  </a:cubicBezTo>
                  <a:cubicBezTo>
                    <a:pt x="5434" y="2230"/>
                    <a:pt x="5417" y="1893"/>
                    <a:pt x="5760" y="1893"/>
                  </a:cubicBezTo>
                  <a:cubicBezTo>
                    <a:pt x="5805" y="1893"/>
                    <a:pt x="5857" y="1899"/>
                    <a:pt x="5915" y="1912"/>
                  </a:cubicBezTo>
                  <a:cubicBezTo>
                    <a:pt x="6023" y="1912"/>
                    <a:pt x="6131" y="1768"/>
                    <a:pt x="6276" y="1695"/>
                  </a:cubicBezTo>
                  <a:cubicBezTo>
                    <a:pt x="6312" y="1659"/>
                    <a:pt x="6384" y="1587"/>
                    <a:pt x="6420" y="1551"/>
                  </a:cubicBezTo>
                  <a:cubicBezTo>
                    <a:pt x="6564" y="1046"/>
                    <a:pt x="6600" y="1010"/>
                    <a:pt x="7250" y="974"/>
                  </a:cubicBezTo>
                  <a:cubicBezTo>
                    <a:pt x="7682" y="938"/>
                    <a:pt x="7827" y="794"/>
                    <a:pt x="7754" y="361"/>
                  </a:cubicBezTo>
                  <a:cubicBezTo>
                    <a:pt x="7718" y="253"/>
                    <a:pt x="7682" y="144"/>
                    <a:pt x="7646" y="0"/>
                  </a:cubicBezTo>
                  <a:close/>
                </a:path>
              </a:pathLst>
            </a:custGeom>
            <a:solidFill>
              <a:srgbClr val="FFB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"/>
            <p:cNvSpPr/>
            <p:nvPr/>
          </p:nvSpPr>
          <p:spPr>
            <a:xfrm>
              <a:off x="10082450" y="-1538862"/>
              <a:ext cx="107325" cy="89150"/>
            </a:xfrm>
            <a:custGeom>
              <a:avLst/>
              <a:gdLst/>
              <a:ahLst/>
              <a:cxnLst/>
              <a:rect l="l" t="t" r="r" b="b"/>
              <a:pathLst>
                <a:path w="4293" h="3566" extrusionOk="0">
                  <a:moveTo>
                    <a:pt x="3692" y="1"/>
                  </a:moveTo>
                  <a:cubicBezTo>
                    <a:pt x="3466" y="1"/>
                    <a:pt x="3391" y="248"/>
                    <a:pt x="3247" y="450"/>
                  </a:cubicBezTo>
                  <a:cubicBezTo>
                    <a:pt x="3103" y="738"/>
                    <a:pt x="2850" y="1027"/>
                    <a:pt x="2850" y="1279"/>
                  </a:cubicBezTo>
                  <a:cubicBezTo>
                    <a:pt x="2850" y="1557"/>
                    <a:pt x="2739" y="1605"/>
                    <a:pt x="2605" y="1605"/>
                  </a:cubicBezTo>
                  <a:cubicBezTo>
                    <a:pt x="2532" y="1605"/>
                    <a:pt x="2453" y="1591"/>
                    <a:pt x="2381" y="1591"/>
                  </a:cubicBezTo>
                  <a:cubicBezTo>
                    <a:pt x="2290" y="1591"/>
                    <a:pt x="2209" y="1613"/>
                    <a:pt x="2165" y="1712"/>
                  </a:cubicBezTo>
                  <a:cubicBezTo>
                    <a:pt x="2093" y="1892"/>
                    <a:pt x="1876" y="2036"/>
                    <a:pt x="1768" y="2217"/>
                  </a:cubicBezTo>
                  <a:cubicBezTo>
                    <a:pt x="1539" y="2708"/>
                    <a:pt x="1073" y="3020"/>
                    <a:pt x="530" y="3020"/>
                  </a:cubicBezTo>
                  <a:cubicBezTo>
                    <a:pt x="475" y="3020"/>
                    <a:pt x="418" y="3017"/>
                    <a:pt x="362" y="3010"/>
                  </a:cubicBezTo>
                  <a:cubicBezTo>
                    <a:pt x="325" y="3010"/>
                    <a:pt x="285" y="3006"/>
                    <a:pt x="247" y="3006"/>
                  </a:cubicBezTo>
                  <a:cubicBezTo>
                    <a:pt x="169" y="3006"/>
                    <a:pt x="97" y="3022"/>
                    <a:pt x="73" y="3118"/>
                  </a:cubicBezTo>
                  <a:cubicBezTo>
                    <a:pt x="1" y="3263"/>
                    <a:pt x="217" y="3299"/>
                    <a:pt x="253" y="3407"/>
                  </a:cubicBezTo>
                  <a:cubicBezTo>
                    <a:pt x="343" y="3523"/>
                    <a:pt x="434" y="3565"/>
                    <a:pt x="520" y="3565"/>
                  </a:cubicBezTo>
                  <a:cubicBezTo>
                    <a:pt x="677" y="3565"/>
                    <a:pt x="823" y="3428"/>
                    <a:pt x="939" y="3335"/>
                  </a:cubicBezTo>
                  <a:cubicBezTo>
                    <a:pt x="1119" y="3155"/>
                    <a:pt x="1371" y="3010"/>
                    <a:pt x="1624" y="2974"/>
                  </a:cubicBezTo>
                  <a:cubicBezTo>
                    <a:pt x="1876" y="2794"/>
                    <a:pt x="2237" y="2758"/>
                    <a:pt x="2237" y="2361"/>
                  </a:cubicBezTo>
                  <a:cubicBezTo>
                    <a:pt x="2814" y="2073"/>
                    <a:pt x="3247" y="1495"/>
                    <a:pt x="3860" y="1279"/>
                  </a:cubicBezTo>
                  <a:cubicBezTo>
                    <a:pt x="3860" y="882"/>
                    <a:pt x="4221" y="702"/>
                    <a:pt x="4221" y="377"/>
                  </a:cubicBezTo>
                  <a:cubicBezTo>
                    <a:pt x="4293" y="53"/>
                    <a:pt x="3896" y="269"/>
                    <a:pt x="3896" y="53"/>
                  </a:cubicBezTo>
                  <a:cubicBezTo>
                    <a:pt x="3816" y="16"/>
                    <a:pt x="3749" y="1"/>
                    <a:pt x="3692" y="1"/>
                  </a:cubicBez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"/>
            <p:cNvSpPr/>
            <p:nvPr/>
          </p:nvSpPr>
          <p:spPr>
            <a:xfrm>
              <a:off x="10175325" y="-1575437"/>
              <a:ext cx="23475" cy="48150"/>
            </a:xfrm>
            <a:custGeom>
              <a:avLst/>
              <a:gdLst/>
              <a:ahLst/>
              <a:cxnLst/>
              <a:rect l="l" t="t" r="r" b="b"/>
              <a:pathLst>
                <a:path w="939" h="1926" extrusionOk="0">
                  <a:moveTo>
                    <a:pt x="939" y="1"/>
                  </a:moveTo>
                  <a:cubicBezTo>
                    <a:pt x="650" y="398"/>
                    <a:pt x="722" y="975"/>
                    <a:pt x="361" y="1372"/>
                  </a:cubicBezTo>
                  <a:cubicBezTo>
                    <a:pt x="289" y="1408"/>
                    <a:pt x="253" y="1480"/>
                    <a:pt x="181" y="1516"/>
                  </a:cubicBezTo>
                  <a:cubicBezTo>
                    <a:pt x="145" y="1660"/>
                    <a:pt x="1" y="1804"/>
                    <a:pt x="145" y="1913"/>
                  </a:cubicBezTo>
                  <a:cubicBezTo>
                    <a:pt x="163" y="1922"/>
                    <a:pt x="180" y="1926"/>
                    <a:pt x="195" y="1926"/>
                  </a:cubicBezTo>
                  <a:cubicBezTo>
                    <a:pt x="291" y="1926"/>
                    <a:pt x="333" y="1765"/>
                    <a:pt x="413" y="1765"/>
                  </a:cubicBezTo>
                  <a:cubicBezTo>
                    <a:pt x="419" y="1765"/>
                    <a:pt x="426" y="1766"/>
                    <a:pt x="434" y="1768"/>
                  </a:cubicBezTo>
                  <a:cubicBezTo>
                    <a:pt x="470" y="1768"/>
                    <a:pt x="506" y="1840"/>
                    <a:pt x="506" y="1840"/>
                  </a:cubicBezTo>
                  <a:lnTo>
                    <a:pt x="650" y="1840"/>
                  </a:lnTo>
                  <a:cubicBezTo>
                    <a:pt x="650" y="1696"/>
                    <a:pt x="722" y="1588"/>
                    <a:pt x="794" y="1516"/>
                  </a:cubicBezTo>
                  <a:cubicBezTo>
                    <a:pt x="830" y="1372"/>
                    <a:pt x="794" y="1191"/>
                    <a:pt x="939" y="1083"/>
                  </a:cubicBezTo>
                  <a:lnTo>
                    <a:pt x="939" y="1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"/>
            <p:cNvSpPr/>
            <p:nvPr/>
          </p:nvSpPr>
          <p:spPr>
            <a:xfrm>
              <a:off x="10198775" y="-1579037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1" y="1"/>
                  </a:moveTo>
                  <a:lnTo>
                    <a:pt x="1" y="145"/>
                  </a:lnTo>
                  <a:cubicBezTo>
                    <a:pt x="109" y="73"/>
                    <a:pt x="109" y="37"/>
                    <a:pt x="1" y="1"/>
                  </a:cubicBez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"/>
            <p:cNvSpPr/>
            <p:nvPr/>
          </p:nvSpPr>
          <p:spPr>
            <a:xfrm>
              <a:off x="10196975" y="-1583537"/>
              <a:ext cx="1825" cy="3625"/>
            </a:xfrm>
            <a:custGeom>
              <a:avLst/>
              <a:gdLst/>
              <a:ahLst/>
              <a:cxnLst/>
              <a:rect l="l" t="t" r="r" b="b"/>
              <a:pathLst>
                <a:path w="73" h="145" extrusionOk="0">
                  <a:moveTo>
                    <a:pt x="73" y="0"/>
                  </a:moveTo>
                  <a:cubicBezTo>
                    <a:pt x="0" y="73"/>
                    <a:pt x="0" y="109"/>
                    <a:pt x="73" y="145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B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"/>
            <p:cNvSpPr/>
            <p:nvPr/>
          </p:nvSpPr>
          <p:spPr>
            <a:xfrm>
              <a:off x="10040975" y="-1594362"/>
              <a:ext cx="9950" cy="7250"/>
            </a:xfrm>
            <a:custGeom>
              <a:avLst/>
              <a:gdLst/>
              <a:ahLst/>
              <a:cxnLst/>
              <a:rect l="l" t="t" r="r" b="b"/>
              <a:pathLst>
                <a:path w="398" h="290" extrusionOk="0">
                  <a:moveTo>
                    <a:pt x="73" y="1"/>
                  </a:moveTo>
                  <a:cubicBezTo>
                    <a:pt x="1" y="145"/>
                    <a:pt x="109" y="217"/>
                    <a:pt x="217" y="289"/>
                  </a:cubicBezTo>
                  <a:cubicBezTo>
                    <a:pt x="325" y="217"/>
                    <a:pt x="398" y="109"/>
                    <a:pt x="398" y="1"/>
                  </a:cubicBezTo>
                  <a:close/>
                </a:path>
              </a:pathLst>
            </a:custGeom>
            <a:solidFill>
              <a:srgbClr val="FFC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"/>
            <p:cNvSpPr/>
            <p:nvPr/>
          </p:nvSpPr>
          <p:spPr>
            <a:xfrm>
              <a:off x="10049100" y="-1632237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36" y="1"/>
                  </a:moveTo>
                  <a:cubicBezTo>
                    <a:pt x="0" y="1"/>
                    <a:pt x="0" y="73"/>
                    <a:pt x="0" y="73"/>
                  </a:cubicBezTo>
                  <a:lnTo>
                    <a:pt x="73" y="73"/>
                  </a:lnTo>
                  <a:cubicBezTo>
                    <a:pt x="109" y="73"/>
                    <a:pt x="109" y="1"/>
                    <a:pt x="109" y="1"/>
                  </a:cubicBezTo>
                  <a:close/>
                </a:path>
              </a:pathLst>
            </a:custGeom>
            <a:solidFill>
              <a:srgbClr val="FFD3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"/>
            <p:cNvSpPr/>
            <p:nvPr/>
          </p:nvSpPr>
          <p:spPr>
            <a:xfrm>
              <a:off x="10022950" y="-1596587"/>
              <a:ext cx="23475" cy="17575"/>
            </a:xfrm>
            <a:custGeom>
              <a:avLst/>
              <a:gdLst/>
              <a:ahLst/>
              <a:cxnLst/>
              <a:rect l="l" t="t" r="r" b="b"/>
              <a:pathLst>
                <a:path w="939" h="703" extrusionOk="0">
                  <a:moveTo>
                    <a:pt x="605" y="1"/>
                  </a:moveTo>
                  <a:cubicBezTo>
                    <a:pt x="566" y="1"/>
                    <a:pt x="522" y="23"/>
                    <a:pt x="469" y="90"/>
                  </a:cubicBezTo>
                  <a:cubicBezTo>
                    <a:pt x="325" y="306"/>
                    <a:pt x="181" y="486"/>
                    <a:pt x="0" y="703"/>
                  </a:cubicBezTo>
                  <a:lnTo>
                    <a:pt x="325" y="703"/>
                  </a:lnTo>
                  <a:cubicBezTo>
                    <a:pt x="377" y="640"/>
                    <a:pt x="451" y="626"/>
                    <a:pt x="529" y="626"/>
                  </a:cubicBezTo>
                  <a:cubicBezTo>
                    <a:pt x="594" y="626"/>
                    <a:pt x="661" y="636"/>
                    <a:pt x="723" y="636"/>
                  </a:cubicBezTo>
                  <a:cubicBezTo>
                    <a:pt x="843" y="636"/>
                    <a:pt x="938" y="598"/>
                    <a:pt x="938" y="378"/>
                  </a:cubicBezTo>
                  <a:lnTo>
                    <a:pt x="794" y="90"/>
                  </a:lnTo>
                  <a:cubicBezTo>
                    <a:pt x="726" y="67"/>
                    <a:pt x="672" y="1"/>
                    <a:pt x="605" y="1"/>
                  </a:cubicBezTo>
                  <a:close/>
                </a:path>
              </a:pathLst>
            </a:custGeom>
            <a:solidFill>
              <a:srgbClr val="FFC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"/>
            <p:cNvSpPr/>
            <p:nvPr/>
          </p:nvSpPr>
          <p:spPr>
            <a:xfrm>
              <a:off x="9981475" y="-1548787"/>
              <a:ext cx="81175" cy="46425"/>
            </a:xfrm>
            <a:custGeom>
              <a:avLst/>
              <a:gdLst/>
              <a:ahLst/>
              <a:cxnLst/>
              <a:rect l="l" t="t" r="r" b="b"/>
              <a:pathLst>
                <a:path w="3247" h="1857" extrusionOk="0">
                  <a:moveTo>
                    <a:pt x="1221" y="1"/>
                  </a:moveTo>
                  <a:cubicBezTo>
                    <a:pt x="1191" y="1"/>
                    <a:pt x="1157" y="6"/>
                    <a:pt x="1118" y="17"/>
                  </a:cubicBezTo>
                  <a:cubicBezTo>
                    <a:pt x="902" y="53"/>
                    <a:pt x="902" y="306"/>
                    <a:pt x="938" y="450"/>
                  </a:cubicBezTo>
                  <a:cubicBezTo>
                    <a:pt x="1046" y="774"/>
                    <a:pt x="830" y="883"/>
                    <a:pt x="650" y="1063"/>
                  </a:cubicBezTo>
                  <a:cubicBezTo>
                    <a:pt x="501" y="1152"/>
                    <a:pt x="328" y="1217"/>
                    <a:pt x="131" y="1217"/>
                  </a:cubicBezTo>
                  <a:cubicBezTo>
                    <a:pt x="89" y="1217"/>
                    <a:pt x="45" y="1214"/>
                    <a:pt x="0" y="1207"/>
                  </a:cubicBezTo>
                  <a:lnTo>
                    <a:pt x="0" y="1207"/>
                  </a:lnTo>
                  <a:cubicBezTo>
                    <a:pt x="157" y="1453"/>
                    <a:pt x="369" y="1477"/>
                    <a:pt x="585" y="1477"/>
                  </a:cubicBezTo>
                  <a:cubicBezTo>
                    <a:pt x="638" y="1477"/>
                    <a:pt x="690" y="1476"/>
                    <a:pt x="742" y="1476"/>
                  </a:cubicBezTo>
                  <a:cubicBezTo>
                    <a:pt x="822" y="1476"/>
                    <a:pt x="900" y="1479"/>
                    <a:pt x="974" y="1496"/>
                  </a:cubicBezTo>
                  <a:cubicBezTo>
                    <a:pt x="1170" y="1616"/>
                    <a:pt x="1384" y="1674"/>
                    <a:pt x="1594" y="1674"/>
                  </a:cubicBezTo>
                  <a:cubicBezTo>
                    <a:pt x="1887" y="1674"/>
                    <a:pt x="2171" y="1562"/>
                    <a:pt x="2381" y="1351"/>
                  </a:cubicBezTo>
                  <a:cubicBezTo>
                    <a:pt x="2424" y="1308"/>
                    <a:pt x="2468" y="1291"/>
                    <a:pt x="2509" y="1291"/>
                  </a:cubicBezTo>
                  <a:cubicBezTo>
                    <a:pt x="2605" y="1291"/>
                    <a:pt x="2691" y="1384"/>
                    <a:pt x="2741" y="1460"/>
                  </a:cubicBezTo>
                  <a:cubicBezTo>
                    <a:pt x="2814" y="1568"/>
                    <a:pt x="2705" y="1784"/>
                    <a:pt x="2886" y="1856"/>
                  </a:cubicBezTo>
                  <a:cubicBezTo>
                    <a:pt x="3138" y="1604"/>
                    <a:pt x="3246" y="1243"/>
                    <a:pt x="3246" y="883"/>
                  </a:cubicBezTo>
                  <a:lnTo>
                    <a:pt x="3246" y="883"/>
                  </a:lnTo>
                  <a:cubicBezTo>
                    <a:pt x="3174" y="937"/>
                    <a:pt x="3093" y="964"/>
                    <a:pt x="3012" y="964"/>
                  </a:cubicBezTo>
                  <a:cubicBezTo>
                    <a:pt x="2931" y="964"/>
                    <a:pt x="2850" y="937"/>
                    <a:pt x="2778" y="883"/>
                  </a:cubicBezTo>
                  <a:cubicBezTo>
                    <a:pt x="2678" y="795"/>
                    <a:pt x="2557" y="756"/>
                    <a:pt x="2436" y="756"/>
                  </a:cubicBezTo>
                  <a:cubicBezTo>
                    <a:pt x="2208" y="756"/>
                    <a:pt x="1983" y="899"/>
                    <a:pt x="1912" y="1135"/>
                  </a:cubicBezTo>
                  <a:cubicBezTo>
                    <a:pt x="1876" y="1243"/>
                    <a:pt x="1768" y="1279"/>
                    <a:pt x="1696" y="1279"/>
                  </a:cubicBezTo>
                  <a:cubicBezTo>
                    <a:pt x="1659" y="955"/>
                    <a:pt x="1623" y="666"/>
                    <a:pt x="1515" y="378"/>
                  </a:cubicBezTo>
                  <a:cubicBezTo>
                    <a:pt x="1454" y="163"/>
                    <a:pt x="1393" y="1"/>
                    <a:pt x="122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"/>
            <p:cNvSpPr/>
            <p:nvPr/>
          </p:nvSpPr>
          <p:spPr>
            <a:xfrm>
              <a:off x="10082575" y="-1556487"/>
              <a:ext cx="25150" cy="18950"/>
            </a:xfrm>
            <a:custGeom>
              <a:avLst/>
              <a:gdLst/>
              <a:ahLst/>
              <a:cxnLst/>
              <a:rect l="l" t="t" r="r" b="b"/>
              <a:pathLst>
                <a:path w="1006" h="758" extrusionOk="0">
                  <a:moveTo>
                    <a:pt x="1006" y="0"/>
                  </a:moveTo>
                  <a:cubicBezTo>
                    <a:pt x="816" y="0"/>
                    <a:pt x="627" y="122"/>
                    <a:pt x="422" y="122"/>
                  </a:cubicBezTo>
                  <a:cubicBezTo>
                    <a:pt x="354" y="122"/>
                    <a:pt x="284" y="109"/>
                    <a:pt x="212" y="73"/>
                  </a:cubicBezTo>
                  <a:cubicBezTo>
                    <a:pt x="198" y="68"/>
                    <a:pt x="184" y="66"/>
                    <a:pt x="171" y="66"/>
                  </a:cubicBezTo>
                  <a:cubicBezTo>
                    <a:pt x="79" y="66"/>
                    <a:pt x="1" y="168"/>
                    <a:pt x="32" y="325"/>
                  </a:cubicBezTo>
                  <a:cubicBezTo>
                    <a:pt x="68" y="469"/>
                    <a:pt x="104" y="614"/>
                    <a:pt x="104" y="758"/>
                  </a:cubicBezTo>
                  <a:cubicBezTo>
                    <a:pt x="264" y="726"/>
                    <a:pt x="197" y="380"/>
                    <a:pt x="383" y="380"/>
                  </a:cubicBezTo>
                  <a:cubicBezTo>
                    <a:pt x="406" y="380"/>
                    <a:pt x="433" y="385"/>
                    <a:pt x="465" y="397"/>
                  </a:cubicBezTo>
                  <a:cubicBezTo>
                    <a:pt x="503" y="410"/>
                    <a:pt x="541" y="416"/>
                    <a:pt x="579" y="416"/>
                  </a:cubicBezTo>
                  <a:cubicBezTo>
                    <a:pt x="752" y="416"/>
                    <a:pt x="904" y="287"/>
                    <a:pt x="934" y="109"/>
                  </a:cubicBezTo>
                  <a:cubicBezTo>
                    <a:pt x="970" y="73"/>
                    <a:pt x="970" y="36"/>
                    <a:pt x="1006" y="0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"/>
            <p:cNvSpPr/>
            <p:nvPr/>
          </p:nvSpPr>
          <p:spPr>
            <a:xfrm>
              <a:off x="10058125" y="-1551987"/>
              <a:ext cx="22550" cy="26175"/>
            </a:xfrm>
            <a:custGeom>
              <a:avLst/>
              <a:gdLst/>
              <a:ahLst/>
              <a:cxnLst/>
              <a:rect l="l" t="t" r="r" b="b"/>
              <a:pathLst>
                <a:path w="902" h="104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397"/>
                    <a:pt x="469" y="686"/>
                    <a:pt x="144" y="1047"/>
                  </a:cubicBezTo>
                  <a:cubicBezTo>
                    <a:pt x="577" y="1011"/>
                    <a:pt x="505" y="650"/>
                    <a:pt x="541" y="361"/>
                  </a:cubicBezTo>
                  <a:lnTo>
                    <a:pt x="541" y="361"/>
                  </a:lnTo>
                  <a:lnTo>
                    <a:pt x="902" y="578"/>
                  </a:lnTo>
                  <a:cubicBezTo>
                    <a:pt x="866" y="37"/>
                    <a:pt x="433" y="145"/>
                    <a:pt x="72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"/>
            <p:cNvSpPr/>
            <p:nvPr/>
          </p:nvSpPr>
          <p:spPr>
            <a:xfrm>
              <a:off x="10057200" y="-1469037"/>
              <a:ext cx="9950" cy="6550"/>
            </a:xfrm>
            <a:custGeom>
              <a:avLst/>
              <a:gdLst/>
              <a:ahLst/>
              <a:cxnLst/>
              <a:rect l="l" t="t" r="r" b="b"/>
              <a:pathLst>
                <a:path w="398" h="262" extrusionOk="0">
                  <a:moveTo>
                    <a:pt x="253" y="1"/>
                  </a:moveTo>
                  <a:cubicBezTo>
                    <a:pt x="172" y="1"/>
                    <a:pt x="73" y="37"/>
                    <a:pt x="1" y="73"/>
                  </a:cubicBezTo>
                  <a:cubicBezTo>
                    <a:pt x="37" y="109"/>
                    <a:pt x="73" y="145"/>
                    <a:pt x="73" y="181"/>
                  </a:cubicBezTo>
                  <a:cubicBezTo>
                    <a:pt x="137" y="203"/>
                    <a:pt x="239" y="262"/>
                    <a:pt x="312" y="262"/>
                  </a:cubicBezTo>
                  <a:cubicBezTo>
                    <a:pt x="362" y="262"/>
                    <a:pt x="398" y="234"/>
                    <a:pt x="398" y="145"/>
                  </a:cubicBezTo>
                  <a:cubicBezTo>
                    <a:pt x="398" y="37"/>
                    <a:pt x="335" y="1"/>
                    <a:pt x="253" y="1"/>
                  </a:cubicBezTo>
                  <a:close/>
                </a:path>
              </a:pathLst>
            </a:custGeom>
            <a:solidFill>
              <a:srgbClr val="FEB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"/>
            <p:cNvSpPr/>
            <p:nvPr/>
          </p:nvSpPr>
          <p:spPr>
            <a:xfrm>
              <a:off x="10142875" y="-1512312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0" y="73"/>
                    <a:pt x="36" y="109"/>
                    <a:pt x="36" y="109"/>
                  </a:cubicBezTo>
                  <a:lnTo>
                    <a:pt x="72" y="7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"/>
            <p:cNvSpPr/>
            <p:nvPr/>
          </p:nvSpPr>
          <p:spPr>
            <a:xfrm>
              <a:off x="10080650" y="-1537562"/>
              <a:ext cx="4550" cy="2050"/>
            </a:xfrm>
            <a:custGeom>
              <a:avLst/>
              <a:gdLst/>
              <a:ahLst/>
              <a:cxnLst/>
              <a:rect l="l" t="t" r="r" b="b"/>
              <a:pathLst>
                <a:path w="182" h="82" extrusionOk="0">
                  <a:moveTo>
                    <a:pt x="1" y="1"/>
                  </a:moveTo>
                  <a:cubicBezTo>
                    <a:pt x="37" y="55"/>
                    <a:pt x="64" y="82"/>
                    <a:pt x="91" y="82"/>
                  </a:cubicBezTo>
                  <a:cubicBezTo>
                    <a:pt x="118" y="82"/>
                    <a:pt x="145" y="55"/>
                    <a:pt x="181" y="1"/>
                  </a:cubicBez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"/>
            <p:cNvSpPr/>
            <p:nvPr/>
          </p:nvSpPr>
          <p:spPr>
            <a:xfrm>
              <a:off x="10179850" y="-15411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1"/>
                  </a:moveTo>
                  <a:lnTo>
                    <a:pt x="0" y="145"/>
                  </a:lnTo>
                  <a:close/>
                </a:path>
              </a:pathLst>
            </a:custGeom>
            <a:solidFill>
              <a:srgbClr val="FEB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"/>
            <p:cNvSpPr/>
            <p:nvPr/>
          </p:nvSpPr>
          <p:spPr>
            <a:xfrm>
              <a:off x="10107700" y="-1560087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" y="144"/>
                  </a:moveTo>
                  <a:lnTo>
                    <a:pt x="145" y="0"/>
                  </a:lnTo>
                  <a:close/>
                </a:path>
              </a:pathLst>
            </a:custGeom>
            <a:solidFill>
              <a:srgbClr val="FFB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"/>
            <p:cNvSpPr/>
            <p:nvPr/>
          </p:nvSpPr>
          <p:spPr>
            <a:xfrm>
              <a:off x="9988675" y="-1584437"/>
              <a:ext cx="35200" cy="26350"/>
            </a:xfrm>
            <a:custGeom>
              <a:avLst/>
              <a:gdLst/>
              <a:ahLst/>
              <a:cxnLst/>
              <a:rect l="l" t="t" r="r" b="b"/>
              <a:pathLst>
                <a:path w="1408" h="1054" extrusionOk="0">
                  <a:moveTo>
                    <a:pt x="1" y="0"/>
                  </a:moveTo>
                  <a:lnTo>
                    <a:pt x="1" y="650"/>
                  </a:lnTo>
                  <a:cubicBezTo>
                    <a:pt x="145" y="758"/>
                    <a:pt x="362" y="866"/>
                    <a:pt x="434" y="938"/>
                  </a:cubicBezTo>
                  <a:cubicBezTo>
                    <a:pt x="496" y="969"/>
                    <a:pt x="611" y="1054"/>
                    <a:pt x="665" y="1054"/>
                  </a:cubicBezTo>
                  <a:cubicBezTo>
                    <a:pt x="674" y="1054"/>
                    <a:pt x="681" y="1051"/>
                    <a:pt x="686" y="1046"/>
                  </a:cubicBezTo>
                  <a:cubicBezTo>
                    <a:pt x="903" y="722"/>
                    <a:pt x="1408" y="686"/>
                    <a:pt x="1371" y="181"/>
                  </a:cubicBezTo>
                  <a:lnTo>
                    <a:pt x="1371" y="181"/>
                  </a:lnTo>
                  <a:cubicBezTo>
                    <a:pt x="1272" y="330"/>
                    <a:pt x="1121" y="411"/>
                    <a:pt x="954" y="411"/>
                  </a:cubicBezTo>
                  <a:cubicBezTo>
                    <a:pt x="879" y="411"/>
                    <a:pt x="800" y="394"/>
                    <a:pt x="722" y="361"/>
                  </a:cubicBezTo>
                  <a:cubicBezTo>
                    <a:pt x="470" y="289"/>
                    <a:pt x="326" y="0"/>
                    <a:pt x="1" y="0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"/>
            <p:cNvSpPr/>
            <p:nvPr/>
          </p:nvSpPr>
          <p:spPr>
            <a:xfrm>
              <a:off x="9977875" y="-1568212"/>
              <a:ext cx="11725" cy="4075"/>
            </a:xfrm>
            <a:custGeom>
              <a:avLst/>
              <a:gdLst/>
              <a:ahLst/>
              <a:cxnLst/>
              <a:rect l="l" t="t" r="r" b="b"/>
              <a:pathLst>
                <a:path w="469" h="163" extrusionOk="0">
                  <a:moveTo>
                    <a:pt x="0" y="1"/>
                  </a:moveTo>
                  <a:cubicBezTo>
                    <a:pt x="72" y="109"/>
                    <a:pt x="153" y="163"/>
                    <a:pt x="235" y="163"/>
                  </a:cubicBezTo>
                  <a:cubicBezTo>
                    <a:pt x="316" y="163"/>
                    <a:pt x="397" y="109"/>
                    <a:pt x="469" y="1"/>
                  </a:cubicBezTo>
                  <a:close/>
                </a:path>
              </a:pathLst>
            </a:custGeom>
            <a:solidFill>
              <a:srgbClr val="FFC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"/>
            <p:cNvSpPr/>
            <p:nvPr/>
          </p:nvSpPr>
          <p:spPr>
            <a:xfrm>
              <a:off x="10136550" y="-1481337"/>
              <a:ext cx="1850" cy="1525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17" y="0"/>
                  </a:moveTo>
                  <a:cubicBezTo>
                    <a:pt x="7" y="0"/>
                    <a:pt x="1" y="9"/>
                    <a:pt x="1" y="24"/>
                  </a:cubicBezTo>
                  <a:lnTo>
                    <a:pt x="73" y="60"/>
                  </a:lnTo>
                  <a:cubicBezTo>
                    <a:pt x="52" y="1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FDBE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8"/>
          <p:cNvGrpSpPr/>
          <p:nvPr/>
        </p:nvGrpSpPr>
        <p:grpSpPr>
          <a:xfrm flipH="1">
            <a:off x="6327036" y="151375"/>
            <a:ext cx="130924" cy="124126"/>
            <a:chOff x="9607275" y="-1266912"/>
            <a:chExt cx="262425" cy="248800"/>
          </a:xfrm>
        </p:grpSpPr>
        <p:sp>
          <p:nvSpPr>
            <p:cNvPr id="2319" name="Google Shape;2319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8"/>
          <p:cNvGrpSpPr/>
          <p:nvPr/>
        </p:nvGrpSpPr>
        <p:grpSpPr>
          <a:xfrm flipH="1">
            <a:off x="1112495" y="3641114"/>
            <a:ext cx="124164" cy="127930"/>
            <a:chOff x="10113175" y="293163"/>
            <a:chExt cx="248875" cy="256425"/>
          </a:xfrm>
        </p:grpSpPr>
        <p:sp>
          <p:nvSpPr>
            <p:cNvPr id="2344" name="Google Shape;2344;p8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8"/>
          <p:cNvGrpSpPr/>
          <p:nvPr/>
        </p:nvGrpSpPr>
        <p:grpSpPr>
          <a:xfrm flipH="1">
            <a:off x="7736118" y="1148018"/>
            <a:ext cx="139904" cy="138457"/>
            <a:chOff x="10220425" y="-1503412"/>
            <a:chExt cx="280425" cy="277525"/>
          </a:xfrm>
        </p:grpSpPr>
        <p:sp>
          <p:nvSpPr>
            <p:cNvPr id="2365" name="Google Shape;2365;p8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8"/>
          <p:cNvGrpSpPr/>
          <p:nvPr/>
        </p:nvGrpSpPr>
        <p:grpSpPr>
          <a:xfrm flipH="1">
            <a:off x="4581945" y="149476"/>
            <a:ext cx="124164" cy="127930"/>
            <a:chOff x="10113175" y="293163"/>
            <a:chExt cx="248875" cy="256425"/>
          </a:xfrm>
        </p:grpSpPr>
        <p:sp>
          <p:nvSpPr>
            <p:cNvPr id="2393" name="Google Shape;2393;p8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8"/>
          <p:cNvGrpSpPr/>
          <p:nvPr/>
        </p:nvGrpSpPr>
        <p:grpSpPr>
          <a:xfrm flipH="1">
            <a:off x="233473" y="4321343"/>
            <a:ext cx="75159" cy="71256"/>
            <a:chOff x="9607275" y="-1266912"/>
            <a:chExt cx="262425" cy="248800"/>
          </a:xfrm>
        </p:grpSpPr>
        <p:sp>
          <p:nvSpPr>
            <p:cNvPr id="2414" name="Google Shape;2414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8" name="Google Shape;2438;p8"/>
          <p:cNvGrpSpPr/>
          <p:nvPr/>
        </p:nvGrpSpPr>
        <p:grpSpPr>
          <a:xfrm flipH="1">
            <a:off x="8535436" y="4294913"/>
            <a:ext cx="130924" cy="124126"/>
            <a:chOff x="9607275" y="-1266912"/>
            <a:chExt cx="262425" cy="248800"/>
          </a:xfrm>
        </p:grpSpPr>
        <p:sp>
          <p:nvSpPr>
            <p:cNvPr id="2439" name="Google Shape;2439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8"/>
          <p:cNvGrpSpPr/>
          <p:nvPr/>
        </p:nvGrpSpPr>
        <p:grpSpPr>
          <a:xfrm flipH="1">
            <a:off x="7909242" y="4029395"/>
            <a:ext cx="75154" cy="74377"/>
            <a:chOff x="10220425" y="-1503412"/>
            <a:chExt cx="280425" cy="277525"/>
          </a:xfrm>
        </p:grpSpPr>
        <p:sp>
          <p:nvSpPr>
            <p:cNvPr id="2464" name="Google Shape;2464;p8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91" name="Google Shape;249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95664">
            <a:off x="-278528" y="1022511"/>
            <a:ext cx="813674" cy="145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28918">
            <a:off x="7804719" y="461229"/>
            <a:ext cx="1249962" cy="64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38035">
            <a:off x="-299579" y="2971877"/>
            <a:ext cx="1141260" cy="67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875422">
            <a:off x="254119" y="4177580"/>
            <a:ext cx="920363" cy="140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184855">
            <a:off x="6517353" y="1439967"/>
            <a:ext cx="1407643" cy="61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6" name="Google Shape;249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699998">
            <a:off x="6605276" y="-388157"/>
            <a:ext cx="2147670" cy="79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Google Shape;2497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8">
            <a:off x="8515823" y="894721"/>
            <a:ext cx="978483" cy="20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1839604">
            <a:off x="1709362" y="4093662"/>
            <a:ext cx="859987" cy="17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1040911" y="2888132"/>
            <a:ext cx="1387934" cy="76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31501" y="2620574"/>
            <a:ext cx="920473" cy="97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1" name="Google Shape;2501;p8"/>
          <p:cNvGrpSpPr/>
          <p:nvPr/>
        </p:nvGrpSpPr>
        <p:grpSpPr>
          <a:xfrm flipH="1">
            <a:off x="3365761" y="4818463"/>
            <a:ext cx="130924" cy="124126"/>
            <a:chOff x="9607275" y="-1266912"/>
            <a:chExt cx="262425" cy="248800"/>
          </a:xfrm>
        </p:grpSpPr>
        <p:sp>
          <p:nvSpPr>
            <p:cNvPr id="2502" name="Google Shape;2502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6" name="Google Shape;2526;p8"/>
          <p:cNvGrpSpPr/>
          <p:nvPr/>
        </p:nvGrpSpPr>
        <p:grpSpPr>
          <a:xfrm flipH="1">
            <a:off x="419917" y="747620"/>
            <a:ext cx="75154" cy="74377"/>
            <a:chOff x="10220425" y="-1503412"/>
            <a:chExt cx="280425" cy="277525"/>
          </a:xfrm>
        </p:grpSpPr>
        <p:sp>
          <p:nvSpPr>
            <p:cNvPr id="2527" name="Google Shape;2527;p8"/>
            <p:cNvSpPr/>
            <p:nvPr/>
          </p:nvSpPr>
          <p:spPr>
            <a:xfrm>
              <a:off x="10312375" y="-1501837"/>
              <a:ext cx="180375" cy="248925"/>
            </a:xfrm>
            <a:custGeom>
              <a:avLst/>
              <a:gdLst/>
              <a:ahLst/>
              <a:cxnLst/>
              <a:rect l="l" t="t" r="r" b="b"/>
              <a:pathLst>
                <a:path w="7215" h="9957" extrusionOk="0">
                  <a:moveTo>
                    <a:pt x="4162" y="3933"/>
                  </a:moveTo>
                  <a:cubicBezTo>
                    <a:pt x="4273" y="3933"/>
                    <a:pt x="4386" y="3952"/>
                    <a:pt x="4489" y="3994"/>
                  </a:cubicBezTo>
                  <a:lnTo>
                    <a:pt x="4489" y="3994"/>
                  </a:lnTo>
                  <a:cubicBezTo>
                    <a:pt x="4482" y="3993"/>
                    <a:pt x="4475" y="3993"/>
                    <a:pt x="4468" y="3993"/>
                  </a:cubicBezTo>
                  <a:cubicBezTo>
                    <a:pt x="4389" y="3993"/>
                    <a:pt x="4301" y="4053"/>
                    <a:pt x="4204" y="4053"/>
                  </a:cubicBezTo>
                  <a:cubicBezTo>
                    <a:pt x="4141" y="4053"/>
                    <a:pt x="4075" y="4028"/>
                    <a:pt x="4004" y="3946"/>
                  </a:cubicBezTo>
                  <a:cubicBezTo>
                    <a:pt x="4055" y="3937"/>
                    <a:pt x="4109" y="3933"/>
                    <a:pt x="4162" y="3933"/>
                  </a:cubicBezTo>
                  <a:close/>
                  <a:moveTo>
                    <a:pt x="2781" y="0"/>
                  </a:moveTo>
                  <a:cubicBezTo>
                    <a:pt x="2671" y="0"/>
                    <a:pt x="2562" y="27"/>
                    <a:pt x="2562" y="87"/>
                  </a:cubicBezTo>
                  <a:cubicBezTo>
                    <a:pt x="2520" y="325"/>
                    <a:pt x="2456" y="400"/>
                    <a:pt x="2378" y="400"/>
                  </a:cubicBezTo>
                  <a:cubicBezTo>
                    <a:pt x="2257" y="400"/>
                    <a:pt x="2103" y="217"/>
                    <a:pt x="1949" y="195"/>
                  </a:cubicBezTo>
                  <a:cubicBezTo>
                    <a:pt x="1858" y="159"/>
                    <a:pt x="1759" y="141"/>
                    <a:pt x="1660" y="141"/>
                  </a:cubicBezTo>
                  <a:cubicBezTo>
                    <a:pt x="1561" y="141"/>
                    <a:pt x="1462" y="159"/>
                    <a:pt x="1372" y="195"/>
                  </a:cubicBezTo>
                  <a:lnTo>
                    <a:pt x="1155" y="195"/>
                  </a:lnTo>
                  <a:cubicBezTo>
                    <a:pt x="1011" y="231"/>
                    <a:pt x="867" y="267"/>
                    <a:pt x="758" y="303"/>
                  </a:cubicBezTo>
                  <a:cubicBezTo>
                    <a:pt x="686" y="339"/>
                    <a:pt x="614" y="375"/>
                    <a:pt x="578" y="447"/>
                  </a:cubicBezTo>
                  <a:cubicBezTo>
                    <a:pt x="434" y="700"/>
                    <a:pt x="614" y="988"/>
                    <a:pt x="470" y="1241"/>
                  </a:cubicBezTo>
                  <a:cubicBezTo>
                    <a:pt x="1" y="1998"/>
                    <a:pt x="37" y="2034"/>
                    <a:pt x="939" y="2142"/>
                  </a:cubicBezTo>
                  <a:cubicBezTo>
                    <a:pt x="1227" y="2179"/>
                    <a:pt x="1516" y="2359"/>
                    <a:pt x="1624" y="2647"/>
                  </a:cubicBezTo>
                  <a:cubicBezTo>
                    <a:pt x="1767" y="2819"/>
                    <a:pt x="1977" y="2922"/>
                    <a:pt x="2184" y="2922"/>
                  </a:cubicBezTo>
                  <a:cubicBezTo>
                    <a:pt x="2238" y="2922"/>
                    <a:pt x="2293" y="2915"/>
                    <a:pt x="2345" y="2900"/>
                  </a:cubicBezTo>
                  <a:cubicBezTo>
                    <a:pt x="2381" y="2972"/>
                    <a:pt x="2417" y="3008"/>
                    <a:pt x="2454" y="3044"/>
                  </a:cubicBezTo>
                  <a:cubicBezTo>
                    <a:pt x="2454" y="3405"/>
                    <a:pt x="2381" y="3729"/>
                    <a:pt x="2562" y="4054"/>
                  </a:cubicBezTo>
                  <a:cubicBezTo>
                    <a:pt x="2417" y="3874"/>
                    <a:pt x="2282" y="3765"/>
                    <a:pt x="2156" y="3765"/>
                  </a:cubicBezTo>
                  <a:cubicBezTo>
                    <a:pt x="2030" y="3765"/>
                    <a:pt x="1913" y="3874"/>
                    <a:pt x="1804" y="4126"/>
                  </a:cubicBezTo>
                  <a:cubicBezTo>
                    <a:pt x="1732" y="4270"/>
                    <a:pt x="1696" y="4451"/>
                    <a:pt x="1624" y="4595"/>
                  </a:cubicBezTo>
                  <a:cubicBezTo>
                    <a:pt x="1155" y="5497"/>
                    <a:pt x="1444" y="6470"/>
                    <a:pt x="1372" y="7408"/>
                  </a:cubicBezTo>
                  <a:cubicBezTo>
                    <a:pt x="1372" y="7805"/>
                    <a:pt x="1696" y="8130"/>
                    <a:pt x="2129" y="8130"/>
                  </a:cubicBezTo>
                  <a:cubicBezTo>
                    <a:pt x="2183" y="8148"/>
                    <a:pt x="2237" y="8175"/>
                    <a:pt x="2291" y="8175"/>
                  </a:cubicBezTo>
                  <a:cubicBezTo>
                    <a:pt x="2345" y="8175"/>
                    <a:pt x="2399" y="8148"/>
                    <a:pt x="2454" y="8057"/>
                  </a:cubicBezTo>
                  <a:cubicBezTo>
                    <a:pt x="2562" y="7841"/>
                    <a:pt x="2381" y="7769"/>
                    <a:pt x="2309" y="7661"/>
                  </a:cubicBezTo>
                  <a:cubicBezTo>
                    <a:pt x="2778" y="7661"/>
                    <a:pt x="2526" y="8382"/>
                    <a:pt x="2995" y="8418"/>
                  </a:cubicBezTo>
                  <a:cubicBezTo>
                    <a:pt x="3031" y="8418"/>
                    <a:pt x="3067" y="8346"/>
                    <a:pt x="3139" y="8346"/>
                  </a:cubicBezTo>
                  <a:cubicBezTo>
                    <a:pt x="3103" y="8418"/>
                    <a:pt x="3031" y="8382"/>
                    <a:pt x="3031" y="8418"/>
                  </a:cubicBezTo>
                  <a:cubicBezTo>
                    <a:pt x="2814" y="8598"/>
                    <a:pt x="2742" y="8779"/>
                    <a:pt x="2995" y="8995"/>
                  </a:cubicBezTo>
                  <a:cubicBezTo>
                    <a:pt x="3054" y="9045"/>
                    <a:pt x="3119" y="9064"/>
                    <a:pt x="3186" y="9064"/>
                  </a:cubicBezTo>
                  <a:cubicBezTo>
                    <a:pt x="3362" y="9064"/>
                    <a:pt x="3549" y="8929"/>
                    <a:pt x="3680" y="8851"/>
                  </a:cubicBezTo>
                  <a:cubicBezTo>
                    <a:pt x="3804" y="8789"/>
                    <a:pt x="3821" y="8541"/>
                    <a:pt x="4007" y="8541"/>
                  </a:cubicBezTo>
                  <a:cubicBezTo>
                    <a:pt x="4037" y="8541"/>
                    <a:pt x="4072" y="8547"/>
                    <a:pt x="4113" y="8562"/>
                  </a:cubicBezTo>
                  <a:cubicBezTo>
                    <a:pt x="4365" y="8671"/>
                    <a:pt x="4473" y="8923"/>
                    <a:pt x="4437" y="9212"/>
                  </a:cubicBezTo>
                  <a:cubicBezTo>
                    <a:pt x="4365" y="9536"/>
                    <a:pt x="4581" y="9861"/>
                    <a:pt x="4906" y="9933"/>
                  </a:cubicBezTo>
                  <a:cubicBezTo>
                    <a:pt x="4951" y="9948"/>
                    <a:pt x="4996" y="9957"/>
                    <a:pt x="5041" y="9957"/>
                  </a:cubicBezTo>
                  <a:cubicBezTo>
                    <a:pt x="5104" y="9957"/>
                    <a:pt x="5167" y="9939"/>
                    <a:pt x="5231" y="9897"/>
                  </a:cubicBezTo>
                  <a:cubicBezTo>
                    <a:pt x="5555" y="9789"/>
                    <a:pt x="5808" y="9572"/>
                    <a:pt x="6024" y="9284"/>
                  </a:cubicBezTo>
                  <a:cubicBezTo>
                    <a:pt x="6241" y="8959"/>
                    <a:pt x="6493" y="8598"/>
                    <a:pt x="6673" y="8238"/>
                  </a:cubicBezTo>
                  <a:cubicBezTo>
                    <a:pt x="6565" y="7985"/>
                    <a:pt x="6385" y="7733"/>
                    <a:pt x="6277" y="7480"/>
                  </a:cubicBezTo>
                  <a:cubicBezTo>
                    <a:pt x="6241" y="7408"/>
                    <a:pt x="6204" y="7372"/>
                    <a:pt x="6168" y="7300"/>
                  </a:cubicBezTo>
                  <a:cubicBezTo>
                    <a:pt x="6024" y="7084"/>
                    <a:pt x="5952" y="6831"/>
                    <a:pt x="5952" y="6579"/>
                  </a:cubicBezTo>
                  <a:cubicBezTo>
                    <a:pt x="5952" y="6376"/>
                    <a:pt x="5920" y="6142"/>
                    <a:pt x="5651" y="6142"/>
                  </a:cubicBezTo>
                  <a:cubicBezTo>
                    <a:pt x="5632" y="6142"/>
                    <a:pt x="5612" y="6144"/>
                    <a:pt x="5591" y="6146"/>
                  </a:cubicBezTo>
                  <a:cubicBezTo>
                    <a:pt x="5519" y="6182"/>
                    <a:pt x="5483" y="6218"/>
                    <a:pt x="5411" y="6254"/>
                  </a:cubicBezTo>
                  <a:cubicBezTo>
                    <a:pt x="5195" y="6543"/>
                    <a:pt x="5303" y="6939"/>
                    <a:pt x="5195" y="7264"/>
                  </a:cubicBezTo>
                  <a:cubicBezTo>
                    <a:pt x="5001" y="7221"/>
                    <a:pt x="4834" y="7165"/>
                    <a:pt x="4661" y="7165"/>
                  </a:cubicBezTo>
                  <a:cubicBezTo>
                    <a:pt x="4544" y="7165"/>
                    <a:pt x="4424" y="7191"/>
                    <a:pt x="4293" y="7264"/>
                  </a:cubicBezTo>
                  <a:cubicBezTo>
                    <a:pt x="4232" y="7305"/>
                    <a:pt x="4189" y="7321"/>
                    <a:pt x="4158" y="7321"/>
                  </a:cubicBezTo>
                  <a:cubicBezTo>
                    <a:pt x="4022" y="7321"/>
                    <a:pt x="4108" y="7011"/>
                    <a:pt x="3932" y="7011"/>
                  </a:cubicBezTo>
                  <a:cubicBezTo>
                    <a:pt x="3896" y="7011"/>
                    <a:pt x="3860" y="6939"/>
                    <a:pt x="3788" y="6939"/>
                  </a:cubicBezTo>
                  <a:cubicBezTo>
                    <a:pt x="3860" y="6831"/>
                    <a:pt x="3968" y="6903"/>
                    <a:pt x="4040" y="6831"/>
                  </a:cubicBezTo>
                  <a:cubicBezTo>
                    <a:pt x="4293" y="6651"/>
                    <a:pt x="4221" y="6398"/>
                    <a:pt x="4185" y="6146"/>
                  </a:cubicBezTo>
                  <a:lnTo>
                    <a:pt x="4185" y="6146"/>
                  </a:lnTo>
                  <a:cubicBezTo>
                    <a:pt x="4221" y="6290"/>
                    <a:pt x="4257" y="6398"/>
                    <a:pt x="4257" y="6543"/>
                  </a:cubicBezTo>
                  <a:cubicBezTo>
                    <a:pt x="4221" y="6795"/>
                    <a:pt x="4221" y="7120"/>
                    <a:pt x="4581" y="7120"/>
                  </a:cubicBezTo>
                  <a:cubicBezTo>
                    <a:pt x="4906" y="7120"/>
                    <a:pt x="4906" y="6723"/>
                    <a:pt x="4978" y="6470"/>
                  </a:cubicBezTo>
                  <a:cubicBezTo>
                    <a:pt x="4978" y="6362"/>
                    <a:pt x="4978" y="6290"/>
                    <a:pt x="4906" y="6182"/>
                  </a:cubicBezTo>
                  <a:cubicBezTo>
                    <a:pt x="4654" y="5749"/>
                    <a:pt x="5050" y="5208"/>
                    <a:pt x="4654" y="4775"/>
                  </a:cubicBezTo>
                  <a:cubicBezTo>
                    <a:pt x="4618" y="4739"/>
                    <a:pt x="4762" y="4631"/>
                    <a:pt x="4834" y="4523"/>
                  </a:cubicBezTo>
                  <a:cubicBezTo>
                    <a:pt x="4834" y="4487"/>
                    <a:pt x="4834" y="4415"/>
                    <a:pt x="4834" y="4343"/>
                  </a:cubicBezTo>
                  <a:cubicBezTo>
                    <a:pt x="4765" y="4205"/>
                    <a:pt x="4663" y="4100"/>
                    <a:pt x="4560" y="4028"/>
                  </a:cubicBezTo>
                  <a:lnTo>
                    <a:pt x="4560" y="4028"/>
                  </a:lnTo>
                  <a:cubicBezTo>
                    <a:pt x="4593" y="4046"/>
                    <a:pt x="4624" y="4067"/>
                    <a:pt x="4654" y="4090"/>
                  </a:cubicBezTo>
                  <a:cubicBezTo>
                    <a:pt x="4798" y="4090"/>
                    <a:pt x="4978" y="4018"/>
                    <a:pt x="4978" y="3910"/>
                  </a:cubicBezTo>
                  <a:cubicBezTo>
                    <a:pt x="4942" y="3369"/>
                    <a:pt x="5375" y="3152"/>
                    <a:pt x="5627" y="2792"/>
                  </a:cubicBezTo>
                  <a:cubicBezTo>
                    <a:pt x="5791" y="2563"/>
                    <a:pt x="5895" y="2482"/>
                    <a:pt x="5986" y="2482"/>
                  </a:cubicBezTo>
                  <a:cubicBezTo>
                    <a:pt x="6098" y="2482"/>
                    <a:pt x="6191" y="2601"/>
                    <a:pt x="6349" y="2720"/>
                  </a:cubicBezTo>
                  <a:cubicBezTo>
                    <a:pt x="6654" y="2923"/>
                    <a:pt x="6704" y="3447"/>
                    <a:pt x="7131" y="3447"/>
                  </a:cubicBezTo>
                  <a:cubicBezTo>
                    <a:pt x="7157" y="3447"/>
                    <a:pt x="7185" y="3445"/>
                    <a:pt x="7214" y="3441"/>
                  </a:cubicBezTo>
                  <a:cubicBezTo>
                    <a:pt x="6890" y="2287"/>
                    <a:pt x="6060" y="1349"/>
                    <a:pt x="4978" y="844"/>
                  </a:cubicBezTo>
                  <a:cubicBezTo>
                    <a:pt x="4437" y="303"/>
                    <a:pt x="3499" y="664"/>
                    <a:pt x="2995" y="51"/>
                  </a:cubicBezTo>
                  <a:cubicBezTo>
                    <a:pt x="2962" y="18"/>
                    <a:pt x="2871" y="0"/>
                    <a:pt x="2781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10220425" y="-1499687"/>
              <a:ext cx="215525" cy="273800"/>
            </a:xfrm>
            <a:custGeom>
              <a:avLst/>
              <a:gdLst/>
              <a:ahLst/>
              <a:cxnLst/>
              <a:rect l="l" t="t" r="r" b="b"/>
              <a:pathLst>
                <a:path w="8621" h="10952" extrusionOk="0">
                  <a:moveTo>
                    <a:pt x="4941" y="1"/>
                  </a:moveTo>
                  <a:cubicBezTo>
                    <a:pt x="4761" y="1"/>
                    <a:pt x="4581" y="37"/>
                    <a:pt x="4400" y="73"/>
                  </a:cubicBezTo>
                  <a:cubicBezTo>
                    <a:pt x="3246" y="433"/>
                    <a:pt x="2272" y="1155"/>
                    <a:pt x="1623" y="2165"/>
                  </a:cubicBezTo>
                  <a:cubicBezTo>
                    <a:pt x="1335" y="2597"/>
                    <a:pt x="830" y="2922"/>
                    <a:pt x="721" y="3355"/>
                  </a:cubicBezTo>
                  <a:cubicBezTo>
                    <a:pt x="577" y="4040"/>
                    <a:pt x="253" y="4617"/>
                    <a:pt x="180" y="5339"/>
                  </a:cubicBezTo>
                  <a:cubicBezTo>
                    <a:pt x="0" y="6998"/>
                    <a:pt x="253" y="8440"/>
                    <a:pt x="1695" y="9486"/>
                  </a:cubicBezTo>
                  <a:cubicBezTo>
                    <a:pt x="2308" y="9991"/>
                    <a:pt x="3030" y="10388"/>
                    <a:pt x="3823" y="10676"/>
                  </a:cubicBezTo>
                  <a:cubicBezTo>
                    <a:pt x="4451" y="10848"/>
                    <a:pt x="5102" y="10951"/>
                    <a:pt x="5757" y="10951"/>
                  </a:cubicBezTo>
                  <a:cubicBezTo>
                    <a:pt x="5930" y="10951"/>
                    <a:pt x="6103" y="10944"/>
                    <a:pt x="6276" y="10929"/>
                  </a:cubicBezTo>
                  <a:cubicBezTo>
                    <a:pt x="7141" y="10821"/>
                    <a:pt x="8079" y="10821"/>
                    <a:pt x="8620" y="9955"/>
                  </a:cubicBezTo>
                  <a:lnTo>
                    <a:pt x="8548" y="9883"/>
                  </a:lnTo>
                  <a:cubicBezTo>
                    <a:pt x="8314" y="9847"/>
                    <a:pt x="8070" y="9829"/>
                    <a:pt x="7827" y="9829"/>
                  </a:cubicBezTo>
                  <a:cubicBezTo>
                    <a:pt x="7583" y="9829"/>
                    <a:pt x="7340" y="9847"/>
                    <a:pt x="7105" y="9883"/>
                  </a:cubicBezTo>
                  <a:cubicBezTo>
                    <a:pt x="7022" y="9938"/>
                    <a:pt x="6939" y="10015"/>
                    <a:pt x="6824" y="10015"/>
                  </a:cubicBezTo>
                  <a:cubicBezTo>
                    <a:pt x="6789" y="10015"/>
                    <a:pt x="6751" y="10008"/>
                    <a:pt x="6709" y="9991"/>
                  </a:cubicBezTo>
                  <a:cubicBezTo>
                    <a:pt x="6600" y="9991"/>
                    <a:pt x="6528" y="9991"/>
                    <a:pt x="6456" y="10063"/>
                  </a:cubicBezTo>
                  <a:cubicBezTo>
                    <a:pt x="6287" y="10381"/>
                    <a:pt x="6056" y="10437"/>
                    <a:pt x="5806" y="10437"/>
                  </a:cubicBezTo>
                  <a:cubicBezTo>
                    <a:pt x="5667" y="10437"/>
                    <a:pt x="5522" y="10420"/>
                    <a:pt x="5379" y="10420"/>
                  </a:cubicBezTo>
                  <a:cubicBezTo>
                    <a:pt x="5341" y="10420"/>
                    <a:pt x="5303" y="10421"/>
                    <a:pt x="5266" y="10424"/>
                  </a:cubicBezTo>
                  <a:cubicBezTo>
                    <a:pt x="5194" y="10424"/>
                    <a:pt x="5158" y="10424"/>
                    <a:pt x="5086" y="10388"/>
                  </a:cubicBezTo>
                  <a:cubicBezTo>
                    <a:pt x="4977" y="10316"/>
                    <a:pt x="5013" y="10208"/>
                    <a:pt x="5013" y="10099"/>
                  </a:cubicBezTo>
                  <a:cubicBezTo>
                    <a:pt x="5013" y="10027"/>
                    <a:pt x="5013" y="9955"/>
                    <a:pt x="4977" y="9919"/>
                  </a:cubicBezTo>
                  <a:cubicBezTo>
                    <a:pt x="4761" y="9631"/>
                    <a:pt x="4364" y="9558"/>
                    <a:pt x="4148" y="9270"/>
                  </a:cubicBezTo>
                  <a:cubicBezTo>
                    <a:pt x="4141" y="9255"/>
                    <a:pt x="4123" y="9251"/>
                    <a:pt x="4101" y="9251"/>
                  </a:cubicBezTo>
                  <a:cubicBezTo>
                    <a:pt x="4068" y="9251"/>
                    <a:pt x="4023" y="9261"/>
                    <a:pt x="3986" y="9261"/>
                  </a:cubicBezTo>
                  <a:cubicBezTo>
                    <a:pt x="3922" y="9261"/>
                    <a:pt x="3877" y="9234"/>
                    <a:pt x="3931" y="9090"/>
                  </a:cubicBezTo>
                  <a:cubicBezTo>
                    <a:pt x="3931" y="8945"/>
                    <a:pt x="4004" y="8801"/>
                    <a:pt x="4004" y="8657"/>
                  </a:cubicBezTo>
                  <a:cubicBezTo>
                    <a:pt x="3968" y="8224"/>
                    <a:pt x="4292" y="7683"/>
                    <a:pt x="3931" y="7358"/>
                  </a:cubicBezTo>
                  <a:cubicBezTo>
                    <a:pt x="3210" y="6673"/>
                    <a:pt x="3354" y="5447"/>
                    <a:pt x="2453" y="4906"/>
                  </a:cubicBezTo>
                  <a:cubicBezTo>
                    <a:pt x="2381" y="4870"/>
                    <a:pt x="2417" y="4761"/>
                    <a:pt x="2417" y="4689"/>
                  </a:cubicBezTo>
                  <a:cubicBezTo>
                    <a:pt x="2453" y="4112"/>
                    <a:pt x="2885" y="3643"/>
                    <a:pt x="2633" y="2994"/>
                  </a:cubicBezTo>
                  <a:cubicBezTo>
                    <a:pt x="2561" y="2814"/>
                    <a:pt x="2885" y="2273"/>
                    <a:pt x="2994" y="1876"/>
                  </a:cubicBezTo>
                  <a:cubicBezTo>
                    <a:pt x="3030" y="1660"/>
                    <a:pt x="3174" y="1299"/>
                    <a:pt x="3390" y="1263"/>
                  </a:cubicBezTo>
                  <a:cubicBezTo>
                    <a:pt x="3968" y="1191"/>
                    <a:pt x="4076" y="686"/>
                    <a:pt x="4364" y="325"/>
                  </a:cubicBezTo>
                  <a:lnTo>
                    <a:pt x="4509" y="325"/>
                  </a:lnTo>
                  <a:cubicBezTo>
                    <a:pt x="4581" y="217"/>
                    <a:pt x="4725" y="253"/>
                    <a:pt x="4797" y="181"/>
                  </a:cubicBezTo>
                  <a:lnTo>
                    <a:pt x="4941" y="181"/>
                  </a:lnTo>
                  <a:cubicBezTo>
                    <a:pt x="4977" y="181"/>
                    <a:pt x="4977" y="145"/>
                    <a:pt x="4977" y="109"/>
                  </a:cubicBezTo>
                  <a:cubicBezTo>
                    <a:pt x="5013" y="73"/>
                    <a:pt x="4977" y="37"/>
                    <a:pt x="494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10398950" y="-1446387"/>
              <a:ext cx="101900" cy="150150"/>
            </a:xfrm>
            <a:custGeom>
              <a:avLst/>
              <a:gdLst/>
              <a:ahLst/>
              <a:cxnLst/>
              <a:rect l="l" t="t" r="r" b="b"/>
              <a:pathLst>
                <a:path w="4076" h="6006" extrusionOk="0">
                  <a:moveTo>
                    <a:pt x="3102" y="1403"/>
                  </a:moveTo>
                  <a:lnTo>
                    <a:pt x="3102" y="1403"/>
                  </a:lnTo>
                  <a:cubicBezTo>
                    <a:pt x="3030" y="1764"/>
                    <a:pt x="3282" y="1944"/>
                    <a:pt x="3391" y="2233"/>
                  </a:cubicBezTo>
                  <a:cubicBezTo>
                    <a:pt x="3499" y="2557"/>
                    <a:pt x="3499" y="2810"/>
                    <a:pt x="3174" y="2954"/>
                  </a:cubicBezTo>
                  <a:cubicBezTo>
                    <a:pt x="3097" y="2996"/>
                    <a:pt x="3035" y="3014"/>
                    <a:pt x="2985" y="3014"/>
                  </a:cubicBezTo>
                  <a:cubicBezTo>
                    <a:pt x="2776" y="3014"/>
                    <a:pt x="2771" y="2710"/>
                    <a:pt x="2741" y="2593"/>
                  </a:cubicBezTo>
                  <a:cubicBezTo>
                    <a:pt x="2669" y="2413"/>
                    <a:pt x="2597" y="2233"/>
                    <a:pt x="2381" y="2233"/>
                  </a:cubicBezTo>
                  <a:cubicBezTo>
                    <a:pt x="2273" y="2233"/>
                    <a:pt x="2164" y="2341"/>
                    <a:pt x="2164" y="2449"/>
                  </a:cubicBezTo>
                  <a:cubicBezTo>
                    <a:pt x="2266" y="2925"/>
                    <a:pt x="2048" y="3401"/>
                    <a:pt x="2053" y="3847"/>
                  </a:cubicBezTo>
                  <a:lnTo>
                    <a:pt x="2053" y="3847"/>
                  </a:lnTo>
                  <a:cubicBezTo>
                    <a:pt x="1614" y="2889"/>
                    <a:pt x="2085" y="1754"/>
                    <a:pt x="3102" y="1403"/>
                  </a:cubicBezTo>
                  <a:close/>
                  <a:moveTo>
                    <a:pt x="2510" y="0"/>
                  </a:moveTo>
                  <a:cubicBezTo>
                    <a:pt x="2392" y="0"/>
                    <a:pt x="2289" y="82"/>
                    <a:pt x="2128" y="105"/>
                  </a:cubicBezTo>
                  <a:cubicBezTo>
                    <a:pt x="1876" y="141"/>
                    <a:pt x="2056" y="285"/>
                    <a:pt x="2128" y="465"/>
                  </a:cubicBezTo>
                  <a:cubicBezTo>
                    <a:pt x="2200" y="646"/>
                    <a:pt x="2056" y="682"/>
                    <a:pt x="1948" y="718"/>
                  </a:cubicBezTo>
                  <a:cubicBezTo>
                    <a:pt x="1912" y="730"/>
                    <a:pt x="1875" y="735"/>
                    <a:pt x="1837" y="735"/>
                  </a:cubicBezTo>
                  <a:cubicBezTo>
                    <a:pt x="1648" y="735"/>
                    <a:pt x="1443" y="610"/>
                    <a:pt x="1263" y="610"/>
                  </a:cubicBezTo>
                  <a:cubicBezTo>
                    <a:pt x="1299" y="1079"/>
                    <a:pt x="1768" y="1511"/>
                    <a:pt x="1191" y="1872"/>
                  </a:cubicBezTo>
                  <a:cubicBezTo>
                    <a:pt x="1155" y="1980"/>
                    <a:pt x="1227" y="2125"/>
                    <a:pt x="1335" y="2161"/>
                  </a:cubicBezTo>
                  <a:cubicBezTo>
                    <a:pt x="1299" y="2305"/>
                    <a:pt x="1191" y="2377"/>
                    <a:pt x="1046" y="2413"/>
                  </a:cubicBezTo>
                  <a:cubicBezTo>
                    <a:pt x="866" y="2413"/>
                    <a:pt x="866" y="2521"/>
                    <a:pt x="866" y="2666"/>
                  </a:cubicBezTo>
                  <a:cubicBezTo>
                    <a:pt x="866" y="2954"/>
                    <a:pt x="1118" y="3026"/>
                    <a:pt x="1335" y="3134"/>
                  </a:cubicBezTo>
                  <a:cubicBezTo>
                    <a:pt x="1227" y="3315"/>
                    <a:pt x="938" y="3423"/>
                    <a:pt x="1082" y="3711"/>
                  </a:cubicBezTo>
                  <a:cubicBezTo>
                    <a:pt x="1082" y="3748"/>
                    <a:pt x="1118" y="3820"/>
                    <a:pt x="1155" y="3856"/>
                  </a:cubicBezTo>
                  <a:cubicBezTo>
                    <a:pt x="1551" y="4180"/>
                    <a:pt x="1299" y="4505"/>
                    <a:pt x="1155" y="4866"/>
                  </a:cubicBezTo>
                  <a:cubicBezTo>
                    <a:pt x="758" y="4505"/>
                    <a:pt x="1155" y="3892"/>
                    <a:pt x="650" y="3639"/>
                  </a:cubicBezTo>
                  <a:cubicBezTo>
                    <a:pt x="577" y="3856"/>
                    <a:pt x="541" y="4072"/>
                    <a:pt x="614" y="4289"/>
                  </a:cubicBezTo>
                  <a:cubicBezTo>
                    <a:pt x="641" y="4480"/>
                    <a:pt x="565" y="4568"/>
                    <a:pt x="432" y="4568"/>
                  </a:cubicBezTo>
                  <a:cubicBezTo>
                    <a:pt x="390" y="4568"/>
                    <a:pt x="341" y="4559"/>
                    <a:pt x="289" y="4541"/>
                  </a:cubicBezTo>
                  <a:cubicBezTo>
                    <a:pt x="243" y="4518"/>
                    <a:pt x="197" y="4436"/>
                    <a:pt x="132" y="4436"/>
                  </a:cubicBezTo>
                  <a:cubicBezTo>
                    <a:pt x="95" y="4436"/>
                    <a:pt x="53" y="4463"/>
                    <a:pt x="0" y="4541"/>
                  </a:cubicBezTo>
                  <a:cubicBezTo>
                    <a:pt x="361" y="4793"/>
                    <a:pt x="577" y="5190"/>
                    <a:pt x="650" y="5623"/>
                  </a:cubicBezTo>
                  <a:cubicBezTo>
                    <a:pt x="880" y="5278"/>
                    <a:pt x="987" y="5116"/>
                    <a:pt x="1179" y="5116"/>
                  </a:cubicBezTo>
                  <a:cubicBezTo>
                    <a:pt x="1347" y="5116"/>
                    <a:pt x="1581" y="5242"/>
                    <a:pt x="2020" y="5479"/>
                  </a:cubicBezTo>
                  <a:cubicBezTo>
                    <a:pt x="1912" y="4976"/>
                    <a:pt x="1948" y="4438"/>
                    <a:pt x="2090" y="3935"/>
                  </a:cubicBezTo>
                  <a:lnTo>
                    <a:pt x="2090" y="3935"/>
                  </a:lnTo>
                  <a:cubicBezTo>
                    <a:pt x="2586" y="4053"/>
                    <a:pt x="2345" y="4437"/>
                    <a:pt x="2345" y="4613"/>
                  </a:cubicBezTo>
                  <a:cubicBezTo>
                    <a:pt x="2381" y="4902"/>
                    <a:pt x="2345" y="5154"/>
                    <a:pt x="2705" y="5226"/>
                  </a:cubicBezTo>
                  <a:cubicBezTo>
                    <a:pt x="2814" y="5479"/>
                    <a:pt x="2741" y="5876"/>
                    <a:pt x="3138" y="5984"/>
                  </a:cubicBezTo>
                  <a:cubicBezTo>
                    <a:pt x="3184" y="5999"/>
                    <a:pt x="3224" y="6006"/>
                    <a:pt x="3258" y="6006"/>
                  </a:cubicBezTo>
                  <a:cubicBezTo>
                    <a:pt x="3466" y="6006"/>
                    <a:pt x="3488" y="5762"/>
                    <a:pt x="3643" y="5731"/>
                  </a:cubicBezTo>
                  <a:cubicBezTo>
                    <a:pt x="3679" y="5659"/>
                    <a:pt x="3679" y="5623"/>
                    <a:pt x="3715" y="5551"/>
                  </a:cubicBezTo>
                  <a:cubicBezTo>
                    <a:pt x="3715" y="5443"/>
                    <a:pt x="3679" y="5335"/>
                    <a:pt x="3787" y="5262"/>
                  </a:cubicBezTo>
                  <a:cubicBezTo>
                    <a:pt x="3824" y="5226"/>
                    <a:pt x="3860" y="5154"/>
                    <a:pt x="3860" y="5118"/>
                  </a:cubicBezTo>
                  <a:cubicBezTo>
                    <a:pt x="3840" y="4965"/>
                    <a:pt x="3781" y="4924"/>
                    <a:pt x="3708" y="4924"/>
                  </a:cubicBezTo>
                  <a:cubicBezTo>
                    <a:pt x="3643" y="4924"/>
                    <a:pt x="3567" y="4957"/>
                    <a:pt x="3499" y="4974"/>
                  </a:cubicBezTo>
                  <a:cubicBezTo>
                    <a:pt x="3535" y="4721"/>
                    <a:pt x="3824" y="4685"/>
                    <a:pt x="3896" y="4469"/>
                  </a:cubicBezTo>
                  <a:cubicBezTo>
                    <a:pt x="3932" y="4325"/>
                    <a:pt x="3824" y="4144"/>
                    <a:pt x="3968" y="4036"/>
                  </a:cubicBezTo>
                  <a:cubicBezTo>
                    <a:pt x="4076" y="3098"/>
                    <a:pt x="4040" y="2161"/>
                    <a:pt x="3787" y="1259"/>
                  </a:cubicBezTo>
                  <a:cubicBezTo>
                    <a:pt x="3571" y="1187"/>
                    <a:pt x="3499" y="1006"/>
                    <a:pt x="3391" y="826"/>
                  </a:cubicBezTo>
                  <a:cubicBezTo>
                    <a:pt x="3210" y="574"/>
                    <a:pt x="2958" y="321"/>
                    <a:pt x="2741" y="105"/>
                  </a:cubicBezTo>
                  <a:cubicBezTo>
                    <a:pt x="2650" y="26"/>
                    <a:pt x="2578" y="0"/>
                    <a:pt x="2510" y="0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10343950" y="-1503412"/>
              <a:ext cx="92900" cy="30800"/>
            </a:xfrm>
            <a:custGeom>
              <a:avLst/>
              <a:gdLst/>
              <a:ahLst/>
              <a:cxnLst/>
              <a:rect l="l" t="t" r="r" b="b"/>
              <a:pathLst>
                <a:path w="3716" h="1232" extrusionOk="0">
                  <a:moveTo>
                    <a:pt x="1397" y="1"/>
                  </a:moveTo>
                  <a:cubicBezTo>
                    <a:pt x="938" y="1"/>
                    <a:pt x="472" y="64"/>
                    <a:pt x="0" y="150"/>
                  </a:cubicBezTo>
                  <a:lnTo>
                    <a:pt x="0" y="330"/>
                  </a:lnTo>
                  <a:cubicBezTo>
                    <a:pt x="40" y="334"/>
                    <a:pt x="80" y="335"/>
                    <a:pt x="121" y="335"/>
                  </a:cubicBezTo>
                  <a:cubicBezTo>
                    <a:pt x="211" y="335"/>
                    <a:pt x="303" y="328"/>
                    <a:pt x="393" y="328"/>
                  </a:cubicBezTo>
                  <a:cubicBezTo>
                    <a:pt x="630" y="328"/>
                    <a:pt x="845" y="376"/>
                    <a:pt x="938" y="727"/>
                  </a:cubicBezTo>
                  <a:cubicBezTo>
                    <a:pt x="960" y="804"/>
                    <a:pt x="992" y="830"/>
                    <a:pt x="1029" y="830"/>
                  </a:cubicBezTo>
                  <a:cubicBezTo>
                    <a:pt x="1113" y="830"/>
                    <a:pt x="1223" y="691"/>
                    <a:pt x="1299" y="691"/>
                  </a:cubicBezTo>
                  <a:cubicBezTo>
                    <a:pt x="1407" y="691"/>
                    <a:pt x="1515" y="655"/>
                    <a:pt x="1443" y="546"/>
                  </a:cubicBezTo>
                  <a:cubicBezTo>
                    <a:pt x="1371" y="402"/>
                    <a:pt x="1191" y="294"/>
                    <a:pt x="1443" y="186"/>
                  </a:cubicBezTo>
                  <a:cubicBezTo>
                    <a:pt x="1502" y="171"/>
                    <a:pt x="1585" y="156"/>
                    <a:pt x="1665" y="156"/>
                  </a:cubicBezTo>
                  <a:cubicBezTo>
                    <a:pt x="1781" y="156"/>
                    <a:pt x="1891" y="187"/>
                    <a:pt x="1912" y="294"/>
                  </a:cubicBezTo>
                  <a:cubicBezTo>
                    <a:pt x="2020" y="727"/>
                    <a:pt x="2525" y="763"/>
                    <a:pt x="2669" y="1232"/>
                  </a:cubicBezTo>
                  <a:cubicBezTo>
                    <a:pt x="2835" y="806"/>
                    <a:pt x="2892" y="660"/>
                    <a:pt x="3033" y="660"/>
                  </a:cubicBezTo>
                  <a:cubicBezTo>
                    <a:pt x="3107" y="660"/>
                    <a:pt x="3205" y="701"/>
                    <a:pt x="3355" y="763"/>
                  </a:cubicBezTo>
                  <a:lnTo>
                    <a:pt x="3715" y="907"/>
                  </a:lnTo>
                  <a:cubicBezTo>
                    <a:pt x="3679" y="763"/>
                    <a:pt x="3571" y="655"/>
                    <a:pt x="3427" y="582"/>
                  </a:cubicBezTo>
                  <a:cubicBezTo>
                    <a:pt x="2774" y="147"/>
                    <a:pt x="2094" y="1"/>
                    <a:pt x="1397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10480100" y="-1346387"/>
              <a:ext cx="19850" cy="30800"/>
            </a:xfrm>
            <a:custGeom>
              <a:avLst/>
              <a:gdLst/>
              <a:ahLst/>
              <a:cxnLst/>
              <a:rect l="l" t="t" r="r" b="b"/>
              <a:pathLst>
                <a:path w="794" h="1232" extrusionOk="0">
                  <a:moveTo>
                    <a:pt x="686" y="0"/>
                  </a:moveTo>
                  <a:cubicBezTo>
                    <a:pt x="505" y="397"/>
                    <a:pt x="0" y="685"/>
                    <a:pt x="109" y="1226"/>
                  </a:cubicBezTo>
                  <a:cubicBezTo>
                    <a:pt x="116" y="1230"/>
                    <a:pt x="124" y="1232"/>
                    <a:pt x="132" y="1232"/>
                  </a:cubicBezTo>
                  <a:cubicBezTo>
                    <a:pt x="223" y="1232"/>
                    <a:pt x="315" y="985"/>
                    <a:pt x="406" y="985"/>
                  </a:cubicBezTo>
                  <a:cubicBezTo>
                    <a:pt x="451" y="985"/>
                    <a:pt x="496" y="1046"/>
                    <a:pt x="541" y="1226"/>
                  </a:cubicBezTo>
                  <a:cubicBezTo>
                    <a:pt x="722" y="830"/>
                    <a:pt x="794" y="397"/>
                    <a:pt x="686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10462075" y="-1304012"/>
              <a:ext cx="27975" cy="33375"/>
            </a:xfrm>
            <a:custGeom>
              <a:avLst/>
              <a:gdLst/>
              <a:ahLst/>
              <a:cxnLst/>
              <a:rect l="l" t="t" r="r" b="b"/>
              <a:pathLst>
                <a:path w="1119" h="1335" extrusionOk="0">
                  <a:moveTo>
                    <a:pt x="1118" y="0"/>
                  </a:moveTo>
                  <a:lnTo>
                    <a:pt x="613" y="289"/>
                  </a:lnTo>
                  <a:cubicBezTo>
                    <a:pt x="433" y="649"/>
                    <a:pt x="72" y="902"/>
                    <a:pt x="0" y="1335"/>
                  </a:cubicBezTo>
                  <a:cubicBezTo>
                    <a:pt x="469" y="974"/>
                    <a:pt x="830" y="505"/>
                    <a:pt x="1118" y="0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10434125" y="-1255337"/>
              <a:ext cx="9025" cy="4550"/>
            </a:xfrm>
            <a:custGeom>
              <a:avLst/>
              <a:gdLst/>
              <a:ahLst/>
              <a:cxnLst/>
              <a:rect l="l" t="t" r="r" b="b"/>
              <a:pathLst>
                <a:path w="361" h="182" extrusionOk="0">
                  <a:moveTo>
                    <a:pt x="72" y="1"/>
                  </a:moveTo>
                  <a:cubicBezTo>
                    <a:pt x="36" y="37"/>
                    <a:pt x="0" y="109"/>
                    <a:pt x="36" y="145"/>
                  </a:cubicBezTo>
                  <a:lnTo>
                    <a:pt x="72" y="181"/>
                  </a:lnTo>
                  <a:cubicBezTo>
                    <a:pt x="180" y="181"/>
                    <a:pt x="289" y="109"/>
                    <a:pt x="361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10489125" y="-1315737"/>
              <a:ext cx="4525" cy="7900"/>
            </a:xfrm>
            <a:custGeom>
              <a:avLst/>
              <a:gdLst/>
              <a:ahLst/>
              <a:cxnLst/>
              <a:rect l="l" t="t" r="r" b="b"/>
              <a:pathLst>
                <a:path w="181" h="316" extrusionOk="0">
                  <a:moveTo>
                    <a:pt x="180" y="0"/>
                  </a:moveTo>
                  <a:lnTo>
                    <a:pt x="180" y="0"/>
                  </a:lnTo>
                  <a:cubicBezTo>
                    <a:pt x="36" y="36"/>
                    <a:pt x="0" y="145"/>
                    <a:pt x="0" y="289"/>
                  </a:cubicBezTo>
                  <a:cubicBezTo>
                    <a:pt x="18" y="307"/>
                    <a:pt x="45" y="316"/>
                    <a:pt x="72" y="316"/>
                  </a:cubicBezTo>
                  <a:cubicBezTo>
                    <a:pt x="99" y="316"/>
                    <a:pt x="126" y="307"/>
                    <a:pt x="144" y="289"/>
                  </a:cubicBezTo>
                  <a:cubicBezTo>
                    <a:pt x="144" y="181"/>
                    <a:pt x="180" y="72"/>
                    <a:pt x="180" y="0"/>
                  </a:cubicBez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10489125" y="-1308537"/>
              <a:ext cx="3625" cy="4550"/>
            </a:xfrm>
            <a:custGeom>
              <a:avLst/>
              <a:gdLst/>
              <a:ahLst/>
              <a:cxnLst/>
              <a:rect l="l" t="t" r="r" b="b"/>
              <a:pathLst>
                <a:path w="145" h="182" extrusionOk="0">
                  <a:moveTo>
                    <a:pt x="0" y="1"/>
                  </a:moveTo>
                  <a:cubicBezTo>
                    <a:pt x="0" y="37"/>
                    <a:pt x="0" y="109"/>
                    <a:pt x="36" y="181"/>
                  </a:cubicBezTo>
                  <a:cubicBezTo>
                    <a:pt x="108" y="145"/>
                    <a:pt x="144" y="73"/>
                    <a:pt x="144" y="1"/>
                  </a:cubicBezTo>
                  <a:close/>
                </a:path>
              </a:pathLst>
            </a:custGeom>
            <a:solidFill>
              <a:srgbClr val="E89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10312375" y="-1453762"/>
              <a:ext cx="123575" cy="217525"/>
            </a:xfrm>
            <a:custGeom>
              <a:avLst/>
              <a:gdLst/>
              <a:ahLst/>
              <a:cxnLst/>
              <a:rect l="l" t="t" r="r" b="b"/>
              <a:pathLst>
                <a:path w="4943" h="8701" extrusionOk="0">
                  <a:moveTo>
                    <a:pt x="1070" y="1"/>
                  </a:moveTo>
                  <a:cubicBezTo>
                    <a:pt x="1050" y="1"/>
                    <a:pt x="1031" y="1"/>
                    <a:pt x="1011" y="3"/>
                  </a:cubicBezTo>
                  <a:cubicBezTo>
                    <a:pt x="614" y="508"/>
                    <a:pt x="650" y="1229"/>
                    <a:pt x="1119" y="1698"/>
                  </a:cubicBezTo>
                  <a:cubicBezTo>
                    <a:pt x="1155" y="1698"/>
                    <a:pt x="1191" y="1698"/>
                    <a:pt x="1191" y="1734"/>
                  </a:cubicBezTo>
                  <a:cubicBezTo>
                    <a:pt x="1191" y="1806"/>
                    <a:pt x="1155" y="1842"/>
                    <a:pt x="1083" y="1842"/>
                  </a:cubicBezTo>
                  <a:cubicBezTo>
                    <a:pt x="470" y="2095"/>
                    <a:pt x="253" y="2888"/>
                    <a:pt x="650" y="3465"/>
                  </a:cubicBezTo>
                  <a:cubicBezTo>
                    <a:pt x="626" y="3469"/>
                    <a:pt x="601" y="3470"/>
                    <a:pt x="577" y="3470"/>
                  </a:cubicBezTo>
                  <a:cubicBezTo>
                    <a:pt x="462" y="3470"/>
                    <a:pt x="346" y="3443"/>
                    <a:pt x="249" y="3443"/>
                  </a:cubicBezTo>
                  <a:cubicBezTo>
                    <a:pt x="118" y="3443"/>
                    <a:pt x="20" y="3491"/>
                    <a:pt x="1" y="3718"/>
                  </a:cubicBezTo>
                  <a:cubicBezTo>
                    <a:pt x="1" y="4223"/>
                    <a:pt x="398" y="4656"/>
                    <a:pt x="903" y="4692"/>
                  </a:cubicBezTo>
                  <a:cubicBezTo>
                    <a:pt x="217" y="5197"/>
                    <a:pt x="145" y="6134"/>
                    <a:pt x="722" y="6748"/>
                  </a:cubicBezTo>
                  <a:cubicBezTo>
                    <a:pt x="758" y="7000"/>
                    <a:pt x="794" y="7216"/>
                    <a:pt x="867" y="7433"/>
                  </a:cubicBezTo>
                  <a:cubicBezTo>
                    <a:pt x="1011" y="7685"/>
                    <a:pt x="1155" y="8010"/>
                    <a:pt x="1480" y="8154"/>
                  </a:cubicBezTo>
                  <a:cubicBezTo>
                    <a:pt x="1516" y="8190"/>
                    <a:pt x="1552" y="8190"/>
                    <a:pt x="1588" y="8190"/>
                  </a:cubicBezTo>
                  <a:cubicBezTo>
                    <a:pt x="1564" y="8214"/>
                    <a:pt x="1548" y="8222"/>
                    <a:pt x="1537" y="8222"/>
                  </a:cubicBezTo>
                  <a:cubicBezTo>
                    <a:pt x="1516" y="8222"/>
                    <a:pt x="1516" y="8190"/>
                    <a:pt x="1516" y="8190"/>
                  </a:cubicBezTo>
                  <a:cubicBezTo>
                    <a:pt x="1486" y="8175"/>
                    <a:pt x="1450" y="8167"/>
                    <a:pt x="1415" y="8167"/>
                  </a:cubicBezTo>
                  <a:cubicBezTo>
                    <a:pt x="1366" y="8167"/>
                    <a:pt x="1321" y="8184"/>
                    <a:pt x="1299" y="8226"/>
                  </a:cubicBezTo>
                  <a:cubicBezTo>
                    <a:pt x="1119" y="8443"/>
                    <a:pt x="1299" y="8587"/>
                    <a:pt x="1444" y="8695"/>
                  </a:cubicBezTo>
                  <a:cubicBezTo>
                    <a:pt x="1476" y="8699"/>
                    <a:pt x="1509" y="8701"/>
                    <a:pt x="1542" y="8701"/>
                  </a:cubicBezTo>
                  <a:cubicBezTo>
                    <a:pt x="1832" y="8701"/>
                    <a:pt x="2111" y="8558"/>
                    <a:pt x="2273" y="8298"/>
                  </a:cubicBezTo>
                  <a:cubicBezTo>
                    <a:pt x="2340" y="8198"/>
                    <a:pt x="2423" y="8167"/>
                    <a:pt x="2511" y="8167"/>
                  </a:cubicBezTo>
                  <a:cubicBezTo>
                    <a:pt x="2611" y="8167"/>
                    <a:pt x="2718" y="8207"/>
                    <a:pt x="2814" y="8226"/>
                  </a:cubicBezTo>
                  <a:lnTo>
                    <a:pt x="3139" y="8226"/>
                  </a:lnTo>
                  <a:cubicBezTo>
                    <a:pt x="3171" y="8250"/>
                    <a:pt x="3199" y="8260"/>
                    <a:pt x="3225" y="8260"/>
                  </a:cubicBezTo>
                  <a:cubicBezTo>
                    <a:pt x="3315" y="8260"/>
                    <a:pt x="3371" y="8138"/>
                    <a:pt x="3427" y="8082"/>
                  </a:cubicBezTo>
                  <a:cubicBezTo>
                    <a:pt x="3680" y="8154"/>
                    <a:pt x="3932" y="8190"/>
                    <a:pt x="4185" y="8190"/>
                  </a:cubicBezTo>
                  <a:cubicBezTo>
                    <a:pt x="4437" y="8190"/>
                    <a:pt x="4690" y="8154"/>
                    <a:pt x="4942" y="8082"/>
                  </a:cubicBezTo>
                  <a:cubicBezTo>
                    <a:pt x="4942" y="8046"/>
                    <a:pt x="4942" y="7974"/>
                    <a:pt x="4942" y="7938"/>
                  </a:cubicBezTo>
                  <a:cubicBezTo>
                    <a:pt x="4762" y="7685"/>
                    <a:pt x="4509" y="7505"/>
                    <a:pt x="4654" y="7072"/>
                  </a:cubicBezTo>
                  <a:cubicBezTo>
                    <a:pt x="4762" y="6856"/>
                    <a:pt x="4618" y="6567"/>
                    <a:pt x="4401" y="6531"/>
                  </a:cubicBezTo>
                  <a:cubicBezTo>
                    <a:pt x="4185" y="6459"/>
                    <a:pt x="4077" y="6207"/>
                    <a:pt x="3860" y="6134"/>
                  </a:cubicBezTo>
                  <a:cubicBezTo>
                    <a:pt x="3752" y="6531"/>
                    <a:pt x="3463" y="6892"/>
                    <a:pt x="3319" y="6928"/>
                  </a:cubicBezTo>
                  <a:cubicBezTo>
                    <a:pt x="3274" y="6946"/>
                    <a:pt x="3233" y="6955"/>
                    <a:pt x="3198" y="6955"/>
                  </a:cubicBezTo>
                  <a:cubicBezTo>
                    <a:pt x="3091" y="6955"/>
                    <a:pt x="3031" y="6874"/>
                    <a:pt x="3031" y="6712"/>
                  </a:cubicBezTo>
                  <a:cubicBezTo>
                    <a:pt x="3031" y="6603"/>
                    <a:pt x="3067" y="6495"/>
                    <a:pt x="3139" y="6387"/>
                  </a:cubicBezTo>
                  <a:cubicBezTo>
                    <a:pt x="2958" y="6351"/>
                    <a:pt x="2886" y="6315"/>
                    <a:pt x="2886" y="6098"/>
                  </a:cubicBezTo>
                  <a:cubicBezTo>
                    <a:pt x="2859" y="5721"/>
                    <a:pt x="2550" y="5464"/>
                    <a:pt x="2215" y="5464"/>
                  </a:cubicBezTo>
                  <a:cubicBezTo>
                    <a:pt x="2102" y="5464"/>
                    <a:pt x="1986" y="5494"/>
                    <a:pt x="1876" y="5557"/>
                  </a:cubicBezTo>
                  <a:cubicBezTo>
                    <a:pt x="2021" y="5738"/>
                    <a:pt x="2309" y="5738"/>
                    <a:pt x="2417" y="5954"/>
                  </a:cubicBezTo>
                  <a:cubicBezTo>
                    <a:pt x="2363" y="6009"/>
                    <a:pt x="2304" y="6027"/>
                    <a:pt x="2243" y="6027"/>
                  </a:cubicBezTo>
                  <a:cubicBezTo>
                    <a:pt x="2142" y="6027"/>
                    <a:pt x="2038" y="5977"/>
                    <a:pt x="1949" y="5954"/>
                  </a:cubicBezTo>
                  <a:cubicBezTo>
                    <a:pt x="1660" y="5882"/>
                    <a:pt x="1408" y="5161"/>
                    <a:pt x="1588" y="5125"/>
                  </a:cubicBezTo>
                  <a:cubicBezTo>
                    <a:pt x="2057" y="4980"/>
                    <a:pt x="1804" y="4764"/>
                    <a:pt x="1660" y="4547"/>
                  </a:cubicBezTo>
                  <a:cubicBezTo>
                    <a:pt x="1552" y="4367"/>
                    <a:pt x="1408" y="4187"/>
                    <a:pt x="1480" y="3934"/>
                  </a:cubicBezTo>
                  <a:cubicBezTo>
                    <a:pt x="1732" y="3249"/>
                    <a:pt x="1732" y="2528"/>
                    <a:pt x="2165" y="1915"/>
                  </a:cubicBezTo>
                  <a:cubicBezTo>
                    <a:pt x="2417" y="1987"/>
                    <a:pt x="2381" y="2275"/>
                    <a:pt x="2454" y="2347"/>
                  </a:cubicBezTo>
                  <a:cubicBezTo>
                    <a:pt x="2537" y="2403"/>
                    <a:pt x="2620" y="2479"/>
                    <a:pt x="2719" y="2479"/>
                  </a:cubicBezTo>
                  <a:cubicBezTo>
                    <a:pt x="2749" y="2479"/>
                    <a:pt x="2781" y="2472"/>
                    <a:pt x="2814" y="2456"/>
                  </a:cubicBezTo>
                  <a:cubicBezTo>
                    <a:pt x="2958" y="2383"/>
                    <a:pt x="2922" y="2239"/>
                    <a:pt x="2850" y="2131"/>
                  </a:cubicBezTo>
                  <a:cubicBezTo>
                    <a:pt x="2634" y="1842"/>
                    <a:pt x="2562" y="1446"/>
                    <a:pt x="2706" y="1121"/>
                  </a:cubicBezTo>
                  <a:cubicBezTo>
                    <a:pt x="2706" y="1049"/>
                    <a:pt x="2634" y="977"/>
                    <a:pt x="2526" y="905"/>
                  </a:cubicBezTo>
                  <a:cubicBezTo>
                    <a:pt x="2471" y="850"/>
                    <a:pt x="2601" y="529"/>
                    <a:pt x="2483" y="529"/>
                  </a:cubicBezTo>
                  <a:cubicBezTo>
                    <a:pt x="2445" y="529"/>
                    <a:pt x="2380" y="564"/>
                    <a:pt x="2273" y="652"/>
                  </a:cubicBezTo>
                  <a:cubicBezTo>
                    <a:pt x="2171" y="755"/>
                    <a:pt x="2138" y="845"/>
                    <a:pt x="2090" y="845"/>
                  </a:cubicBezTo>
                  <a:cubicBezTo>
                    <a:pt x="2052" y="845"/>
                    <a:pt x="2006" y="793"/>
                    <a:pt x="1913" y="652"/>
                  </a:cubicBezTo>
                  <a:cubicBezTo>
                    <a:pt x="1671" y="376"/>
                    <a:pt x="1495" y="1"/>
                    <a:pt x="1070" y="1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10269100" y="-1491562"/>
              <a:ext cx="75775" cy="221675"/>
            </a:xfrm>
            <a:custGeom>
              <a:avLst/>
              <a:gdLst/>
              <a:ahLst/>
              <a:cxnLst/>
              <a:rect l="l" t="t" r="r" b="b"/>
              <a:pathLst>
                <a:path w="3031" h="8867" extrusionOk="0">
                  <a:moveTo>
                    <a:pt x="2417" y="0"/>
                  </a:moveTo>
                  <a:cubicBezTo>
                    <a:pt x="2345" y="0"/>
                    <a:pt x="2237" y="0"/>
                    <a:pt x="2201" y="36"/>
                  </a:cubicBezTo>
                  <a:cubicBezTo>
                    <a:pt x="2030" y="378"/>
                    <a:pt x="1859" y="688"/>
                    <a:pt x="1441" y="688"/>
                  </a:cubicBezTo>
                  <a:cubicBezTo>
                    <a:pt x="1419" y="688"/>
                    <a:pt x="1395" y="687"/>
                    <a:pt x="1371" y="685"/>
                  </a:cubicBezTo>
                  <a:cubicBezTo>
                    <a:pt x="1299" y="685"/>
                    <a:pt x="1155" y="794"/>
                    <a:pt x="1155" y="902"/>
                  </a:cubicBezTo>
                  <a:cubicBezTo>
                    <a:pt x="1083" y="1299"/>
                    <a:pt x="722" y="1587"/>
                    <a:pt x="794" y="2056"/>
                  </a:cubicBezTo>
                  <a:cubicBezTo>
                    <a:pt x="830" y="2164"/>
                    <a:pt x="794" y="2309"/>
                    <a:pt x="686" y="2381"/>
                  </a:cubicBezTo>
                  <a:cubicBezTo>
                    <a:pt x="470" y="2489"/>
                    <a:pt x="253" y="2561"/>
                    <a:pt x="361" y="2886"/>
                  </a:cubicBezTo>
                  <a:cubicBezTo>
                    <a:pt x="397" y="3138"/>
                    <a:pt x="578" y="3318"/>
                    <a:pt x="794" y="3427"/>
                  </a:cubicBezTo>
                  <a:cubicBezTo>
                    <a:pt x="289" y="3571"/>
                    <a:pt x="289" y="3571"/>
                    <a:pt x="361" y="4004"/>
                  </a:cubicBezTo>
                  <a:cubicBezTo>
                    <a:pt x="397" y="4076"/>
                    <a:pt x="361" y="4184"/>
                    <a:pt x="325" y="4292"/>
                  </a:cubicBezTo>
                  <a:cubicBezTo>
                    <a:pt x="1" y="4689"/>
                    <a:pt x="289" y="4833"/>
                    <a:pt x="614" y="4869"/>
                  </a:cubicBezTo>
                  <a:cubicBezTo>
                    <a:pt x="902" y="4905"/>
                    <a:pt x="938" y="5230"/>
                    <a:pt x="1047" y="5410"/>
                  </a:cubicBezTo>
                  <a:cubicBezTo>
                    <a:pt x="1155" y="5591"/>
                    <a:pt x="794" y="5591"/>
                    <a:pt x="722" y="5771"/>
                  </a:cubicBezTo>
                  <a:cubicBezTo>
                    <a:pt x="686" y="5807"/>
                    <a:pt x="722" y="5843"/>
                    <a:pt x="722" y="5951"/>
                  </a:cubicBezTo>
                  <a:cubicBezTo>
                    <a:pt x="785" y="5928"/>
                    <a:pt x="841" y="5918"/>
                    <a:pt x="892" y="5918"/>
                  </a:cubicBezTo>
                  <a:cubicBezTo>
                    <a:pt x="1164" y="5918"/>
                    <a:pt x="1286" y="6208"/>
                    <a:pt x="1407" y="6420"/>
                  </a:cubicBezTo>
                  <a:cubicBezTo>
                    <a:pt x="1516" y="6673"/>
                    <a:pt x="1479" y="6997"/>
                    <a:pt x="1876" y="7105"/>
                  </a:cubicBezTo>
                  <a:cubicBezTo>
                    <a:pt x="2057" y="7105"/>
                    <a:pt x="2021" y="7358"/>
                    <a:pt x="1912" y="7466"/>
                  </a:cubicBezTo>
                  <a:cubicBezTo>
                    <a:pt x="1696" y="7827"/>
                    <a:pt x="2057" y="8260"/>
                    <a:pt x="1768" y="8620"/>
                  </a:cubicBezTo>
                  <a:cubicBezTo>
                    <a:pt x="1804" y="8692"/>
                    <a:pt x="1876" y="8765"/>
                    <a:pt x="1948" y="8837"/>
                  </a:cubicBezTo>
                  <a:cubicBezTo>
                    <a:pt x="1980" y="8858"/>
                    <a:pt x="2009" y="8867"/>
                    <a:pt x="2035" y="8867"/>
                  </a:cubicBezTo>
                  <a:cubicBezTo>
                    <a:pt x="2099" y="8867"/>
                    <a:pt x="2150" y="8816"/>
                    <a:pt x="2201" y="8765"/>
                  </a:cubicBezTo>
                  <a:cubicBezTo>
                    <a:pt x="2273" y="8584"/>
                    <a:pt x="2417" y="8404"/>
                    <a:pt x="2562" y="8224"/>
                  </a:cubicBezTo>
                  <a:cubicBezTo>
                    <a:pt x="2593" y="8097"/>
                    <a:pt x="2681" y="7886"/>
                    <a:pt x="2554" y="7886"/>
                  </a:cubicBezTo>
                  <a:cubicBezTo>
                    <a:pt x="2537" y="7886"/>
                    <a:pt x="2516" y="7890"/>
                    <a:pt x="2489" y="7899"/>
                  </a:cubicBezTo>
                  <a:cubicBezTo>
                    <a:pt x="2429" y="7914"/>
                    <a:pt x="2380" y="7921"/>
                    <a:pt x="2340" y="7921"/>
                  </a:cubicBezTo>
                  <a:cubicBezTo>
                    <a:pt x="2189" y="7921"/>
                    <a:pt x="2172" y="7818"/>
                    <a:pt x="2201" y="7646"/>
                  </a:cubicBezTo>
                  <a:cubicBezTo>
                    <a:pt x="2201" y="7502"/>
                    <a:pt x="2345" y="7430"/>
                    <a:pt x="2309" y="7286"/>
                  </a:cubicBezTo>
                  <a:cubicBezTo>
                    <a:pt x="2129" y="6961"/>
                    <a:pt x="2273" y="6564"/>
                    <a:pt x="2634" y="6420"/>
                  </a:cubicBezTo>
                  <a:cubicBezTo>
                    <a:pt x="2778" y="6312"/>
                    <a:pt x="2850" y="6132"/>
                    <a:pt x="2814" y="5987"/>
                  </a:cubicBezTo>
                  <a:lnTo>
                    <a:pt x="2814" y="5987"/>
                  </a:lnTo>
                  <a:cubicBezTo>
                    <a:pt x="2658" y="6031"/>
                    <a:pt x="2532" y="6055"/>
                    <a:pt x="2427" y="6055"/>
                  </a:cubicBezTo>
                  <a:cubicBezTo>
                    <a:pt x="2096" y="6055"/>
                    <a:pt x="1986" y="5807"/>
                    <a:pt x="1876" y="5122"/>
                  </a:cubicBezTo>
                  <a:cubicBezTo>
                    <a:pt x="1886" y="5120"/>
                    <a:pt x="1895" y="5120"/>
                    <a:pt x="1904" y="5120"/>
                  </a:cubicBezTo>
                  <a:cubicBezTo>
                    <a:pt x="2073" y="5120"/>
                    <a:pt x="2211" y="5331"/>
                    <a:pt x="2376" y="5331"/>
                  </a:cubicBezTo>
                  <a:cubicBezTo>
                    <a:pt x="2444" y="5331"/>
                    <a:pt x="2517" y="5295"/>
                    <a:pt x="2598" y="5194"/>
                  </a:cubicBezTo>
                  <a:cubicBezTo>
                    <a:pt x="2489" y="4797"/>
                    <a:pt x="2381" y="4400"/>
                    <a:pt x="2237" y="4004"/>
                  </a:cubicBezTo>
                  <a:cubicBezTo>
                    <a:pt x="2598" y="3895"/>
                    <a:pt x="2634" y="3859"/>
                    <a:pt x="2814" y="3499"/>
                  </a:cubicBezTo>
                  <a:cubicBezTo>
                    <a:pt x="2850" y="3427"/>
                    <a:pt x="2958" y="3391"/>
                    <a:pt x="2994" y="3354"/>
                  </a:cubicBezTo>
                  <a:lnTo>
                    <a:pt x="3030" y="3354"/>
                  </a:lnTo>
                  <a:cubicBezTo>
                    <a:pt x="2670" y="2813"/>
                    <a:pt x="2562" y="2200"/>
                    <a:pt x="2706" y="1587"/>
                  </a:cubicBezTo>
                  <a:cubicBezTo>
                    <a:pt x="2706" y="1551"/>
                    <a:pt x="2706" y="1551"/>
                    <a:pt x="2706" y="1515"/>
                  </a:cubicBezTo>
                  <a:lnTo>
                    <a:pt x="2345" y="1515"/>
                  </a:lnTo>
                  <a:cubicBezTo>
                    <a:pt x="2297" y="1515"/>
                    <a:pt x="2249" y="1519"/>
                    <a:pt x="2205" y="1519"/>
                  </a:cubicBezTo>
                  <a:cubicBezTo>
                    <a:pt x="2117" y="1519"/>
                    <a:pt x="2045" y="1503"/>
                    <a:pt x="2021" y="1407"/>
                  </a:cubicBezTo>
                  <a:cubicBezTo>
                    <a:pt x="1984" y="1226"/>
                    <a:pt x="2057" y="1046"/>
                    <a:pt x="2201" y="1046"/>
                  </a:cubicBezTo>
                  <a:cubicBezTo>
                    <a:pt x="2598" y="1046"/>
                    <a:pt x="2489" y="758"/>
                    <a:pt x="2453" y="577"/>
                  </a:cubicBezTo>
                  <a:cubicBezTo>
                    <a:pt x="2417" y="397"/>
                    <a:pt x="2417" y="181"/>
                    <a:pt x="2417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10405250" y="-1408862"/>
              <a:ext cx="22575" cy="15125"/>
            </a:xfrm>
            <a:custGeom>
              <a:avLst/>
              <a:gdLst/>
              <a:ahLst/>
              <a:cxnLst/>
              <a:rect l="l" t="t" r="r" b="b"/>
              <a:pathLst>
                <a:path w="903" h="605" extrusionOk="0">
                  <a:moveTo>
                    <a:pt x="371" y="1"/>
                  </a:moveTo>
                  <a:cubicBezTo>
                    <a:pt x="331" y="1"/>
                    <a:pt x="301" y="38"/>
                    <a:pt x="289" y="155"/>
                  </a:cubicBezTo>
                  <a:cubicBezTo>
                    <a:pt x="289" y="299"/>
                    <a:pt x="1" y="335"/>
                    <a:pt x="217" y="515"/>
                  </a:cubicBezTo>
                  <a:cubicBezTo>
                    <a:pt x="262" y="576"/>
                    <a:pt x="326" y="604"/>
                    <a:pt x="394" y="604"/>
                  </a:cubicBezTo>
                  <a:cubicBezTo>
                    <a:pt x="487" y="604"/>
                    <a:pt x="587" y="548"/>
                    <a:pt x="650" y="443"/>
                  </a:cubicBezTo>
                  <a:cubicBezTo>
                    <a:pt x="722" y="371"/>
                    <a:pt x="830" y="371"/>
                    <a:pt x="903" y="335"/>
                  </a:cubicBezTo>
                  <a:cubicBezTo>
                    <a:pt x="872" y="244"/>
                    <a:pt x="816" y="102"/>
                    <a:pt x="714" y="102"/>
                  </a:cubicBezTo>
                  <a:cubicBezTo>
                    <a:pt x="694" y="102"/>
                    <a:pt x="673" y="107"/>
                    <a:pt x="650" y="119"/>
                  </a:cubicBezTo>
                  <a:cubicBezTo>
                    <a:pt x="641" y="125"/>
                    <a:pt x="630" y="128"/>
                    <a:pt x="620" y="128"/>
                  </a:cubicBezTo>
                  <a:cubicBezTo>
                    <a:pt x="546" y="128"/>
                    <a:pt x="443" y="1"/>
                    <a:pt x="371" y="1"/>
                  </a:cubicBezTo>
                  <a:close/>
                </a:path>
              </a:pathLst>
            </a:custGeom>
            <a:solidFill>
              <a:srgbClr val="E56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10389925" y="-1298687"/>
              <a:ext cx="12775" cy="6975"/>
            </a:xfrm>
            <a:custGeom>
              <a:avLst/>
              <a:gdLst/>
              <a:ahLst/>
              <a:cxnLst/>
              <a:rect l="l" t="t" r="r" b="b"/>
              <a:pathLst>
                <a:path w="511" h="279" extrusionOk="0">
                  <a:moveTo>
                    <a:pt x="269" y="0"/>
                  </a:moveTo>
                  <a:cubicBezTo>
                    <a:pt x="170" y="0"/>
                    <a:pt x="77" y="119"/>
                    <a:pt x="1" y="220"/>
                  </a:cubicBezTo>
                  <a:cubicBezTo>
                    <a:pt x="37" y="220"/>
                    <a:pt x="109" y="256"/>
                    <a:pt x="145" y="256"/>
                  </a:cubicBezTo>
                  <a:cubicBezTo>
                    <a:pt x="185" y="272"/>
                    <a:pt x="226" y="279"/>
                    <a:pt x="265" y="279"/>
                  </a:cubicBezTo>
                  <a:cubicBezTo>
                    <a:pt x="403" y="279"/>
                    <a:pt x="510" y="188"/>
                    <a:pt x="397" y="76"/>
                  </a:cubicBezTo>
                  <a:cubicBezTo>
                    <a:pt x="354" y="22"/>
                    <a:pt x="311" y="0"/>
                    <a:pt x="269" y="0"/>
                  </a:cubicBezTo>
                  <a:close/>
                </a:path>
              </a:pathLst>
            </a:custGeom>
            <a:solidFill>
              <a:srgbClr val="F06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10333125" y="-1495412"/>
              <a:ext cx="7250" cy="3875"/>
            </a:xfrm>
            <a:custGeom>
              <a:avLst/>
              <a:gdLst/>
              <a:ahLst/>
              <a:cxnLst/>
              <a:rect l="l" t="t" r="r" b="b"/>
              <a:pathLst>
                <a:path w="290" h="155" extrusionOk="0">
                  <a:moveTo>
                    <a:pt x="229" y="1"/>
                  </a:moveTo>
                  <a:cubicBezTo>
                    <a:pt x="133" y="1"/>
                    <a:pt x="30" y="65"/>
                    <a:pt x="1" y="154"/>
                  </a:cubicBezTo>
                  <a:cubicBezTo>
                    <a:pt x="109" y="154"/>
                    <a:pt x="217" y="118"/>
                    <a:pt x="289" y="10"/>
                  </a:cubicBezTo>
                  <a:cubicBezTo>
                    <a:pt x="270" y="4"/>
                    <a:pt x="250" y="1"/>
                    <a:pt x="229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10402550" y="-1469037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1" y="1"/>
                  </a:moveTo>
                  <a:lnTo>
                    <a:pt x="1" y="37"/>
                  </a:lnTo>
                  <a:cubicBezTo>
                    <a:pt x="15" y="44"/>
                    <a:pt x="27" y="47"/>
                    <a:pt x="36" y="47"/>
                  </a:cubicBezTo>
                  <a:cubicBezTo>
                    <a:pt x="73" y="47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F074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10348450" y="-1258937"/>
              <a:ext cx="34300" cy="25975"/>
            </a:xfrm>
            <a:custGeom>
              <a:avLst/>
              <a:gdLst/>
              <a:ahLst/>
              <a:cxnLst/>
              <a:rect l="l" t="t" r="r" b="b"/>
              <a:pathLst>
                <a:path w="1372" h="1039" extrusionOk="0">
                  <a:moveTo>
                    <a:pt x="794" y="1"/>
                  </a:moveTo>
                  <a:cubicBezTo>
                    <a:pt x="794" y="433"/>
                    <a:pt x="433" y="830"/>
                    <a:pt x="1" y="902"/>
                  </a:cubicBezTo>
                  <a:cubicBezTo>
                    <a:pt x="71" y="996"/>
                    <a:pt x="146" y="1025"/>
                    <a:pt x="224" y="1025"/>
                  </a:cubicBezTo>
                  <a:cubicBezTo>
                    <a:pt x="349" y="1025"/>
                    <a:pt x="483" y="951"/>
                    <a:pt x="628" y="951"/>
                  </a:cubicBezTo>
                  <a:cubicBezTo>
                    <a:pt x="670" y="951"/>
                    <a:pt x="714" y="958"/>
                    <a:pt x="758" y="974"/>
                  </a:cubicBezTo>
                  <a:cubicBezTo>
                    <a:pt x="890" y="1015"/>
                    <a:pt x="984" y="1038"/>
                    <a:pt x="1056" y="1038"/>
                  </a:cubicBezTo>
                  <a:cubicBezTo>
                    <a:pt x="1238" y="1038"/>
                    <a:pt x="1267" y="884"/>
                    <a:pt x="1371" y="469"/>
                  </a:cubicBezTo>
                  <a:cubicBezTo>
                    <a:pt x="1335" y="109"/>
                    <a:pt x="974" y="289"/>
                    <a:pt x="794" y="1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10321400" y="-1268887"/>
              <a:ext cx="30675" cy="21700"/>
            </a:xfrm>
            <a:custGeom>
              <a:avLst/>
              <a:gdLst/>
              <a:ahLst/>
              <a:cxnLst/>
              <a:rect l="l" t="t" r="r" b="b"/>
              <a:pathLst>
                <a:path w="1227" h="868" extrusionOk="0">
                  <a:moveTo>
                    <a:pt x="369" y="0"/>
                  </a:moveTo>
                  <a:cubicBezTo>
                    <a:pt x="319" y="0"/>
                    <a:pt x="268" y="12"/>
                    <a:pt x="217" y="38"/>
                  </a:cubicBezTo>
                  <a:lnTo>
                    <a:pt x="145" y="110"/>
                  </a:lnTo>
                  <a:cubicBezTo>
                    <a:pt x="109" y="218"/>
                    <a:pt x="1" y="362"/>
                    <a:pt x="181" y="399"/>
                  </a:cubicBezTo>
                  <a:cubicBezTo>
                    <a:pt x="470" y="507"/>
                    <a:pt x="722" y="651"/>
                    <a:pt x="902" y="867"/>
                  </a:cubicBezTo>
                  <a:lnTo>
                    <a:pt x="1227" y="867"/>
                  </a:lnTo>
                  <a:cubicBezTo>
                    <a:pt x="974" y="615"/>
                    <a:pt x="902" y="254"/>
                    <a:pt x="614" y="110"/>
                  </a:cubicBezTo>
                  <a:cubicBezTo>
                    <a:pt x="544" y="40"/>
                    <a:pt x="459" y="0"/>
                    <a:pt x="36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10336725" y="-1247212"/>
              <a:ext cx="11750" cy="11200"/>
            </a:xfrm>
            <a:custGeom>
              <a:avLst/>
              <a:gdLst/>
              <a:ahLst/>
              <a:cxnLst/>
              <a:rect l="l" t="t" r="r" b="b"/>
              <a:pathLst>
                <a:path w="470" h="448" extrusionOk="0">
                  <a:moveTo>
                    <a:pt x="289" y="0"/>
                  </a:moveTo>
                  <a:cubicBezTo>
                    <a:pt x="181" y="73"/>
                    <a:pt x="1" y="109"/>
                    <a:pt x="73" y="325"/>
                  </a:cubicBezTo>
                  <a:cubicBezTo>
                    <a:pt x="93" y="425"/>
                    <a:pt x="169" y="447"/>
                    <a:pt x="257" y="447"/>
                  </a:cubicBezTo>
                  <a:cubicBezTo>
                    <a:pt x="327" y="447"/>
                    <a:pt x="406" y="433"/>
                    <a:pt x="470" y="433"/>
                  </a:cubicBezTo>
                  <a:cubicBezTo>
                    <a:pt x="361" y="289"/>
                    <a:pt x="325" y="145"/>
                    <a:pt x="289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10312375" y="-1274262"/>
              <a:ext cx="15375" cy="12075"/>
            </a:xfrm>
            <a:custGeom>
              <a:avLst/>
              <a:gdLst/>
              <a:ahLst/>
              <a:cxnLst/>
              <a:rect l="l" t="t" r="r" b="b"/>
              <a:pathLst>
                <a:path w="615" h="483" extrusionOk="0">
                  <a:moveTo>
                    <a:pt x="362" y="0"/>
                  </a:moveTo>
                  <a:lnTo>
                    <a:pt x="217" y="145"/>
                  </a:lnTo>
                  <a:cubicBezTo>
                    <a:pt x="109" y="217"/>
                    <a:pt x="1" y="325"/>
                    <a:pt x="109" y="433"/>
                  </a:cubicBezTo>
                  <a:cubicBezTo>
                    <a:pt x="127" y="469"/>
                    <a:pt x="143" y="483"/>
                    <a:pt x="158" y="483"/>
                  </a:cubicBezTo>
                  <a:cubicBezTo>
                    <a:pt x="202" y="483"/>
                    <a:pt x="235" y="361"/>
                    <a:pt x="290" y="361"/>
                  </a:cubicBezTo>
                  <a:lnTo>
                    <a:pt x="506" y="325"/>
                  </a:lnTo>
                  <a:cubicBezTo>
                    <a:pt x="614" y="145"/>
                    <a:pt x="614" y="0"/>
                    <a:pt x="362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10389925" y="-1250812"/>
              <a:ext cx="9050" cy="9175"/>
            </a:xfrm>
            <a:custGeom>
              <a:avLst/>
              <a:gdLst/>
              <a:ahLst/>
              <a:cxnLst/>
              <a:rect l="l" t="t" r="r" b="b"/>
              <a:pathLst>
                <a:path w="362" h="367" extrusionOk="0">
                  <a:moveTo>
                    <a:pt x="325" y="0"/>
                  </a:moveTo>
                  <a:lnTo>
                    <a:pt x="1" y="144"/>
                  </a:lnTo>
                  <a:cubicBezTo>
                    <a:pt x="33" y="241"/>
                    <a:pt x="36" y="366"/>
                    <a:pt x="140" y="366"/>
                  </a:cubicBezTo>
                  <a:cubicBezTo>
                    <a:pt x="152" y="366"/>
                    <a:pt x="166" y="365"/>
                    <a:pt x="181" y="361"/>
                  </a:cubicBezTo>
                  <a:cubicBezTo>
                    <a:pt x="361" y="289"/>
                    <a:pt x="325" y="108"/>
                    <a:pt x="325" y="0"/>
                  </a:cubicBez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10434125" y="-1423037"/>
              <a:ext cx="61325" cy="76500"/>
            </a:xfrm>
            <a:custGeom>
              <a:avLst/>
              <a:gdLst/>
              <a:ahLst/>
              <a:cxnLst/>
              <a:rect l="l" t="t" r="r" b="b"/>
              <a:pathLst>
                <a:path w="2453" h="3060" extrusionOk="0">
                  <a:moveTo>
                    <a:pt x="1695" y="0"/>
                  </a:moveTo>
                  <a:cubicBezTo>
                    <a:pt x="1623" y="0"/>
                    <a:pt x="1551" y="0"/>
                    <a:pt x="1551" y="109"/>
                  </a:cubicBezTo>
                  <a:cubicBezTo>
                    <a:pt x="1551" y="300"/>
                    <a:pt x="1488" y="366"/>
                    <a:pt x="1400" y="366"/>
                  </a:cubicBezTo>
                  <a:cubicBezTo>
                    <a:pt x="1339" y="366"/>
                    <a:pt x="1264" y="333"/>
                    <a:pt x="1190" y="289"/>
                  </a:cubicBezTo>
                  <a:cubicBezTo>
                    <a:pt x="1137" y="247"/>
                    <a:pt x="1091" y="229"/>
                    <a:pt x="1049" y="229"/>
                  </a:cubicBezTo>
                  <a:cubicBezTo>
                    <a:pt x="950" y="229"/>
                    <a:pt x="881" y="331"/>
                    <a:pt x="830" y="433"/>
                  </a:cubicBezTo>
                  <a:cubicBezTo>
                    <a:pt x="685" y="758"/>
                    <a:pt x="577" y="1082"/>
                    <a:pt x="541" y="1443"/>
                  </a:cubicBezTo>
                  <a:cubicBezTo>
                    <a:pt x="541" y="1551"/>
                    <a:pt x="577" y="1659"/>
                    <a:pt x="469" y="1659"/>
                  </a:cubicBezTo>
                  <a:cubicBezTo>
                    <a:pt x="0" y="1695"/>
                    <a:pt x="252" y="1984"/>
                    <a:pt x="289" y="2200"/>
                  </a:cubicBezTo>
                  <a:cubicBezTo>
                    <a:pt x="325" y="2381"/>
                    <a:pt x="289" y="2597"/>
                    <a:pt x="216" y="2777"/>
                  </a:cubicBezTo>
                  <a:cubicBezTo>
                    <a:pt x="108" y="2922"/>
                    <a:pt x="289" y="2994"/>
                    <a:pt x="361" y="2994"/>
                  </a:cubicBezTo>
                  <a:cubicBezTo>
                    <a:pt x="423" y="3015"/>
                    <a:pt x="497" y="3059"/>
                    <a:pt x="562" y="3059"/>
                  </a:cubicBezTo>
                  <a:cubicBezTo>
                    <a:pt x="611" y="3059"/>
                    <a:pt x="655" y="3035"/>
                    <a:pt x="685" y="2958"/>
                  </a:cubicBezTo>
                  <a:cubicBezTo>
                    <a:pt x="902" y="2633"/>
                    <a:pt x="1010" y="2273"/>
                    <a:pt x="974" y="1876"/>
                  </a:cubicBezTo>
                  <a:cubicBezTo>
                    <a:pt x="974" y="1768"/>
                    <a:pt x="757" y="1587"/>
                    <a:pt x="974" y="1443"/>
                  </a:cubicBezTo>
                  <a:cubicBezTo>
                    <a:pt x="1443" y="1659"/>
                    <a:pt x="1010" y="2056"/>
                    <a:pt x="1262" y="2381"/>
                  </a:cubicBezTo>
                  <a:cubicBezTo>
                    <a:pt x="1407" y="2345"/>
                    <a:pt x="1587" y="2309"/>
                    <a:pt x="1767" y="2273"/>
                  </a:cubicBezTo>
                  <a:cubicBezTo>
                    <a:pt x="2056" y="2200"/>
                    <a:pt x="2056" y="1984"/>
                    <a:pt x="2272" y="1768"/>
                  </a:cubicBezTo>
                  <a:cubicBezTo>
                    <a:pt x="2453" y="1551"/>
                    <a:pt x="2164" y="1407"/>
                    <a:pt x="2128" y="1227"/>
                  </a:cubicBezTo>
                  <a:cubicBezTo>
                    <a:pt x="2056" y="866"/>
                    <a:pt x="1587" y="613"/>
                    <a:pt x="1875" y="145"/>
                  </a:cubicBezTo>
                  <a:cubicBezTo>
                    <a:pt x="1875" y="145"/>
                    <a:pt x="1767" y="36"/>
                    <a:pt x="1695" y="0"/>
                  </a:cubicBezTo>
                  <a:close/>
                </a:path>
              </a:pathLst>
            </a:custGeom>
            <a:solidFill>
              <a:srgbClr val="DF5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10432300" y="-1394187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37" y="0"/>
                  </a:moveTo>
                  <a:lnTo>
                    <a:pt x="1" y="73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10466575" y="-1317537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10321400" y="-1285087"/>
              <a:ext cx="16250" cy="18950"/>
            </a:xfrm>
            <a:custGeom>
              <a:avLst/>
              <a:gdLst/>
              <a:ahLst/>
              <a:cxnLst/>
              <a:rect l="l" t="t" r="r" b="b"/>
              <a:pathLst>
                <a:path w="650" h="758" extrusionOk="0">
                  <a:moveTo>
                    <a:pt x="433" y="1"/>
                  </a:moveTo>
                  <a:cubicBezTo>
                    <a:pt x="181" y="1"/>
                    <a:pt x="1" y="181"/>
                    <a:pt x="1" y="433"/>
                  </a:cubicBezTo>
                  <a:cubicBezTo>
                    <a:pt x="109" y="506"/>
                    <a:pt x="181" y="614"/>
                    <a:pt x="145" y="758"/>
                  </a:cubicBezTo>
                  <a:lnTo>
                    <a:pt x="614" y="758"/>
                  </a:lnTo>
                  <a:cubicBezTo>
                    <a:pt x="650" y="469"/>
                    <a:pt x="578" y="217"/>
                    <a:pt x="433" y="1"/>
                  </a:cubicBezTo>
                  <a:close/>
                </a:path>
              </a:pathLst>
            </a:custGeom>
            <a:solidFill>
              <a:srgbClr val="FF7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10343950" y="-1407712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09"/>
                    <a:pt x="36" y="217"/>
                    <a:pt x="181" y="217"/>
                  </a:cubicBezTo>
                  <a:cubicBezTo>
                    <a:pt x="217" y="217"/>
                    <a:pt x="217" y="217"/>
                    <a:pt x="253" y="181"/>
                  </a:cubicBezTo>
                  <a:cubicBezTo>
                    <a:pt x="253" y="0"/>
                    <a:pt x="109" y="37"/>
                    <a:pt x="0" y="0"/>
                  </a:cubicBezTo>
                  <a:close/>
                </a:path>
              </a:pathLst>
            </a:custGeom>
            <a:solidFill>
              <a:srgbClr val="FA7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10373700" y="-1430262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1"/>
                  </a:move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EB6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10352050" y="-1247212"/>
              <a:ext cx="1850" cy="925"/>
            </a:xfrm>
            <a:custGeom>
              <a:avLst/>
              <a:gdLst/>
              <a:ahLst/>
              <a:cxnLst/>
              <a:rect l="l" t="t" r="r" b="b"/>
              <a:pathLst>
                <a:path w="74" h="37" extrusionOk="0">
                  <a:moveTo>
                    <a:pt x="1" y="0"/>
                  </a:moveTo>
                  <a:lnTo>
                    <a:pt x="37" y="36"/>
                  </a:lnTo>
                  <a:lnTo>
                    <a:pt x="73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74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8"/>
          <p:cNvGrpSpPr/>
          <p:nvPr/>
        </p:nvGrpSpPr>
        <p:grpSpPr>
          <a:xfrm flipH="1">
            <a:off x="891532" y="1371514"/>
            <a:ext cx="124164" cy="127930"/>
            <a:chOff x="10113175" y="293163"/>
            <a:chExt cx="248875" cy="256425"/>
          </a:xfrm>
        </p:grpSpPr>
        <p:sp>
          <p:nvSpPr>
            <p:cNvPr id="2555" name="Google Shape;2555;p8"/>
            <p:cNvSpPr/>
            <p:nvPr/>
          </p:nvSpPr>
          <p:spPr>
            <a:xfrm>
              <a:off x="10113175" y="327513"/>
              <a:ext cx="241650" cy="220000"/>
            </a:xfrm>
            <a:custGeom>
              <a:avLst/>
              <a:gdLst/>
              <a:ahLst/>
              <a:cxnLst/>
              <a:rect l="l" t="t" r="r" b="b"/>
              <a:pathLst>
                <a:path w="9666" h="8800" extrusionOk="0">
                  <a:moveTo>
                    <a:pt x="4472" y="8151"/>
                  </a:moveTo>
                  <a:cubicBezTo>
                    <a:pt x="4472" y="8178"/>
                    <a:pt x="4411" y="8185"/>
                    <a:pt x="4381" y="8218"/>
                  </a:cubicBezTo>
                  <a:lnTo>
                    <a:pt x="4381" y="8218"/>
                  </a:lnTo>
                  <a:cubicBezTo>
                    <a:pt x="4396" y="8187"/>
                    <a:pt x="4410" y="8151"/>
                    <a:pt x="4472" y="8151"/>
                  </a:cubicBezTo>
                  <a:close/>
                  <a:moveTo>
                    <a:pt x="2020" y="0"/>
                  </a:moveTo>
                  <a:cubicBezTo>
                    <a:pt x="1767" y="144"/>
                    <a:pt x="1587" y="361"/>
                    <a:pt x="1407" y="613"/>
                  </a:cubicBezTo>
                  <a:cubicBezTo>
                    <a:pt x="1154" y="1010"/>
                    <a:pt x="938" y="1443"/>
                    <a:pt x="721" y="1876"/>
                  </a:cubicBezTo>
                  <a:cubicBezTo>
                    <a:pt x="144" y="3282"/>
                    <a:pt x="0" y="4797"/>
                    <a:pt x="325" y="6276"/>
                  </a:cubicBezTo>
                  <a:cubicBezTo>
                    <a:pt x="469" y="6492"/>
                    <a:pt x="613" y="6709"/>
                    <a:pt x="685" y="6925"/>
                  </a:cubicBezTo>
                  <a:cubicBezTo>
                    <a:pt x="1259" y="7942"/>
                    <a:pt x="2209" y="8525"/>
                    <a:pt x="3196" y="8525"/>
                  </a:cubicBezTo>
                  <a:cubicBezTo>
                    <a:pt x="3575" y="8525"/>
                    <a:pt x="3958" y="8439"/>
                    <a:pt x="4328" y="8259"/>
                  </a:cubicBezTo>
                  <a:cubicBezTo>
                    <a:pt x="4347" y="8259"/>
                    <a:pt x="4358" y="8252"/>
                    <a:pt x="4367" y="8242"/>
                  </a:cubicBezTo>
                  <a:lnTo>
                    <a:pt x="4367" y="8242"/>
                  </a:lnTo>
                  <a:cubicBezTo>
                    <a:pt x="4365" y="8247"/>
                    <a:pt x="4364" y="8253"/>
                    <a:pt x="4364" y="8259"/>
                  </a:cubicBezTo>
                  <a:cubicBezTo>
                    <a:pt x="4220" y="8368"/>
                    <a:pt x="3967" y="8512"/>
                    <a:pt x="4148" y="8692"/>
                  </a:cubicBezTo>
                  <a:cubicBezTo>
                    <a:pt x="4223" y="8768"/>
                    <a:pt x="4303" y="8799"/>
                    <a:pt x="4383" y="8799"/>
                  </a:cubicBezTo>
                  <a:cubicBezTo>
                    <a:pt x="4531" y="8799"/>
                    <a:pt x="4679" y="8689"/>
                    <a:pt x="4797" y="8548"/>
                  </a:cubicBezTo>
                  <a:cubicBezTo>
                    <a:pt x="4869" y="8512"/>
                    <a:pt x="4761" y="8440"/>
                    <a:pt x="4797" y="8440"/>
                  </a:cubicBezTo>
                  <a:cubicBezTo>
                    <a:pt x="4802" y="8435"/>
                    <a:pt x="4807" y="8433"/>
                    <a:pt x="4812" y="8433"/>
                  </a:cubicBezTo>
                  <a:cubicBezTo>
                    <a:pt x="4844" y="8433"/>
                    <a:pt x="4879" y="8517"/>
                    <a:pt x="4941" y="8548"/>
                  </a:cubicBezTo>
                  <a:cubicBezTo>
                    <a:pt x="5031" y="8560"/>
                    <a:pt x="5123" y="8566"/>
                    <a:pt x="5214" y="8566"/>
                  </a:cubicBezTo>
                  <a:cubicBezTo>
                    <a:pt x="5670" y="8566"/>
                    <a:pt x="6125" y="8416"/>
                    <a:pt x="6456" y="8115"/>
                  </a:cubicBezTo>
                  <a:cubicBezTo>
                    <a:pt x="7177" y="7863"/>
                    <a:pt x="7790" y="7430"/>
                    <a:pt x="8295" y="6889"/>
                  </a:cubicBezTo>
                  <a:cubicBezTo>
                    <a:pt x="8440" y="6745"/>
                    <a:pt x="8584" y="6600"/>
                    <a:pt x="8728" y="6492"/>
                  </a:cubicBezTo>
                  <a:cubicBezTo>
                    <a:pt x="9197" y="6059"/>
                    <a:pt x="9522" y="5518"/>
                    <a:pt x="9666" y="4905"/>
                  </a:cubicBezTo>
                  <a:cubicBezTo>
                    <a:pt x="9657" y="4887"/>
                    <a:pt x="9643" y="4880"/>
                    <a:pt x="9627" y="4880"/>
                  </a:cubicBezTo>
                  <a:cubicBezTo>
                    <a:pt x="9556" y="4880"/>
                    <a:pt x="9431" y="5007"/>
                    <a:pt x="9348" y="5007"/>
                  </a:cubicBezTo>
                  <a:cubicBezTo>
                    <a:pt x="9293" y="5007"/>
                    <a:pt x="9257" y="4950"/>
                    <a:pt x="9269" y="4761"/>
                  </a:cubicBezTo>
                  <a:cubicBezTo>
                    <a:pt x="9305" y="4545"/>
                    <a:pt x="9089" y="4509"/>
                    <a:pt x="8873" y="4472"/>
                  </a:cubicBezTo>
                  <a:cubicBezTo>
                    <a:pt x="7899" y="4328"/>
                    <a:pt x="6853" y="4509"/>
                    <a:pt x="5879" y="4220"/>
                  </a:cubicBezTo>
                  <a:cubicBezTo>
                    <a:pt x="5789" y="4274"/>
                    <a:pt x="5690" y="4301"/>
                    <a:pt x="5590" y="4301"/>
                  </a:cubicBezTo>
                  <a:cubicBezTo>
                    <a:pt x="5491" y="4301"/>
                    <a:pt x="5392" y="4274"/>
                    <a:pt x="5302" y="4220"/>
                  </a:cubicBezTo>
                  <a:cubicBezTo>
                    <a:pt x="5208" y="4142"/>
                    <a:pt x="5095" y="4105"/>
                    <a:pt x="4981" y="4105"/>
                  </a:cubicBezTo>
                  <a:cubicBezTo>
                    <a:pt x="4832" y="4105"/>
                    <a:pt x="4683" y="4169"/>
                    <a:pt x="4581" y="4292"/>
                  </a:cubicBezTo>
                  <a:cubicBezTo>
                    <a:pt x="4464" y="4441"/>
                    <a:pt x="4341" y="4492"/>
                    <a:pt x="4213" y="4492"/>
                  </a:cubicBezTo>
                  <a:cubicBezTo>
                    <a:pt x="4063" y="4492"/>
                    <a:pt x="3907" y="4423"/>
                    <a:pt x="3751" y="4364"/>
                  </a:cubicBezTo>
                  <a:cubicBezTo>
                    <a:pt x="3426" y="4220"/>
                    <a:pt x="3499" y="3931"/>
                    <a:pt x="3535" y="3715"/>
                  </a:cubicBezTo>
                  <a:cubicBezTo>
                    <a:pt x="3643" y="3390"/>
                    <a:pt x="3499" y="3030"/>
                    <a:pt x="3174" y="2922"/>
                  </a:cubicBezTo>
                  <a:cubicBezTo>
                    <a:pt x="2958" y="2597"/>
                    <a:pt x="2885" y="2236"/>
                    <a:pt x="2308" y="2200"/>
                  </a:cubicBezTo>
                  <a:cubicBezTo>
                    <a:pt x="2020" y="2200"/>
                    <a:pt x="2417" y="1443"/>
                    <a:pt x="2128" y="1046"/>
                  </a:cubicBezTo>
                  <a:cubicBezTo>
                    <a:pt x="2092" y="1010"/>
                    <a:pt x="2020" y="938"/>
                    <a:pt x="1948" y="902"/>
                  </a:cubicBezTo>
                  <a:cubicBezTo>
                    <a:pt x="1924" y="902"/>
                    <a:pt x="1884" y="918"/>
                    <a:pt x="1849" y="918"/>
                  </a:cubicBezTo>
                  <a:cubicBezTo>
                    <a:pt x="1831" y="918"/>
                    <a:pt x="1815" y="914"/>
                    <a:pt x="1803" y="902"/>
                  </a:cubicBezTo>
                  <a:cubicBezTo>
                    <a:pt x="1803" y="902"/>
                    <a:pt x="1839" y="830"/>
                    <a:pt x="1876" y="830"/>
                  </a:cubicBezTo>
                  <a:cubicBezTo>
                    <a:pt x="1937" y="788"/>
                    <a:pt x="2017" y="780"/>
                    <a:pt x="2100" y="780"/>
                  </a:cubicBezTo>
                  <a:cubicBezTo>
                    <a:pt x="2162" y="780"/>
                    <a:pt x="2226" y="785"/>
                    <a:pt x="2286" y="785"/>
                  </a:cubicBezTo>
                  <a:cubicBezTo>
                    <a:pt x="2426" y="785"/>
                    <a:pt x="2543" y="758"/>
                    <a:pt x="2561" y="577"/>
                  </a:cubicBezTo>
                  <a:cubicBezTo>
                    <a:pt x="2633" y="217"/>
                    <a:pt x="2380" y="36"/>
                    <a:pt x="2020" y="0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10181700" y="293163"/>
              <a:ext cx="180350" cy="165100"/>
            </a:xfrm>
            <a:custGeom>
              <a:avLst/>
              <a:gdLst/>
              <a:ahLst/>
              <a:cxnLst/>
              <a:rect l="l" t="t" r="r" b="b"/>
              <a:pathLst>
                <a:path w="7214" h="6604" extrusionOk="0">
                  <a:moveTo>
                    <a:pt x="1994" y="0"/>
                  </a:moveTo>
                  <a:cubicBezTo>
                    <a:pt x="1264" y="0"/>
                    <a:pt x="560" y="260"/>
                    <a:pt x="0" y="761"/>
                  </a:cubicBezTo>
                  <a:cubicBezTo>
                    <a:pt x="98" y="859"/>
                    <a:pt x="192" y="895"/>
                    <a:pt x="285" y="895"/>
                  </a:cubicBezTo>
                  <a:cubicBezTo>
                    <a:pt x="464" y="895"/>
                    <a:pt x="639" y="760"/>
                    <a:pt x="830" y="689"/>
                  </a:cubicBezTo>
                  <a:cubicBezTo>
                    <a:pt x="1156" y="555"/>
                    <a:pt x="1492" y="431"/>
                    <a:pt x="1822" y="431"/>
                  </a:cubicBezTo>
                  <a:cubicBezTo>
                    <a:pt x="2113" y="431"/>
                    <a:pt x="2399" y="527"/>
                    <a:pt x="2669" y="797"/>
                  </a:cubicBezTo>
                  <a:cubicBezTo>
                    <a:pt x="2741" y="905"/>
                    <a:pt x="2597" y="1013"/>
                    <a:pt x="2597" y="1122"/>
                  </a:cubicBezTo>
                  <a:cubicBezTo>
                    <a:pt x="2597" y="1230"/>
                    <a:pt x="2849" y="1338"/>
                    <a:pt x="2597" y="1446"/>
                  </a:cubicBezTo>
                  <a:cubicBezTo>
                    <a:pt x="2344" y="1554"/>
                    <a:pt x="2236" y="1843"/>
                    <a:pt x="2381" y="2095"/>
                  </a:cubicBezTo>
                  <a:cubicBezTo>
                    <a:pt x="2777" y="2528"/>
                    <a:pt x="3066" y="2997"/>
                    <a:pt x="2597" y="3574"/>
                  </a:cubicBezTo>
                  <a:cubicBezTo>
                    <a:pt x="2489" y="3718"/>
                    <a:pt x="2633" y="3935"/>
                    <a:pt x="2741" y="4043"/>
                  </a:cubicBezTo>
                  <a:cubicBezTo>
                    <a:pt x="3066" y="4259"/>
                    <a:pt x="3354" y="4440"/>
                    <a:pt x="2958" y="4837"/>
                  </a:cubicBezTo>
                  <a:cubicBezTo>
                    <a:pt x="2813" y="5017"/>
                    <a:pt x="2777" y="5269"/>
                    <a:pt x="2885" y="5486"/>
                  </a:cubicBezTo>
                  <a:cubicBezTo>
                    <a:pt x="2922" y="5558"/>
                    <a:pt x="3030" y="5630"/>
                    <a:pt x="3138" y="5666"/>
                  </a:cubicBezTo>
                  <a:cubicBezTo>
                    <a:pt x="3174" y="5666"/>
                    <a:pt x="3215" y="5664"/>
                    <a:pt x="3256" y="5664"/>
                  </a:cubicBezTo>
                  <a:cubicBezTo>
                    <a:pt x="3381" y="5664"/>
                    <a:pt x="3517" y="5684"/>
                    <a:pt x="3571" y="5846"/>
                  </a:cubicBezTo>
                  <a:cubicBezTo>
                    <a:pt x="3655" y="6035"/>
                    <a:pt x="3738" y="6151"/>
                    <a:pt x="3858" y="6151"/>
                  </a:cubicBezTo>
                  <a:cubicBezTo>
                    <a:pt x="3944" y="6151"/>
                    <a:pt x="4048" y="6091"/>
                    <a:pt x="4184" y="5955"/>
                  </a:cubicBezTo>
                  <a:cubicBezTo>
                    <a:pt x="4301" y="5837"/>
                    <a:pt x="4471" y="5773"/>
                    <a:pt x="4648" y="5773"/>
                  </a:cubicBezTo>
                  <a:cubicBezTo>
                    <a:pt x="4798" y="5773"/>
                    <a:pt x="4953" y="5819"/>
                    <a:pt x="5086" y="5919"/>
                  </a:cubicBezTo>
                  <a:cubicBezTo>
                    <a:pt x="5259" y="6048"/>
                    <a:pt x="5458" y="6113"/>
                    <a:pt x="5659" y="6113"/>
                  </a:cubicBezTo>
                  <a:cubicBezTo>
                    <a:pt x="5794" y="6113"/>
                    <a:pt x="5930" y="6084"/>
                    <a:pt x="6059" y="6027"/>
                  </a:cubicBezTo>
                  <a:cubicBezTo>
                    <a:pt x="6131" y="5996"/>
                    <a:pt x="6194" y="5980"/>
                    <a:pt x="6246" y="5980"/>
                  </a:cubicBezTo>
                  <a:cubicBezTo>
                    <a:pt x="6376" y="5980"/>
                    <a:pt x="6436" y="6083"/>
                    <a:pt x="6384" y="6315"/>
                  </a:cubicBezTo>
                  <a:cubicBezTo>
                    <a:pt x="6384" y="6424"/>
                    <a:pt x="6420" y="6568"/>
                    <a:pt x="6528" y="6604"/>
                  </a:cubicBezTo>
                  <a:cubicBezTo>
                    <a:pt x="6673" y="6532"/>
                    <a:pt x="6745" y="6315"/>
                    <a:pt x="6925" y="6279"/>
                  </a:cubicBezTo>
                  <a:cubicBezTo>
                    <a:pt x="7177" y="6027"/>
                    <a:pt x="7069" y="5774"/>
                    <a:pt x="6997" y="5486"/>
                  </a:cubicBezTo>
                  <a:cubicBezTo>
                    <a:pt x="6997" y="5450"/>
                    <a:pt x="6997" y="5414"/>
                    <a:pt x="6997" y="5378"/>
                  </a:cubicBezTo>
                  <a:cubicBezTo>
                    <a:pt x="7214" y="4837"/>
                    <a:pt x="7214" y="4187"/>
                    <a:pt x="6925" y="3646"/>
                  </a:cubicBezTo>
                  <a:cubicBezTo>
                    <a:pt x="6673" y="3863"/>
                    <a:pt x="6745" y="4223"/>
                    <a:pt x="6673" y="4476"/>
                  </a:cubicBezTo>
                  <a:cubicBezTo>
                    <a:pt x="5627" y="4404"/>
                    <a:pt x="4689" y="3899"/>
                    <a:pt x="4004" y="3105"/>
                  </a:cubicBezTo>
                  <a:cubicBezTo>
                    <a:pt x="3463" y="2420"/>
                    <a:pt x="3390" y="1122"/>
                    <a:pt x="3895" y="581"/>
                  </a:cubicBezTo>
                  <a:cubicBezTo>
                    <a:pt x="3535" y="148"/>
                    <a:pt x="2958" y="184"/>
                    <a:pt x="2489" y="40"/>
                  </a:cubicBezTo>
                  <a:cubicBezTo>
                    <a:pt x="2323" y="13"/>
                    <a:pt x="2158" y="0"/>
                    <a:pt x="1994" y="0"/>
                  </a:cubicBezTo>
                  <a:close/>
                </a:path>
              </a:pathLst>
            </a:custGeom>
            <a:solidFill>
              <a:srgbClr val="F57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10263750" y="306988"/>
              <a:ext cx="94700" cy="108200"/>
            </a:xfrm>
            <a:custGeom>
              <a:avLst/>
              <a:gdLst/>
              <a:ahLst/>
              <a:cxnLst/>
              <a:rect l="l" t="t" r="r" b="b"/>
              <a:pathLst>
                <a:path w="3788" h="4328" extrusionOk="0">
                  <a:moveTo>
                    <a:pt x="842" y="0"/>
                  </a:moveTo>
                  <a:cubicBezTo>
                    <a:pt x="771" y="0"/>
                    <a:pt x="696" y="18"/>
                    <a:pt x="613" y="64"/>
                  </a:cubicBezTo>
                  <a:cubicBezTo>
                    <a:pt x="0" y="136"/>
                    <a:pt x="0" y="136"/>
                    <a:pt x="72" y="713"/>
                  </a:cubicBezTo>
                  <a:cubicBezTo>
                    <a:pt x="144" y="1110"/>
                    <a:pt x="181" y="1506"/>
                    <a:pt x="253" y="1903"/>
                  </a:cubicBezTo>
                  <a:cubicBezTo>
                    <a:pt x="289" y="2264"/>
                    <a:pt x="469" y="2588"/>
                    <a:pt x="758" y="2805"/>
                  </a:cubicBezTo>
                  <a:cubicBezTo>
                    <a:pt x="1046" y="2985"/>
                    <a:pt x="1154" y="3418"/>
                    <a:pt x="1623" y="3418"/>
                  </a:cubicBezTo>
                  <a:cubicBezTo>
                    <a:pt x="1767" y="3418"/>
                    <a:pt x="1912" y="3851"/>
                    <a:pt x="2056" y="4067"/>
                  </a:cubicBezTo>
                  <a:cubicBezTo>
                    <a:pt x="2064" y="4069"/>
                    <a:pt x="2072" y="4069"/>
                    <a:pt x="2080" y="4069"/>
                  </a:cubicBezTo>
                  <a:cubicBezTo>
                    <a:pt x="2233" y="4069"/>
                    <a:pt x="2350" y="3829"/>
                    <a:pt x="2457" y="3829"/>
                  </a:cubicBezTo>
                  <a:cubicBezTo>
                    <a:pt x="2492" y="3829"/>
                    <a:pt x="2527" y="3854"/>
                    <a:pt x="2561" y="3923"/>
                  </a:cubicBezTo>
                  <a:cubicBezTo>
                    <a:pt x="2655" y="4074"/>
                    <a:pt x="2710" y="4126"/>
                    <a:pt x="2777" y="4126"/>
                  </a:cubicBezTo>
                  <a:cubicBezTo>
                    <a:pt x="2838" y="4126"/>
                    <a:pt x="2909" y="4083"/>
                    <a:pt x="3030" y="4031"/>
                  </a:cubicBezTo>
                  <a:cubicBezTo>
                    <a:pt x="3056" y="4020"/>
                    <a:pt x="3079" y="4015"/>
                    <a:pt x="3098" y="4015"/>
                  </a:cubicBezTo>
                  <a:cubicBezTo>
                    <a:pt x="3251" y="4015"/>
                    <a:pt x="3212" y="4327"/>
                    <a:pt x="3406" y="4327"/>
                  </a:cubicBezTo>
                  <a:cubicBezTo>
                    <a:pt x="3423" y="4327"/>
                    <a:pt x="3442" y="4325"/>
                    <a:pt x="3463" y="4320"/>
                  </a:cubicBezTo>
                  <a:cubicBezTo>
                    <a:pt x="3607" y="4284"/>
                    <a:pt x="3787" y="4211"/>
                    <a:pt x="3715" y="4067"/>
                  </a:cubicBezTo>
                  <a:cubicBezTo>
                    <a:pt x="3499" y="3706"/>
                    <a:pt x="3751" y="3418"/>
                    <a:pt x="3679" y="3093"/>
                  </a:cubicBezTo>
                  <a:cubicBezTo>
                    <a:pt x="3715" y="2805"/>
                    <a:pt x="3679" y="2480"/>
                    <a:pt x="3499" y="2228"/>
                  </a:cubicBezTo>
                  <a:cubicBezTo>
                    <a:pt x="2922" y="1434"/>
                    <a:pt x="2200" y="749"/>
                    <a:pt x="1407" y="208"/>
                  </a:cubicBezTo>
                  <a:cubicBezTo>
                    <a:pt x="1218" y="154"/>
                    <a:pt x="1050" y="0"/>
                    <a:pt x="842" y="0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10156450" y="298238"/>
              <a:ext cx="101900" cy="106550"/>
            </a:xfrm>
            <a:custGeom>
              <a:avLst/>
              <a:gdLst/>
              <a:ahLst/>
              <a:cxnLst/>
              <a:rect l="l" t="t" r="r" b="b"/>
              <a:pathLst>
                <a:path w="4076" h="4262" extrusionOk="0">
                  <a:moveTo>
                    <a:pt x="3049" y="1"/>
                  </a:moveTo>
                  <a:cubicBezTo>
                    <a:pt x="3008" y="1"/>
                    <a:pt x="2966" y="6"/>
                    <a:pt x="2922" y="17"/>
                  </a:cubicBezTo>
                  <a:cubicBezTo>
                    <a:pt x="2525" y="89"/>
                    <a:pt x="2020" y="53"/>
                    <a:pt x="1659" y="378"/>
                  </a:cubicBezTo>
                  <a:cubicBezTo>
                    <a:pt x="1510" y="497"/>
                    <a:pt x="1336" y="567"/>
                    <a:pt x="1137" y="567"/>
                  </a:cubicBezTo>
                  <a:cubicBezTo>
                    <a:pt x="1096" y="567"/>
                    <a:pt x="1053" y="564"/>
                    <a:pt x="1010" y="558"/>
                  </a:cubicBezTo>
                  <a:cubicBezTo>
                    <a:pt x="722" y="666"/>
                    <a:pt x="433" y="883"/>
                    <a:pt x="289" y="1171"/>
                  </a:cubicBezTo>
                  <a:cubicBezTo>
                    <a:pt x="433" y="1388"/>
                    <a:pt x="830" y="1424"/>
                    <a:pt x="722" y="1784"/>
                  </a:cubicBezTo>
                  <a:cubicBezTo>
                    <a:pt x="492" y="1717"/>
                    <a:pt x="349" y="1675"/>
                    <a:pt x="253" y="1675"/>
                  </a:cubicBezTo>
                  <a:cubicBezTo>
                    <a:pt x="93" y="1675"/>
                    <a:pt x="68" y="1793"/>
                    <a:pt x="0" y="2109"/>
                  </a:cubicBezTo>
                  <a:cubicBezTo>
                    <a:pt x="397" y="2253"/>
                    <a:pt x="397" y="2542"/>
                    <a:pt x="289" y="2902"/>
                  </a:cubicBezTo>
                  <a:cubicBezTo>
                    <a:pt x="253" y="3191"/>
                    <a:pt x="361" y="3515"/>
                    <a:pt x="577" y="3732"/>
                  </a:cubicBezTo>
                  <a:cubicBezTo>
                    <a:pt x="1118" y="3912"/>
                    <a:pt x="1118" y="3912"/>
                    <a:pt x="1227" y="4237"/>
                  </a:cubicBezTo>
                  <a:cubicBezTo>
                    <a:pt x="1255" y="4254"/>
                    <a:pt x="1282" y="4261"/>
                    <a:pt x="1308" y="4261"/>
                  </a:cubicBezTo>
                  <a:cubicBezTo>
                    <a:pt x="1432" y="4261"/>
                    <a:pt x="1519" y="4089"/>
                    <a:pt x="1604" y="4089"/>
                  </a:cubicBezTo>
                  <a:cubicBezTo>
                    <a:pt x="1610" y="4089"/>
                    <a:pt x="1617" y="4090"/>
                    <a:pt x="1623" y="4093"/>
                  </a:cubicBezTo>
                  <a:cubicBezTo>
                    <a:pt x="1761" y="4136"/>
                    <a:pt x="1873" y="4156"/>
                    <a:pt x="1963" y="4156"/>
                  </a:cubicBezTo>
                  <a:cubicBezTo>
                    <a:pt x="2320" y="4156"/>
                    <a:pt x="2337" y="3839"/>
                    <a:pt x="2309" y="3407"/>
                  </a:cubicBezTo>
                  <a:cubicBezTo>
                    <a:pt x="2309" y="2879"/>
                    <a:pt x="2136" y="2144"/>
                    <a:pt x="3070" y="2144"/>
                  </a:cubicBezTo>
                  <a:cubicBezTo>
                    <a:pt x="3092" y="2144"/>
                    <a:pt x="3115" y="2144"/>
                    <a:pt x="3138" y="2145"/>
                  </a:cubicBezTo>
                  <a:cubicBezTo>
                    <a:pt x="3318" y="2145"/>
                    <a:pt x="3427" y="1965"/>
                    <a:pt x="3499" y="1784"/>
                  </a:cubicBezTo>
                  <a:cubicBezTo>
                    <a:pt x="3318" y="1243"/>
                    <a:pt x="3932" y="1424"/>
                    <a:pt x="4076" y="1171"/>
                  </a:cubicBezTo>
                  <a:cubicBezTo>
                    <a:pt x="4004" y="991"/>
                    <a:pt x="3715" y="1063"/>
                    <a:pt x="3679" y="883"/>
                  </a:cubicBezTo>
                  <a:cubicBezTo>
                    <a:pt x="3751" y="774"/>
                    <a:pt x="3932" y="738"/>
                    <a:pt x="3968" y="558"/>
                  </a:cubicBezTo>
                  <a:cubicBezTo>
                    <a:pt x="3676" y="396"/>
                    <a:pt x="3413" y="1"/>
                    <a:pt x="3049" y="1"/>
                  </a:cubicBez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10122175" y="484388"/>
              <a:ext cx="155125" cy="65200"/>
            </a:xfrm>
            <a:custGeom>
              <a:avLst/>
              <a:gdLst/>
              <a:ahLst/>
              <a:cxnLst/>
              <a:rect l="l" t="t" r="r" b="b"/>
              <a:pathLst>
                <a:path w="6205" h="2608" extrusionOk="0">
                  <a:moveTo>
                    <a:pt x="4148" y="1804"/>
                  </a:moveTo>
                  <a:lnTo>
                    <a:pt x="4114" y="1838"/>
                  </a:lnTo>
                  <a:lnTo>
                    <a:pt x="4114" y="1838"/>
                  </a:lnTo>
                  <a:cubicBezTo>
                    <a:pt x="4126" y="1828"/>
                    <a:pt x="4138" y="1817"/>
                    <a:pt x="4148" y="1804"/>
                  </a:cubicBezTo>
                  <a:close/>
                  <a:moveTo>
                    <a:pt x="1" y="1"/>
                  </a:moveTo>
                  <a:cubicBezTo>
                    <a:pt x="181" y="975"/>
                    <a:pt x="866" y="1804"/>
                    <a:pt x="1804" y="2165"/>
                  </a:cubicBezTo>
                  <a:cubicBezTo>
                    <a:pt x="2417" y="2462"/>
                    <a:pt x="3080" y="2607"/>
                    <a:pt x="3745" y="2607"/>
                  </a:cubicBezTo>
                  <a:cubicBezTo>
                    <a:pt x="4451" y="2607"/>
                    <a:pt x="5158" y="2444"/>
                    <a:pt x="5807" y="2129"/>
                  </a:cubicBezTo>
                  <a:cubicBezTo>
                    <a:pt x="5916" y="1984"/>
                    <a:pt x="6204" y="1948"/>
                    <a:pt x="6096" y="1660"/>
                  </a:cubicBezTo>
                  <a:lnTo>
                    <a:pt x="6096" y="1660"/>
                  </a:lnTo>
                  <a:cubicBezTo>
                    <a:pt x="5988" y="1696"/>
                    <a:pt x="5844" y="1696"/>
                    <a:pt x="5771" y="1804"/>
                  </a:cubicBezTo>
                  <a:cubicBezTo>
                    <a:pt x="5621" y="2105"/>
                    <a:pt x="5371" y="2130"/>
                    <a:pt x="5104" y="2130"/>
                  </a:cubicBezTo>
                  <a:cubicBezTo>
                    <a:pt x="5050" y="2130"/>
                    <a:pt x="4996" y="2129"/>
                    <a:pt x="4942" y="2129"/>
                  </a:cubicBezTo>
                  <a:lnTo>
                    <a:pt x="4437" y="2129"/>
                  </a:lnTo>
                  <a:cubicBezTo>
                    <a:pt x="4347" y="2279"/>
                    <a:pt x="4181" y="2354"/>
                    <a:pt x="4004" y="2354"/>
                  </a:cubicBezTo>
                  <a:cubicBezTo>
                    <a:pt x="3968" y="2354"/>
                    <a:pt x="3932" y="2351"/>
                    <a:pt x="3896" y="2345"/>
                  </a:cubicBezTo>
                  <a:cubicBezTo>
                    <a:pt x="3824" y="2129"/>
                    <a:pt x="4184" y="2057"/>
                    <a:pt x="4112" y="1840"/>
                  </a:cubicBezTo>
                  <a:lnTo>
                    <a:pt x="4114" y="1838"/>
                  </a:lnTo>
                  <a:lnTo>
                    <a:pt x="4114" y="1838"/>
                  </a:lnTo>
                  <a:cubicBezTo>
                    <a:pt x="3853" y="2066"/>
                    <a:pt x="3385" y="1787"/>
                    <a:pt x="3247" y="2201"/>
                  </a:cubicBezTo>
                  <a:cubicBezTo>
                    <a:pt x="3229" y="2237"/>
                    <a:pt x="3184" y="2255"/>
                    <a:pt x="3139" y="2255"/>
                  </a:cubicBezTo>
                  <a:cubicBezTo>
                    <a:pt x="3093" y="2255"/>
                    <a:pt x="3048" y="2237"/>
                    <a:pt x="3030" y="2201"/>
                  </a:cubicBezTo>
                  <a:cubicBezTo>
                    <a:pt x="2927" y="2036"/>
                    <a:pt x="2777" y="2024"/>
                    <a:pt x="2620" y="2024"/>
                  </a:cubicBezTo>
                  <a:cubicBezTo>
                    <a:pt x="2594" y="2024"/>
                    <a:pt x="2568" y="2025"/>
                    <a:pt x="2541" y="2025"/>
                  </a:cubicBezTo>
                  <a:cubicBezTo>
                    <a:pt x="2449" y="2025"/>
                    <a:pt x="2357" y="2021"/>
                    <a:pt x="2273" y="1984"/>
                  </a:cubicBezTo>
                  <a:cubicBezTo>
                    <a:pt x="1732" y="1876"/>
                    <a:pt x="1263" y="1588"/>
                    <a:pt x="902" y="1191"/>
                  </a:cubicBezTo>
                  <a:cubicBezTo>
                    <a:pt x="578" y="794"/>
                    <a:pt x="470" y="253"/>
                    <a:pt x="1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10114975" y="372138"/>
              <a:ext cx="18950" cy="112275"/>
            </a:xfrm>
            <a:custGeom>
              <a:avLst/>
              <a:gdLst/>
              <a:ahLst/>
              <a:cxnLst/>
              <a:rect l="l" t="t" r="r" b="b"/>
              <a:pathLst>
                <a:path w="758" h="4491" extrusionOk="0">
                  <a:moveTo>
                    <a:pt x="667" y="0"/>
                  </a:moveTo>
                  <a:cubicBezTo>
                    <a:pt x="640" y="0"/>
                    <a:pt x="613" y="18"/>
                    <a:pt x="577" y="55"/>
                  </a:cubicBezTo>
                  <a:cubicBezTo>
                    <a:pt x="325" y="271"/>
                    <a:pt x="180" y="596"/>
                    <a:pt x="180" y="920"/>
                  </a:cubicBezTo>
                  <a:cubicBezTo>
                    <a:pt x="72" y="1894"/>
                    <a:pt x="0" y="2832"/>
                    <a:pt x="0" y="3806"/>
                  </a:cubicBezTo>
                  <a:cubicBezTo>
                    <a:pt x="0" y="4058"/>
                    <a:pt x="72" y="4310"/>
                    <a:pt x="253" y="4491"/>
                  </a:cubicBezTo>
                  <a:cubicBezTo>
                    <a:pt x="325" y="4166"/>
                    <a:pt x="144" y="3806"/>
                    <a:pt x="180" y="3481"/>
                  </a:cubicBezTo>
                  <a:cubicBezTo>
                    <a:pt x="253" y="2327"/>
                    <a:pt x="217" y="1137"/>
                    <a:pt x="758" y="55"/>
                  </a:cubicBezTo>
                  <a:cubicBezTo>
                    <a:pt x="721" y="18"/>
                    <a:pt x="694" y="0"/>
                    <a:pt x="667" y="0"/>
                  </a:cubicBezTo>
                  <a:close/>
                </a:path>
              </a:pathLst>
            </a:custGeom>
            <a:solidFill>
              <a:srgbClr val="FEA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10267350" y="499713"/>
              <a:ext cx="53225" cy="37900"/>
            </a:xfrm>
            <a:custGeom>
              <a:avLst/>
              <a:gdLst/>
              <a:ahLst/>
              <a:cxnLst/>
              <a:rect l="l" t="t" r="r" b="b"/>
              <a:pathLst>
                <a:path w="2129" h="1516" extrusionOk="0">
                  <a:moveTo>
                    <a:pt x="2128" y="1"/>
                  </a:moveTo>
                  <a:lnTo>
                    <a:pt x="2128" y="1"/>
                  </a:lnTo>
                  <a:cubicBezTo>
                    <a:pt x="2056" y="37"/>
                    <a:pt x="1912" y="37"/>
                    <a:pt x="1876" y="73"/>
                  </a:cubicBezTo>
                  <a:cubicBezTo>
                    <a:pt x="1479" y="650"/>
                    <a:pt x="830" y="758"/>
                    <a:pt x="289" y="1083"/>
                  </a:cubicBezTo>
                  <a:cubicBezTo>
                    <a:pt x="181" y="1227"/>
                    <a:pt x="109" y="1371"/>
                    <a:pt x="0" y="1516"/>
                  </a:cubicBezTo>
                  <a:cubicBezTo>
                    <a:pt x="830" y="1155"/>
                    <a:pt x="1696" y="903"/>
                    <a:pt x="2128" y="1"/>
                  </a:cubicBezTo>
                  <a:close/>
                </a:path>
              </a:pathLst>
            </a:custGeom>
            <a:solidFill>
              <a:srgbClr val="FCA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10243900" y="294063"/>
              <a:ext cx="54125" cy="18550"/>
            </a:xfrm>
            <a:custGeom>
              <a:avLst/>
              <a:gdLst/>
              <a:ahLst/>
              <a:cxnLst/>
              <a:rect l="l" t="t" r="r" b="b"/>
              <a:pathLst>
                <a:path w="2165" h="742" extrusionOk="0">
                  <a:moveTo>
                    <a:pt x="150" y="0"/>
                  </a:moveTo>
                  <a:cubicBezTo>
                    <a:pt x="100" y="0"/>
                    <a:pt x="51" y="1"/>
                    <a:pt x="1" y="4"/>
                  </a:cubicBezTo>
                  <a:cubicBezTo>
                    <a:pt x="434" y="292"/>
                    <a:pt x="975" y="256"/>
                    <a:pt x="1371" y="581"/>
                  </a:cubicBezTo>
                  <a:cubicBezTo>
                    <a:pt x="1613" y="611"/>
                    <a:pt x="1803" y="742"/>
                    <a:pt x="2028" y="742"/>
                  </a:cubicBezTo>
                  <a:cubicBezTo>
                    <a:pt x="2072" y="742"/>
                    <a:pt x="2117" y="737"/>
                    <a:pt x="2165" y="725"/>
                  </a:cubicBezTo>
                  <a:cubicBezTo>
                    <a:pt x="1590" y="252"/>
                    <a:pt x="889" y="0"/>
                    <a:pt x="150" y="0"/>
                  </a:cubicBezTo>
                  <a:close/>
                </a:path>
              </a:pathLst>
            </a:custGeom>
            <a:solidFill>
              <a:srgbClr val="EFA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10130300" y="342838"/>
              <a:ext cx="18950" cy="30675"/>
            </a:xfrm>
            <a:custGeom>
              <a:avLst/>
              <a:gdLst/>
              <a:ahLst/>
              <a:cxnLst/>
              <a:rect l="l" t="t" r="r" b="b"/>
              <a:pathLst>
                <a:path w="758" h="1227" extrusionOk="0">
                  <a:moveTo>
                    <a:pt x="758" y="0"/>
                  </a:moveTo>
                  <a:lnTo>
                    <a:pt x="758" y="0"/>
                  </a:lnTo>
                  <a:cubicBezTo>
                    <a:pt x="361" y="325"/>
                    <a:pt x="108" y="758"/>
                    <a:pt x="0" y="1227"/>
                  </a:cubicBezTo>
                  <a:lnTo>
                    <a:pt x="145" y="1227"/>
                  </a:lnTo>
                  <a:cubicBezTo>
                    <a:pt x="469" y="902"/>
                    <a:pt x="649" y="469"/>
                    <a:pt x="758" y="0"/>
                  </a:cubicBezTo>
                  <a:close/>
                </a:path>
              </a:pathLst>
            </a:custGeom>
            <a:solidFill>
              <a:srgbClr val="FDA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10355725" y="427588"/>
              <a:ext cx="1825" cy="2725"/>
            </a:xfrm>
            <a:custGeom>
              <a:avLst/>
              <a:gdLst/>
              <a:ahLst/>
              <a:cxnLst/>
              <a:rect l="l" t="t" r="r" b="b"/>
              <a:pathLst>
                <a:path w="73" h="109" extrusionOk="0">
                  <a:moveTo>
                    <a:pt x="36" y="1"/>
                  </a:moveTo>
                  <a:lnTo>
                    <a:pt x="0" y="37"/>
                  </a:lnTo>
                  <a:lnTo>
                    <a:pt x="36" y="109"/>
                  </a:lnTo>
                  <a:cubicBezTo>
                    <a:pt x="72" y="73"/>
                    <a:pt x="72" y="37"/>
                    <a:pt x="36" y="1"/>
                  </a:cubicBezTo>
                  <a:close/>
                </a:path>
              </a:pathLst>
            </a:custGeom>
            <a:solidFill>
              <a:srgbClr val="FF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10186200" y="342838"/>
              <a:ext cx="74850" cy="103175"/>
            </a:xfrm>
            <a:custGeom>
              <a:avLst/>
              <a:gdLst/>
              <a:ahLst/>
              <a:cxnLst/>
              <a:rect l="l" t="t" r="r" b="b"/>
              <a:pathLst>
                <a:path w="2994" h="4127" extrusionOk="0">
                  <a:moveTo>
                    <a:pt x="2273" y="0"/>
                  </a:moveTo>
                  <a:cubicBezTo>
                    <a:pt x="1900" y="197"/>
                    <a:pt x="1730" y="286"/>
                    <a:pt x="1547" y="286"/>
                  </a:cubicBezTo>
                  <a:cubicBezTo>
                    <a:pt x="1395" y="286"/>
                    <a:pt x="1234" y="223"/>
                    <a:pt x="938" y="108"/>
                  </a:cubicBezTo>
                  <a:lnTo>
                    <a:pt x="938" y="108"/>
                  </a:lnTo>
                  <a:cubicBezTo>
                    <a:pt x="974" y="505"/>
                    <a:pt x="1119" y="938"/>
                    <a:pt x="938" y="1299"/>
                  </a:cubicBezTo>
                  <a:cubicBezTo>
                    <a:pt x="830" y="1515"/>
                    <a:pt x="722" y="1659"/>
                    <a:pt x="938" y="1876"/>
                  </a:cubicBezTo>
                  <a:cubicBezTo>
                    <a:pt x="1082" y="1984"/>
                    <a:pt x="1046" y="2092"/>
                    <a:pt x="902" y="2200"/>
                  </a:cubicBezTo>
                  <a:cubicBezTo>
                    <a:pt x="852" y="2251"/>
                    <a:pt x="786" y="2277"/>
                    <a:pt x="719" y="2277"/>
                  </a:cubicBezTo>
                  <a:cubicBezTo>
                    <a:pt x="642" y="2277"/>
                    <a:pt x="563" y="2242"/>
                    <a:pt x="505" y="2164"/>
                  </a:cubicBezTo>
                  <a:cubicBezTo>
                    <a:pt x="433" y="2092"/>
                    <a:pt x="469" y="1912"/>
                    <a:pt x="289" y="1912"/>
                  </a:cubicBezTo>
                  <a:cubicBezTo>
                    <a:pt x="145" y="2056"/>
                    <a:pt x="325" y="2381"/>
                    <a:pt x="0" y="2453"/>
                  </a:cubicBezTo>
                  <a:cubicBezTo>
                    <a:pt x="325" y="2561"/>
                    <a:pt x="578" y="2741"/>
                    <a:pt x="433" y="3138"/>
                  </a:cubicBezTo>
                  <a:cubicBezTo>
                    <a:pt x="397" y="3210"/>
                    <a:pt x="397" y="3318"/>
                    <a:pt x="397" y="3427"/>
                  </a:cubicBezTo>
                  <a:cubicBezTo>
                    <a:pt x="361" y="3715"/>
                    <a:pt x="433" y="3932"/>
                    <a:pt x="758" y="3968"/>
                  </a:cubicBezTo>
                  <a:cubicBezTo>
                    <a:pt x="939" y="3990"/>
                    <a:pt x="1163" y="4127"/>
                    <a:pt x="1367" y="4127"/>
                  </a:cubicBezTo>
                  <a:cubicBezTo>
                    <a:pt x="1488" y="4127"/>
                    <a:pt x="1602" y="4079"/>
                    <a:pt x="1696" y="3932"/>
                  </a:cubicBezTo>
                  <a:cubicBezTo>
                    <a:pt x="1822" y="3733"/>
                    <a:pt x="1939" y="3661"/>
                    <a:pt x="2052" y="3661"/>
                  </a:cubicBezTo>
                  <a:cubicBezTo>
                    <a:pt x="2164" y="3661"/>
                    <a:pt x="2273" y="3733"/>
                    <a:pt x="2381" y="3823"/>
                  </a:cubicBezTo>
                  <a:cubicBezTo>
                    <a:pt x="2499" y="3908"/>
                    <a:pt x="2609" y="3968"/>
                    <a:pt x="2701" y="3968"/>
                  </a:cubicBezTo>
                  <a:cubicBezTo>
                    <a:pt x="2804" y="3968"/>
                    <a:pt x="2884" y="3890"/>
                    <a:pt x="2922" y="3679"/>
                  </a:cubicBezTo>
                  <a:lnTo>
                    <a:pt x="2778" y="3535"/>
                  </a:lnTo>
                  <a:cubicBezTo>
                    <a:pt x="2525" y="3066"/>
                    <a:pt x="2453" y="2489"/>
                    <a:pt x="2597" y="1984"/>
                  </a:cubicBezTo>
                  <a:cubicBezTo>
                    <a:pt x="2453" y="1768"/>
                    <a:pt x="2525" y="1587"/>
                    <a:pt x="2742" y="1407"/>
                  </a:cubicBezTo>
                  <a:cubicBezTo>
                    <a:pt x="2994" y="1190"/>
                    <a:pt x="2742" y="830"/>
                    <a:pt x="2922" y="505"/>
                  </a:cubicBezTo>
                  <a:cubicBezTo>
                    <a:pt x="2958" y="433"/>
                    <a:pt x="2597" y="433"/>
                    <a:pt x="2489" y="325"/>
                  </a:cubicBezTo>
                  <a:cubicBezTo>
                    <a:pt x="2417" y="217"/>
                    <a:pt x="2345" y="108"/>
                    <a:pt x="2273" y="0"/>
                  </a:cubicBezTo>
                  <a:close/>
                </a:path>
              </a:pathLst>
            </a:custGeom>
            <a:solidFill>
              <a:srgbClr val="FC8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10175375" y="493413"/>
              <a:ext cx="48725" cy="26175"/>
            </a:xfrm>
            <a:custGeom>
              <a:avLst/>
              <a:gdLst/>
              <a:ahLst/>
              <a:cxnLst/>
              <a:rect l="l" t="t" r="r" b="b"/>
              <a:pathLst>
                <a:path w="1949" h="1047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81" y="253"/>
                    <a:pt x="1" y="505"/>
                    <a:pt x="253" y="650"/>
                  </a:cubicBezTo>
                  <a:cubicBezTo>
                    <a:pt x="470" y="758"/>
                    <a:pt x="866" y="578"/>
                    <a:pt x="974" y="1010"/>
                  </a:cubicBezTo>
                  <a:cubicBezTo>
                    <a:pt x="1155" y="614"/>
                    <a:pt x="1768" y="1046"/>
                    <a:pt x="1948" y="505"/>
                  </a:cubicBezTo>
                  <a:cubicBezTo>
                    <a:pt x="1335" y="217"/>
                    <a:pt x="614" y="578"/>
                    <a:pt x="145" y="0"/>
                  </a:cubicBezTo>
                  <a:close/>
                </a:path>
              </a:pathLst>
            </a:custGeom>
            <a:solidFill>
              <a:srgbClr val="FF8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10239400" y="530388"/>
              <a:ext cx="5425" cy="2725"/>
            </a:xfrm>
            <a:custGeom>
              <a:avLst/>
              <a:gdLst/>
              <a:ahLst/>
              <a:cxnLst/>
              <a:rect l="l" t="t" r="r" b="b"/>
              <a:pathLst>
                <a:path w="217" h="109" extrusionOk="0">
                  <a:moveTo>
                    <a:pt x="109" y="0"/>
                  </a:moveTo>
                  <a:cubicBezTo>
                    <a:pt x="73" y="0"/>
                    <a:pt x="36" y="36"/>
                    <a:pt x="0" y="72"/>
                  </a:cubicBezTo>
                  <a:cubicBezTo>
                    <a:pt x="36" y="72"/>
                    <a:pt x="73" y="108"/>
                    <a:pt x="109" y="108"/>
                  </a:cubicBezTo>
                  <a:cubicBezTo>
                    <a:pt x="145" y="108"/>
                    <a:pt x="181" y="72"/>
                    <a:pt x="217" y="72"/>
                  </a:cubicBezTo>
                  <a:cubicBezTo>
                    <a:pt x="181" y="36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10154650" y="35093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D8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10224975" y="528588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0"/>
                  </a:moveTo>
                  <a:cubicBezTo>
                    <a:pt x="36" y="0"/>
                    <a:pt x="0" y="72"/>
                    <a:pt x="0" y="72"/>
                  </a:cubicBez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10231275" y="536463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23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" y="10"/>
                    <a:pt x="73" y="46"/>
                    <a:pt x="73" y="46"/>
                  </a:cubicBezTo>
                  <a:cubicBezTo>
                    <a:pt x="55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FE97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10241200" y="392413"/>
              <a:ext cx="28875" cy="38800"/>
            </a:xfrm>
            <a:custGeom>
              <a:avLst/>
              <a:gdLst/>
              <a:ahLst/>
              <a:cxnLst/>
              <a:rect l="l" t="t" r="r" b="b"/>
              <a:pathLst>
                <a:path w="1155" h="1552" extrusionOk="0">
                  <a:moveTo>
                    <a:pt x="433" y="1"/>
                  </a:moveTo>
                  <a:cubicBezTo>
                    <a:pt x="289" y="109"/>
                    <a:pt x="1" y="145"/>
                    <a:pt x="145" y="398"/>
                  </a:cubicBezTo>
                  <a:cubicBezTo>
                    <a:pt x="289" y="794"/>
                    <a:pt x="1" y="1335"/>
                    <a:pt x="578" y="1552"/>
                  </a:cubicBezTo>
                  <a:cubicBezTo>
                    <a:pt x="505" y="1119"/>
                    <a:pt x="794" y="867"/>
                    <a:pt x="974" y="614"/>
                  </a:cubicBezTo>
                  <a:cubicBezTo>
                    <a:pt x="1155" y="398"/>
                    <a:pt x="1119" y="253"/>
                    <a:pt x="866" y="181"/>
                  </a:cubicBezTo>
                  <a:cubicBezTo>
                    <a:pt x="722" y="109"/>
                    <a:pt x="578" y="73"/>
                    <a:pt x="433" y="1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10248425" y="312163"/>
              <a:ext cx="10825" cy="8150"/>
            </a:xfrm>
            <a:custGeom>
              <a:avLst/>
              <a:gdLst/>
              <a:ahLst/>
              <a:cxnLst/>
              <a:rect l="l" t="t" r="r" b="b"/>
              <a:pathLst>
                <a:path w="433" h="326" extrusionOk="0">
                  <a:moveTo>
                    <a:pt x="289" y="1"/>
                  </a:moveTo>
                  <a:cubicBezTo>
                    <a:pt x="144" y="73"/>
                    <a:pt x="36" y="181"/>
                    <a:pt x="0" y="326"/>
                  </a:cubicBezTo>
                  <a:cubicBezTo>
                    <a:pt x="433" y="290"/>
                    <a:pt x="433" y="290"/>
                    <a:pt x="289" y="1"/>
                  </a:cubicBezTo>
                  <a:close/>
                </a:path>
              </a:pathLst>
            </a:custGeom>
            <a:solidFill>
              <a:srgbClr val="ED7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10261950" y="421513"/>
              <a:ext cx="4525" cy="4300"/>
            </a:xfrm>
            <a:custGeom>
              <a:avLst/>
              <a:gdLst/>
              <a:ahLst/>
              <a:cxnLst/>
              <a:rect l="l" t="t" r="r" b="b"/>
              <a:pathLst>
                <a:path w="181" h="172" extrusionOk="0">
                  <a:moveTo>
                    <a:pt x="104" y="0"/>
                  </a:moveTo>
                  <a:cubicBezTo>
                    <a:pt x="81" y="0"/>
                    <a:pt x="54" y="9"/>
                    <a:pt x="36" y="27"/>
                  </a:cubicBezTo>
                  <a:cubicBezTo>
                    <a:pt x="0" y="63"/>
                    <a:pt x="0" y="63"/>
                    <a:pt x="0" y="99"/>
                  </a:cubicBezTo>
                  <a:cubicBezTo>
                    <a:pt x="0" y="171"/>
                    <a:pt x="36" y="171"/>
                    <a:pt x="108" y="171"/>
                  </a:cubicBezTo>
                  <a:cubicBezTo>
                    <a:pt x="144" y="135"/>
                    <a:pt x="180" y="99"/>
                    <a:pt x="144" y="27"/>
                  </a:cubicBezTo>
                  <a:cubicBezTo>
                    <a:pt x="144" y="9"/>
                    <a:pt x="126" y="0"/>
                    <a:pt x="104" y="0"/>
                  </a:cubicBezTo>
                  <a:close/>
                </a:path>
              </a:pathLst>
            </a:custGeom>
            <a:solidFill>
              <a:srgbClr val="F6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10207850" y="427588"/>
              <a:ext cx="14450" cy="6925"/>
            </a:xfrm>
            <a:custGeom>
              <a:avLst/>
              <a:gdLst/>
              <a:ahLst/>
              <a:cxnLst/>
              <a:rect l="l" t="t" r="r" b="b"/>
              <a:pathLst>
                <a:path w="578" h="277" extrusionOk="0">
                  <a:moveTo>
                    <a:pt x="216" y="1"/>
                  </a:moveTo>
                  <a:cubicBezTo>
                    <a:pt x="108" y="1"/>
                    <a:pt x="0" y="37"/>
                    <a:pt x="0" y="145"/>
                  </a:cubicBezTo>
                  <a:cubicBezTo>
                    <a:pt x="0" y="217"/>
                    <a:pt x="72" y="253"/>
                    <a:pt x="180" y="253"/>
                  </a:cubicBezTo>
                  <a:cubicBezTo>
                    <a:pt x="225" y="268"/>
                    <a:pt x="282" y="277"/>
                    <a:pt x="342" y="277"/>
                  </a:cubicBezTo>
                  <a:cubicBezTo>
                    <a:pt x="426" y="277"/>
                    <a:pt x="514" y="259"/>
                    <a:pt x="577" y="217"/>
                  </a:cubicBezTo>
                  <a:cubicBezTo>
                    <a:pt x="505" y="109"/>
                    <a:pt x="361" y="37"/>
                    <a:pt x="216" y="1"/>
                  </a:cubicBezTo>
                  <a:close/>
                </a:path>
              </a:pathLst>
            </a:custGeom>
            <a:solidFill>
              <a:srgbClr val="FCB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8"/>
          <p:cNvGrpSpPr/>
          <p:nvPr/>
        </p:nvGrpSpPr>
        <p:grpSpPr>
          <a:xfrm flipH="1">
            <a:off x="2178504" y="885368"/>
            <a:ext cx="119674" cy="122542"/>
            <a:chOff x="9646950" y="-1595337"/>
            <a:chExt cx="239875" cy="245625"/>
          </a:xfrm>
        </p:grpSpPr>
        <p:sp>
          <p:nvSpPr>
            <p:cNvPr id="2576" name="Google Shape;2576;p8"/>
            <p:cNvSpPr/>
            <p:nvPr/>
          </p:nvSpPr>
          <p:spPr>
            <a:xfrm>
              <a:off x="9647850" y="-1595337"/>
              <a:ext cx="235375" cy="202775"/>
            </a:xfrm>
            <a:custGeom>
              <a:avLst/>
              <a:gdLst/>
              <a:ahLst/>
              <a:cxnLst/>
              <a:rect l="l" t="t" r="r" b="b"/>
              <a:pathLst>
                <a:path w="9415" h="8111" extrusionOk="0">
                  <a:moveTo>
                    <a:pt x="4912" y="1"/>
                  </a:moveTo>
                  <a:cubicBezTo>
                    <a:pt x="4521" y="1"/>
                    <a:pt x="4129" y="62"/>
                    <a:pt x="3752" y="184"/>
                  </a:cubicBezTo>
                  <a:cubicBezTo>
                    <a:pt x="3247" y="472"/>
                    <a:pt x="2597" y="472"/>
                    <a:pt x="2309" y="1013"/>
                  </a:cubicBezTo>
                  <a:cubicBezTo>
                    <a:pt x="1948" y="1446"/>
                    <a:pt x="1624" y="1951"/>
                    <a:pt x="1263" y="2384"/>
                  </a:cubicBezTo>
                  <a:cubicBezTo>
                    <a:pt x="37" y="3899"/>
                    <a:pt x="1" y="6063"/>
                    <a:pt x="1155" y="7614"/>
                  </a:cubicBezTo>
                  <a:cubicBezTo>
                    <a:pt x="1303" y="7911"/>
                    <a:pt x="1624" y="8110"/>
                    <a:pt x="1954" y="8110"/>
                  </a:cubicBezTo>
                  <a:cubicBezTo>
                    <a:pt x="2024" y="8110"/>
                    <a:pt x="2095" y="8101"/>
                    <a:pt x="2165" y="8083"/>
                  </a:cubicBezTo>
                  <a:cubicBezTo>
                    <a:pt x="2273" y="8083"/>
                    <a:pt x="2345" y="8046"/>
                    <a:pt x="2417" y="7974"/>
                  </a:cubicBezTo>
                  <a:cubicBezTo>
                    <a:pt x="2453" y="7866"/>
                    <a:pt x="2489" y="7794"/>
                    <a:pt x="2453" y="7722"/>
                  </a:cubicBezTo>
                  <a:cubicBezTo>
                    <a:pt x="2453" y="7650"/>
                    <a:pt x="2453" y="7614"/>
                    <a:pt x="2453" y="7542"/>
                  </a:cubicBezTo>
                  <a:cubicBezTo>
                    <a:pt x="2489" y="7469"/>
                    <a:pt x="2561" y="7433"/>
                    <a:pt x="2633" y="7361"/>
                  </a:cubicBezTo>
                  <a:cubicBezTo>
                    <a:pt x="2778" y="7253"/>
                    <a:pt x="2850" y="7073"/>
                    <a:pt x="2814" y="6892"/>
                  </a:cubicBezTo>
                  <a:cubicBezTo>
                    <a:pt x="2778" y="6784"/>
                    <a:pt x="2742" y="6676"/>
                    <a:pt x="2670" y="6568"/>
                  </a:cubicBezTo>
                  <a:cubicBezTo>
                    <a:pt x="2670" y="6460"/>
                    <a:pt x="2670" y="6351"/>
                    <a:pt x="2670" y="6207"/>
                  </a:cubicBezTo>
                  <a:cubicBezTo>
                    <a:pt x="2706" y="6099"/>
                    <a:pt x="2706" y="5991"/>
                    <a:pt x="2742" y="5846"/>
                  </a:cubicBezTo>
                  <a:cubicBezTo>
                    <a:pt x="2778" y="5738"/>
                    <a:pt x="2814" y="5594"/>
                    <a:pt x="2814" y="5486"/>
                  </a:cubicBezTo>
                  <a:cubicBezTo>
                    <a:pt x="2841" y="5184"/>
                    <a:pt x="2993" y="5049"/>
                    <a:pt x="3223" y="5049"/>
                  </a:cubicBezTo>
                  <a:cubicBezTo>
                    <a:pt x="3296" y="5049"/>
                    <a:pt x="3376" y="5063"/>
                    <a:pt x="3463" y="5089"/>
                  </a:cubicBezTo>
                  <a:cubicBezTo>
                    <a:pt x="3474" y="5100"/>
                    <a:pt x="3487" y="5104"/>
                    <a:pt x="3503" y="5104"/>
                  </a:cubicBezTo>
                  <a:cubicBezTo>
                    <a:pt x="3541" y="5104"/>
                    <a:pt x="3592" y="5078"/>
                    <a:pt x="3643" y="5053"/>
                  </a:cubicBezTo>
                  <a:cubicBezTo>
                    <a:pt x="3679" y="5017"/>
                    <a:pt x="3679" y="4945"/>
                    <a:pt x="3679" y="4873"/>
                  </a:cubicBezTo>
                  <a:cubicBezTo>
                    <a:pt x="3679" y="4836"/>
                    <a:pt x="3715" y="4800"/>
                    <a:pt x="3715" y="4800"/>
                  </a:cubicBezTo>
                  <a:cubicBezTo>
                    <a:pt x="3715" y="4800"/>
                    <a:pt x="3752" y="4836"/>
                    <a:pt x="3752" y="4836"/>
                  </a:cubicBezTo>
                  <a:cubicBezTo>
                    <a:pt x="3824" y="4836"/>
                    <a:pt x="3860" y="4836"/>
                    <a:pt x="3932" y="4800"/>
                  </a:cubicBezTo>
                  <a:cubicBezTo>
                    <a:pt x="3968" y="4800"/>
                    <a:pt x="4004" y="4764"/>
                    <a:pt x="4076" y="4728"/>
                  </a:cubicBezTo>
                  <a:cubicBezTo>
                    <a:pt x="4184" y="4647"/>
                    <a:pt x="4313" y="4607"/>
                    <a:pt x="4462" y="4607"/>
                  </a:cubicBezTo>
                  <a:cubicBezTo>
                    <a:pt x="4511" y="4607"/>
                    <a:pt x="4563" y="4611"/>
                    <a:pt x="4617" y="4620"/>
                  </a:cubicBezTo>
                  <a:lnTo>
                    <a:pt x="4797" y="4620"/>
                  </a:lnTo>
                  <a:cubicBezTo>
                    <a:pt x="4906" y="4620"/>
                    <a:pt x="5014" y="4584"/>
                    <a:pt x="5086" y="4548"/>
                  </a:cubicBezTo>
                  <a:cubicBezTo>
                    <a:pt x="5158" y="4512"/>
                    <a:pt x="5230" y="4476"/>
                    <a:pt x="5266" y="4440"/>
                  </a:cubicBezTo>
                  <a:cubicBezTo>
                    <a:pt x="5302" y="4368"/>
                    <a:pt x="5338" y="4332"/>
                    <a:pt x="5375" y="4259"/>
                  </a:cubicBezTo>
                  <a:cubicBezTo>
                    <a:pt x="5375" y="4187"/>
                    <a:pt x="5375" y="4115"/>
                    <a:pt x="5411" y="4079"/>
                  </a:cubicBezTo>
                  <a:cubicBezTo>
                    <a:pt x="5387" y="3915"/>
                    <a:pt x="5440" y="3857"/>
                    <a:pt x="5530" y="3857"/>
                  </a:cubicBezTo>
                  <a:cubicBezTo>
                    <a:pt x="5578" y="3857"/>
                    <a:pt x="5636" y="3874"/>
                    <a:pt x="5699" y="3899"/>
                  </a:cubicBezTo>
                  <a:cubicBezTo>
                    <a:pt x="5805" y="3952"/>
                    <a:pt x="5930" y="3985"/>
                    <a:pt x="6060" y="3985"/>
                  </a:cubicBezTo>
                  <a:cubicBezTo>
                    <a:pt x="6107" y="3985"/>
                    <a:pt x="6156" y="3981"/>
                    <a:pt x="6204" y="3971"/>
                  </a:cubicBezTo>
                  <a:cubicBezTo>
                    <a:pt x="6240" y="3971"/>
                    <a:pt x="6312" y="3971"/>
                    <a:pt x="6384" y="3935"/>
                  </a:cubicBezTo>
                  <a:cubicBezTo>
                    <a:pt x="6470" y="3892"/>
                    <a:pt x="6561" y="3872"/>
                    <a:pt x="6651" y="3872"/>
                  </a:cubicBezTo>
                  <a:cubicBezTo>
                    <a:pt x="6789" y="3872"/>
                    <a:pt x="6924" y="3920"/>
                    <a:pt x="7034" y="4007"/>
                  </a:cubicBezTo>
                  <a:cubicBezTo>
                    <a:pt x="7184" y="4157"/>
                    <a:pt x="7409" y="4232"/>
                    <a:pt x="7647" y="4232"/>
                  </a:cubicBezTo>
                  <a:cubicBezTo>
                    <a:pt x="7695" y="4232"/>
                    <a:pt x="7743" y="4229"/>
                    <a:pt x="7791" y="4223"/>
                  </a:cubicBezTo>
                  <a:cubicBezTo>
                    <a:pt x="7864" y="4211"/>
                    <a:pt x="7936" y="4205"/>
                    <a:pt x="8007" y="4205"/>
                  </a:cubicBezTo>
                  <a:cubicBezTo>
                    <a:pt x="8355" y="4205"/>
                    <a:pt x="8669" y="4350"/>
                    <a:pt x="8909" y="4620"/>
                  </a:cubicBezTo>
                  <a:cubicBezTo>
                    <a:pt x="8981" y="4656"/>
                    <a:pt x="9053" y="4692"/>
                    <a:pt x="9126" y="4692"/>
                  </a:cubicBezTo>
                  <a:cubicBezTo>
                    <a:pt x="9153" y="4701"/>
                    <a:pt x="9180" y="4706"/>
                    <a:pt x="9206" y="4706"/>
                  </a:cubicBezTo>
                  <a:cubicBezTo>
                    <a:pt x="9286" y="4706"/>
                    <a:pt x="9360" y="4665"/>
                    <a:pt x="9414" y="4584"/>
                  </a:cubicBezTo>
                  <a:cubicBezTo>
                    <a:pt x="9414" y="3971"/>
                    <a:pt x="9234" y="3322"/>
                    <a:pt x="8945" y="2781"/>
                  </a:cubicBezTo>
                  <a:cubicBezTo>
                    <a:pt x="8837" y="2709"/>
                    <a:pt x="8873" y="2564"/>
                    <a:pt x="8801" y="2456"/>
                  </a:cubicBezTo>
                  <a:cubicBezTo>
                    <a:pt x="8693" y="2384"/>
                    <a:pt x="8729" y="2240"/>
                    <a:pt x="8621" y="2168"/>
                  </a:cubicBezTo>
                  <a:cubicBezTo>
                    <a:pt x="8585" y="2095"/>
                    <a:pt x="8512" y="2059"/>
                    <a:pt x="8476" y="2023"/>
                  </a:cubicBezTo>
                  <a:cubicBezTo>
                    <a:pt x="8116" y="1627"/>
                    <a:pt x="7755" y="1266"/>
                    <a:pt x="7358" y="905"/>
                  </a:cubicBezTo>
                  <a:cubicBezTo>
                    <a:pt x="6660" y="306"/>
                    <a:pt x="5788" y="1"/>
                    <a:pt x="4912" y="1"/>
                  </a:cubicBezTo>
                  <a:close/>
                </a:path>
              </a:pathLst>
            </a:custGeom>
            <a:solidFill>
              <a:srgbClr val="FF3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9719975" y="-1484362"/>
              <a:ext cx="165050" cy="132125"/>
            </a:xfrm>
            <a:custGeom>
              <a:avLst/>
              <a:gdLst/>
              <a:ahLst/>
              <a:cxnLst/>
              <a:rect l="l" t="t" r="r" b="b"/>
              <a:pathLst>
                <a:path w="6602" h="5285" extrusionOk="0">
                  <a:moveTo>
                    <a:pt x="1768" y="1"/>
                  </a:moveTo>
                  <a:cubicBezTo>
                    <a:pt x="1552" y="217"/>
                    <a:pt x="1227" y="73"/>
                    <a:pt x="975" y="325"/>
                  </a:cubicBezTo>
                  <a:cubicBezTo>
                    <a:pt x="903" y="434"/>
                    <a:pt x="830" y="542"/>
                    <a:pt x="794" y="650"/>
                  </a:cubicBezTo>
                  <a:cubicBezTo>
                    <a:pt x="758" y="686"/>
                    <a:pt x="686" y="722"/>
                    <a:pt x="650" y="758"/>
                  </a:cubicBezTo>
                  <a:cubicBezTo>
                    <a:pt x="542" y="794"/>
                    <a:pt x="470" y="830"/>
                    <a:pt x="398" y="866"/>
                  </a:cubicBezTo>
                  <a:cubicBezTo>
                    <a:pt x="362" y="902"/>
                    <a:pt x="326" y="975"/>
                    <a:pt x="289" y="1011"/>
                  </a:cubicBezTo>
                  <a:cubicBezTo>
                    <a:pt x="289" y="1047"/>
                    <a:pt x="289" y="1083"/>
                    <a:pt x="289" y="1119"/>
                  </a:cubicBezTo>
                  <a:lnTo>
                    <a:pt x="289" y="1263"/>
                  </a:lnTo>
                  <a:cubicBezTo>
                    <a:pt x="289" y="1335"/>
                    <a:pt x="253" y="1443"/>
                    <a:pt x="181" y="1480"/>
                  </a:cubicBezTo>
                  <a:cubicBezTo>
                    <a:pt x="145" y="1552"/>
                    <a:pt x="109" y="1588"/>
                    <a:pt x="109" y="1660"/>
                  </a:cubicBezTo>
                  <a:cubicBezTo>
                    <a:pt x="1" y="2057"/>
                    <a:pt x="542" y="2165"/>
                    <a:pt x="506" y="2489"/>
                  </a:cubicBezTo>
                  <a:cubicBezTo>
                    <a:pt x="434" y="3247"/>
                    <a:pt x="758" y="3860"/>
                    <a:pt x="939" y="4545"/>
                  </a:cubicBezTo>
                  <a:cubicBezTo>
                    <a:pt x="995" y="4770"/>
                    <a:pt x="1073" y="4952"/>
                    <a:pt x="1259" y="4952"/>
                  </a:cubicBezTo>
                  <a:cubicBezTo>
                    <a:pt x="1312" y="4952"/>
                    <a:pt x="1372" y="4938"/>
                    <a:pt x="1444" y="4906"/>
                  </a:cubicBezTo>
                  <a:cubicBezTo>
                    <a:pt x="1732" y="4834"/>
                    <a:pt x="1840" y="4509"/>
                    <a:pt x="1660" y="4293"/>
                  </a:cubicBezTo>
                  <a:cubicBezTo>
                    <a:pt x="1516" y="4040"/>
                    <a:pt x="1444" y="3752"/>
                    <a:pt x="1408" y="3463"/>
                  </a:cubicBezTo>
                  <a:cubicBezTo>
                    <a:pt x="1768" y="3391"/>
                    <a:pt x="2093" y="3319"/>
                    <a:pt x="2237" y="2922"/>
                  </a:cubicBezTo>
                  <a:cubicBezTo>
                    <a:pt x="2165" y="2922"/>
                    <a:pt x="2237" y="2890"/>
                    <a:pt x="2272" y="2890"/>
                  </a:cubicBezTo>
                  <a:cubicBezTo>
                    <a:pt x="2289" y="2890"/>
                    <a:pt x="2297" y="2898"/>
                    <a:pt x="2273" y="2922"/>
                  </a:cubicBezTo>
                  <a:cubicBezTo>
                    <a:pt x="2237" y="3103"/>
                    <a:pt x="2093" y="3247"/>
                    <a:pt x="1876" y="3355"/>
                  </a:cubicBezTo>
                  <a:cubicBezTo>
                    <a:pt x="1408" y="3571"/>
                    <a:pt x="1444" y="3896"/>
                    <a:pt x="1696" y="4257"/>
                  </a:cubicBezTo>
                  <a:cubicBezTo>
                    <a:pt x="1804" y="4473"/>
                    <a:pt x="1949" y="4689"/>
                    <a:pt x="2129" y="4870"/>
                  </a:cubicBezTo>
                  <a:cubicBezTo>
                    <a:pt x="2279" y="5140"/>
                    <a:pt x="2578" y="5285"/>
                    <a:pt x="2861" y="5285"/>
                  </a:cubicBezTo>
                  <a:cubicBezTo>
                    <a:pt x="2919" y="5285"/>
                    <a:pt x="2976" y="5279"/>
                    <a:pt x="3031" y="5267"/>
                  </a:cubicBezTo>
                  <a:cubicBezTo>
                    <a:pt x="3427" y="5194"/>
                    <a:pt x="3644" y="5122"/>
                    <a:pt x="3499" y="4689"/>
                  </a:cubicBezTo>
                  <a:cubicBezTo>
                    <a:pt x="3484" y="4643"/>
                    <a:pt x="3495" y="4630"/>
                    <a:pt x="3516" y="4630"/>
                  </a:cubicBezTo>
                  <a:cubicBezTo>
                    <a:pt x="3543" y="4630"/>
                    <a:pt x="3587" y="4653"/>
                    <a:pt x="3608" y="4653"/>
                  </a:cubicBezTo>
                  <a:cubicBezTo>
                    <a:pt x="3851" y="4491"/>
                    <a:pt x="4135" y="4410"/>
                    <a:pt x="4414" y="4410"/>
                  </a:cubicBezTo>
                  <a:cubicBezTo>
                    <a:pt x="4507" y="4410"/>
                    <a:pt x="4599" y="4419"/>
                    <a:pt x="4690" y="4437"/>
                  </a:cubicBezTo>
                  <a:cubicBezTo>
                    <a:pt x="5447" y="3968"/>
                    <a:pt x="5808" y="3175"/>
                    <a:pt x="6204" y="2417"/>
                  </a:cubicBezTo>
                  <a:cubicBezTo>
                    <a:pt x="6277" y="2417"/>
                    <a:pt x="6313" y="2381"/>
                    <a:pt x="6313" y="2309"/>
                  </a:cubicBezTo>
                  <a:cubicBezTo>
                    <a:pt x="6457" y="2129"/>
                    <a:pt x="6385" y="1912"/>
                    <a:pt x="6385" y="1696"/>
                  </a:cubicBezTo>
                  <a:cubicBezTo>
                    <a:pt x="6457" y="1624"/>
                    <a:pt x="6421" y="1480"/>
                    <a:pt x="6493" y="1371"/>
                  </a:cubicBezTo>
                  <a:cubicBezTo>
                    <a:pt x="6565" y="1335"/>
                    <a:pt x="6601" y="1299"/>
                    <a:pt x="6601" y="1263"/>
                  </a:cubicBezTo>
                  <a:lnTo>
                    <a:pt x="6601" y="1083"/>
                  </a:lnTo>
                  <a:cubicBezTo>
                    <a:pt x="6601" y="975"/>
                    <a:pt x="6565" y="866"/>
                    <a:pt x="6529" y="758"/>
                  </a:cubicBezTo>
                  <a:lnTo>
                    <a:pt x="6529" y="470"/>
                  </a:lnTo>
                  <a:cubicBezTo>
                    <a:pt x="6457" y="361"/>
                    <a:pt x="6349" y="253"/>
                    <a:pt x="6204" y="181"/>
                  </a:cubicBezTo>
                  <a:cubicBezTo>
                    <a:pt x="6079" y="160"/>
                    <a:pt x="5957" y="142"/>
                    <a:pt x="5856" y="142"/>
                  </a:cubicBezTo>
                  <a:cubicBezTo>
                    <a:pt x="5609" y="142"/>
                    <a:pt x="5490" y="250"/>
                    <a:pt x="5772" y="686"/>
                  </a:cubicBezTo>
                  <a:cubicBezTo>
                    <a:pt x="5844" y="830"/>
                    <a:pt x="5772" y="1011"/>
                    <a:pt x="5844" y="1155"/>
                  </a:cubicBezTo>
                  <a:cubicBezTo>
                    <a:pt x="5844" y="1191"/>
                    <a:pt x="5916" y="1227"/>
                    <a:pt x="5916" y="1299"/>
                  </a:cubicBezTo>
                  <a:cubicBezTo>
                    <a:pt x="5844" y="1263"/>
                    <a:pt x="5880" y="1191"/>
                    <a:pt x="5844" y="1191"/>
                  </a:cubicBezTo>
                  <a:cubicBezTo>
                    <a:pt x="5747" y="1185"/>
                    <a:pt x="5667" y="1179"/>
                    <a:pt x="5603" y="1179"/>
                  </a:cubicBezTo>
                  <a:cubicBezTo>
                    <a:pt x="5306" y="1179"/>
                    <a:pt x="5322" y="1291"/>
                    <a:pt x="5411" y="1912"/>
                  </a:cubicBezTo>
                  <a:cubicBezTo>
                    <a:pt x="5122" y="1083"/>
                    <a:pt x="4437" y="758"/>
                    <a:pt x="3680" y="578"/>
                  </a:cubicBezTo>
                  <a:cubicBezTo>
                    <a:pt x="3608" y="578"/>
                    <a:pt x="3572" y="614"/>
                    <a:pt x="3535" y="686"/>
                  </a:cubicBezTo>
                  <a:cubicBezTo>
                    <a:pt x="3499" y="1011"/>
                    <a:pt x="3391" y="1335"/>
                    <a:pt x="3355" y="1660"/>
                  </a:cubicBezTo>
                  <a:cubicBezTo>
                    <a:pt x="2994" y="1443"/>
                    <a:pt x="2526" y="1480"/>
                    <a:pt x="2201" y="1155"/>
                  </a:cubicBezTo>
                  <a:cubicBezTo>
                    <a:pt x="2138" y="1113"/>
                    <a:pt x="2049" y="1095"/>
                    <a:pt x="1958" y="1095"/>
                  </a:cubicBezTo>
                  <a:cubicBezTo>
                    <a:pt x="1894" y="1095"/>
                    <a:pt x="1828" y="1104"/>
                    <a:pt x="1768" y="1119"/>
                  </a:cubicBezTo>
                  <a:lnTo>
                    <a:pt x="1732" y="1155"/>
                  </a:lnTo>
                  <a:lnTo>
                    <a:pt x="1732" y="1119"/>
                  </a:lnTo>
                  <a:cubicBezTo>
                    <a:pt x="1840" y="758"/>
                    <a:pt x="2093" y="434"/>
                    <a:pt x="1912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9697450" y="-1457612"/>
              <a:ext cx="139775" cy="107900"/>
            </a:xfrm>
            <a:custGeom>
              <a:avLst/>
              <a:gdLst/>
              <a:ahLst/>
              <a:cxnLst/>
              <a:rect l="l" t="t" r="r" b="b"/>
              <a:pathLst>
                <a:path w="5591" h="4316" extrusionOk="0">
                  <a:moveTo>
                    <a:pt x="826" y="0"/>
                  </a:moveTo>
                  <a:cubicBezTo>
                    <a:pt x="794" y="0"/>
                    <a:pt x="760" y="4"/>
                    <a:pt x="722" y="13"/>
                  </a:cubicBezTo>
                  <a:lnTo>
                    <a:pt x="541" y="337"/>
                  </a:lnTo>
                  <a:cubicBezTo>
                    <a:pt x="686" y="446"/>
                    <a:pt x="686" y="662"/>
                    <a:pt x="541" y="770"/>
                  </a:cubicBezTo>
                  <a:cubicBezTo>
                    <a:pt x="505" y="878"/>
                    <a:pt x="469" y="987"/>
                    <a:pt x="397" y="1095"/>
                  </a:cubicBezTo>
                  <a:cubicBezTo>
                    <a:pt x="469" y="1203"/>
                    <a:pt x="830" y="1095"/>
                    <a:pt x="722" y="1383"/>
                  </a:cubicBezTo>
                  <a:cubicBezTo>
                    <a:pt x="722" y="1600"/>
                    <a:pt x="577" y="1780"/>
                    <a:pt x="397" y="1852"/>
                  </a:cubicBezTo>
                  <a:lnTo>
                    <a:pt x="253" y="1996"/>
                  </a:lnTo>
                  <a:lnTo>
                    <a:pt x="253" y="2141"/>
                  </a:lnTo>
                  <a:cubicBezTo>
                    <a:pt x="289" y="2177"/>
                    <a:pt x="361" y="2249"/>
                    <a:pt x="397" y="2285"/>
                  </a:cubicBezTo>
                  <a:lnTo>
                    <a:pt x="253" y="2465"/>
                  </a:lnTo>
                  <a:cubicBezTo>
                    <a:pt x="0" y="2790"/>
                    <a:pt x="253" y="3042"/>
                    <a:pt x="433" y="3187"/>
                  </a:cubicBezTo>
                  <a:cubicBezTo>
                    <a:pt x="613" y="3367"/>
                    <a:pt x="866" y="3439"/>
                    <a:pt x="1010" y="3656"/>
                  </a:cubicBezTo>
                  <a:cubicBezTo>
                    <a:pt x="1190" y="3800"/>
                    <a:pt x="1407" y="3944"/>
                    <a:pt x="1623" y="4052"/>
                  </a:cubicBezTo>
                  <a:cubicBezTo>
                    <a:pt x="2189" y="4233"/>
                    <a:pt x="2769" y="4315"/>
                    <a:pt x="3355" y="4315"/>
                  </a:cubicBezTo>
                  <a:cubicBezTo>
                    <a:pt x="3702" y="4315"/>
                    <a:pt x="4051" y="4286"/>
                    <a:pt x="4400" y="4233"/>
                  </a:cubicBezTo>
                  <a:cubicBezTo>
                    <a:pt x="4725" y="4233"/>
                    <a:pt x="5014" y="4016"/>
                    <a:pt x="5158" y="3692"/>
                  </a:cubicBezTo>
                  <a:cubicBezTo>
                    <a:pt x="5122" y="3692"/>
                    <a:pt x="5086" y="3656"/>
                    <a:pt x="5086" y="3620"/>
                  </a:cubicBezTo>
                  <a:lnTo>
                    <a:pt x="5086" y="3620"/>
                  </a:lnTo>
                  <a:cubicBezTo>
                    <a:pt x="5086" y="3656"/>
                    <a:pt x="5122" y="3656"/>
                    <a:pt x="5158" y="3692"/>
                  </a:cubicBezTo>
                  <a:cubicBezTo>
                    <a:pt x="5338" y="3692"/>
                    <a:pt x="5519" y="3583"/>
                    <a:pt x="5591" y="3403"/>
                  </a:cubicBezTo>
                  <a:lnTo>
                    <a:pt x="5086" y="3006"/>
                  </a:lnTo>
                  <a:cubicBezTo>
                    <a:pt x="4833" y="3078"/>
                    <a:pt x="4761" y="3295"/>
                    <a:pt x="4617" y="3439"/>
                  </a:cubicBezTo>
                  <a:cubicBezTo>
                    <a:pt x="4587" y="3464"/>
                    <a:pt x="4561" y="3475"/>
                    <a:pt x="4540" y="3475"/>
                  </a:cubicBezTo>
                  <a:cubicBezTo>
                    <a:pt x="4434" y="3475"/>
                    <a:pt x="4409" y="3230"/>
                    <a:pt x="4298" y="3230"/>
                  </a:cubicBezTo>
                  <a:cubicBezTo>
                    <a:pt x="4268" y="3230"/>
                    <a:pt x="4231" y="3248"/>
                    <a:pt x="4184" y="3295"/>
                  </a:cubicBezTo>
                  <a:cubicBezTo>
                    <a:pt x="4112" y="3367"/>
                    <a:pt x="4184" y="3403"/>
                    <a:pt x="4184" y="3475"/>
                  </a:cubicBezTo>
                  <a:cubicBezTo>
                    <a:pt x="4364" y="4016"/>
                    <a:pt x="4292" y="4088"/>
                    <a:pt x="3751" y="4124"/>
                  </a:cubicBezTo>
                  <a:cubicBezTo>
                    <a:pt x="3607" y="4124"/>
                    <a:pt x="3463" y="4088"/>
                    <a:pt x="3354" y="3944"/>
                  </a:cubicBezTo>
                  <a:cubicBezTo>
                    <a:pt x="3102" y="3692"/>
                    <a:pt x="2850" y="3367"/>
                    <a:pt x="2633" y="3042"/>
                  </a:cubicBezTo>
                  <a:cubicBezTo>
                    <a:pt x="2453" y="2790"/>
                    <a:pt x="2417" y="2574"/>
                    <a:pt x="2850" y="2429"/>
                  </a:cubicBezTo>
                  <a:cubicBezTo>
                    <a:pt x="3174" y="2249"/>
                    <a:pt x="3391" y="1888"/>
                    <a:pt x="3354" y="1528"/>
                  </a:cubicBezTo>
                  <a:cubicBezTo>
                    <a:pt x="3318" y="1419"/>
                    <a:pt x="3282" y="1383"/>
                    <a:pt x="3210" y="1383"/>
                  </a:cubicBezTo>
                  <a:cubicBezTo>
                    <a:pt x="3138" y="1383"/>
                    <a:pt x="3066" y="1419"/>
                    <a:pt x="3030" y="1492"/>
                  </a:cubicBezTo>
                  <a:cubicBezTo>
                    <a:pt x="2806" y="1988"/>
                    <a:pt x="2703" y="2160"/>
                    <a:pt x="2460" y="2160"/>
                  </a:cubicBezTo>
                  <a:cubicBezTo>
                    <a:pt x="2350" y="2160"/>
                    <a:pt x="2211" y="2125"/>
                    <a:pt x="2020" y="2069"/>
                  </a:cubicBezTo>
                  <a:lnTo>
                    <a:pt x="2020" y="2069"/>
                  </a:lnTo>
                  <a:cubicBezTo>
                    <a:pt x="1984" y="2213"/>
                    <a:pt x="2020" y="2357"/>
                    <a:pt x="2092" y="2465"/>
                  </a:cubicBezTo>
                  <a:cubicBezTo>
                    <a:pt x="2236" y="2754"/>
                    <a:pt x="2381" y="3078"/>
                    <a:pt x="2489" y="3367"/>
                  </a:cubicBezTo>
                  <a:cubicBezTo>
                    <a:pt x="2561" y="3583"/>
                    <a:pt x="2417" y="3692"/>
                    <a:pt x="2200" y="3728"/>
                  </a:cubicBezTo>
                  <a:cubicBezTo>
                    <a:pt x="2178" y="3731"/>
                    <a:pt x="2158" y="3732"/>
                    <a:pt x="2141" y="3732"/>
                  </a:cubicBezTo>
                  <a:cubicBezTo>
                    <a:pt x="1960" y="3732"/>
                    <a:pt x="2017" y="3571"/>
                    <a:pt x="1984" y="3439"/>
                  </a:cubicBezTo>
                  <a:cubicBezTo>
                    <a:pt x="1948" y="3259"/>
                    <a:pt x="2236" y="3187"/>
                    <a:pt x="2020" y="3042"/>
                  </a:cubicBezTo>
                  <a:cubicBezTo>
                    <a:pt x="1515" y="2682"/>
                    <a:pt x="1623" y="2177"/>
                    <a:pt x="1623" y="1672"/>
                  </a:cubicBezTo>
                  <a:cubicBezTo>
                    <a:pt x="1623" y="1275"/>
                    <a:pt x="1659" y="951"/>
                    <a:pt x="1190" y="770"/>
                  </a:cubicBezTo>
                  <a:cubicBezTo>
                    <a:pt x="1010" y="734"/>
                    <a:pt x="1118" y="590"/>
                    <a:pt x="1154" y="482"/>
                  </a:cubicBezTo>
                  <a:cubicBezTo>
                    <a:pt x="1123" y="227"/>
                    <a:pt x="1063" y="0"/>
                    <a:pt x="826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9646950" y="-1569562"/>
              <a:ext cx="74875" cy="202450"/>
            </a:xfrm>
            <a:custGeom>
              <a:avLst/>
              <a:gdLst/>
              <a:ahLst/>
              <a:cxnLst/>
              <a:rect l="l" t="t" r="r" b="b"/>
              <a:pathLst>
                <a:path w="2995" h="8098" extrusionOk="0">
                  <a:moveTo>
                    <a:pt x="2237" y="0"/>
                  </a:moveTo>
                  <a:cubicBezTo>
                    <a:pt x="2183" y="0"/>
                    <a:pt x="2128" y="18"/>
                    <a:pt x="2092" y="55"/>
                  </a:cubicBezTo>
                  <a:cubicBezTo>
                    <a:pt x="1768" y="415"/>
                    <a:pt x="1443" y="776"/>
                    <a:pt x="1119" y="1100"/>
                  </a:cubicBezTo>
                  <a:cubicBezTo>
                    <a:pt x="758" y="1461"/>
                    <a:pt x="505" y="1930"/>
                    <a:pt x="397" y="2399"/>
                  </a:cubicBezTo>
                  <a:cubicBezTo>
                    <a:pt x="361" y="2723"/>
                    <a:pt x="253" y="3048"/>
                    <a:pt x="217" y="3373"/>
                  </a:cubicBezTo>
                  <a:cubicBezTo>
                    <a:pt x="0" y="4491"/>
                    <a:pt x="289" y="5645"/>
                    <a:pt x="974" y="6547"/>
                  </a:cubicBezTo>
                  <a:cubicBezTo>
                    <a:pt x="1515" y="7232"/>
                    <a:pt x="2201" y="7773"/>
                    <a:pt x="2994" y="8097"/>
                  </a:cubicBezTo>
                  <a:cubicBezTo>
                    <a:pt x="2994" y="7881"/>
                    <a:pt x="2850" y="7773"/>
                    <a:pt x="2669" y="7665"/>
                  </a:cubicBezTo>
                  <a:cubicBezTo>
                    <a:pt x="2381" y="7520"/>
                    <a:pt x="2201" y="7232"/>
                    <a:pt x="2237" y="6943"/>
                  </a:cubicBezTo>
                  <a:cubicBezTo>
                    <a:pt x="2204" y="6939"/>
                    <a:pt x="2169" y="6937"/>
                    <a:pt x="2133" y="6937"/>
                  </a:cubicBezTo>
                  <a:cubicBezTo>
                    <a:pt x="2051" y="6937"/>
                    <a:pt x="1964" y="6945"/>
                    <a:pt x="1876" y="6945"/>
                  </a:cubicBezTo>
                  <a:cubicBezTo>
                    <a:pt x="1704" y="6945"/>
                    <a:pt x="1532" y="6914"/>
                    <a:pt x="1407" y="6727"/>
                  </a:cubicBezTo>
                  <a:cubicBezTo>
                    <a:pt x="1046" y="6294"/>
                    <a:pt x="794" y="5753"/>
                    <a:pt x="614" y="5212"/>
                  </a:cubicBezTo>
                  <a:cubicBezTo>
                    <a:pt x="614" y="4779"/>
                    <a:pt x="505" y="4383"/>
                    <a:pt x="361" y="3986"/>
                  </a:cubicBezTo>
                  <a:cubicBezTo>
                    <a:pt x="325" y="3950"/>
                    <a:pt x="397" y="3842"/>
                    <a:pt x="433" y="3805"/>
                  </a:cubicBezTo>
                  <a:cubicBezTo>
                    <a:pt x="578" y="3589"/>
                    <a:pt x="614" y="3373"/>
                    <a:pt x="578" y="3120"/>
                  </a:cubicBezTo>
                  <a:cubicBezTo>
                    <a:pt x="578" y="2868"/>
                    <a:pt x="650" y="2579"/>
                    <a:pt x="830" y="2363"/>
                  </a:cubicBezTo>
                  <a:lnTo>
                    <a:pt x="2381" y="55"/>
                  </a:lnTo>
                  <a:cubicBezTo>
                    <a:pt x="2345" y="18"/>
                    <a:pt x="2291" y="0"/>
                    <a:pt x="2237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9699250" y="-1590762"/>
              <a:ext cx="42400" cy="22575"/>
            </a:xfrm>
            <a:custGeom>
              <a:avLst/>
              <a:gdLst/>
              <a:ahLst/>
              <a:cxnLst/>
              <a:rect l="l" t="t" r="r" b="b"/>
              <a:pathLst>
                <a:path w="1696" h="903" extrusionOk="0">
                  <a:moveTo>
                    <a:pt x="1696" y="1"/>
                  </a:moveTo>
                  <a:cubicBezTo>
                    <a:pt x="1010" y="1"/>
                    <a:pt x="397" y="362"/>
                    <a:pt x="0" y="903"/>
                  </a:cubicBezTo>
                  <a:lnTo>
                    <a:pt x="325" y="903"/>
                  </a:lnTo>
                  <a:cubicBezTo>
                    <a:pt x="433" y="650"/>
                    <a:pt x="686" y="506"/>
                    <a:pt x="938" y="434"/>
                  </a:cubicBezTo>
                  <a:cubicBezTo>
                    <a:pt x="1227" y="362"/>
                    <a:pt x="1479" y="217"/>
                    <a:pt x="1696" y="1"/>
                  </a:cubicBezTo>
                  <a:close/>
                </a:path>
              </a:pathLst>
            </a:custGeom>
            <a:solidFill>
              <a:srgbClr val="F575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9875075" y="-1480737"/>
              <a:ext cx="7225" cy="8125"/>
            </a:xfrm>
            <a:custGeom>
              <a:avLst/>
              <a:gdLst/>
              <a:ahLst/>
              <a:cxnLst/>
              <a:rect l="l" t="t" r="r" b="b"/>
              <a:pathLst>
                <a:path w="289" h="325" extrusionOk="0">
                  <a:moveTo>
                    <a:pt x="0" y="0"/>
                  </a:moveTo>
                  <a:cubicBezTo>
                    <a:pt x="37" y="144"/>
                    <a:pt x="145" y="289"/>
                    <a:pt x="289" y="325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9862450" y="-1541162"/>
              <a:ext cx="6325" cy="7250"/>
            </a:xfrm>
            <a:custGeom>
              <a:avLst/>
              <a:gdLst/>
              <a:ahLst/>
              <a:cxnLst/>
              <a:rect l="l" t="t" r="r" b="b"/>
              <a:pathLst>
                <a:path w="253" h="290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145"/>
                    <a:pt x="73" y="253"/>
                    <a:pt x="217" y="289"/>
                  </a:cubicBezTo>
                  <a:cubicBezTo>
                    <a:pt x="253" y="181"/>
                    <a:pt x="145" y="37"/>
                    <a:pt x="37" y="1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9866950" y="-1533937"/>
              <a:ext cx="5450" cy="8125"/>
            </a:xfrm>
            <a:custGeom>
              <a:avLst/>
              <a:gdLst/>
              <a:ahLst/>
              <a:cxnLst/>
              <a:rect l="l" t="t" r="r" b="b"/>
              <a:pathLst>
                <a:path w="218" h="325" extrusionOk="0">
                  <a:moveTo>
                    <a:pt x="37" y="0"/>
                  </a:moveTo>
                  <a:lnTo>
                    <a:pt x="37" y="0"/>
                  </a:lnTo>
                  <a:cubicBezTo>
                    <a:pt x="1" y="144"/>
                    <a:pt x="37" y="253"/>
                    <a:pt x="181" y="325"/>
                  </a:cubicBezTo>
                  <a:cubicBezTo>
                    <a:pt x="217" y="180"/>
                    <a:pt x="145" y="72"/>
                    <a:pt x="37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9882275" y="-1465412"/>
              <a:ext cx="4550" cy="7225"/>
            </a:xfrm>
            <a:custGeom>
              <a:avLst/>
              <a:gdLst/>
              <a:ahLst/>
              <a:cxnLst/>
              <a:rect l="l" t="t" r="r" b="b"/>
              <a:pathLst>
                <a:path w="182" h="289" extrusionOk="0">
                  <a:moveTo>
                    <a:pt x="37" y="0"/>
                  </a:moveTo>
                  <a:cubicBezTo>
                    <a:pt x="1" y="108"/>
                    <a:pt x="37" y="217"/>
                    <a:pt x="109" y="289"/>
                  </a:cubicBezTo>
                  <a:cubicBezTo>
                    <a:pt x="181" y="180"/>
                    <a:pt x="145" y="36"/>
                    <a:pt x="3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9878675" y="-14500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45" y="0"/>
                  </a:moveTo>
                  <a:cubicBezTo>
                    <a:pt x="37" y="72"/>
                    <a:pt x="1" y="217"/>
                    <a:pt x="1" y="325"/>
                  </a:cubicBezTo>
                  <a:cubicBezTo>
                    <a:pt x="73" y="253"/>
                    <a:pt x="145" y="145"/>
                    <a:pt x="145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9875075" y="-1425737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73" y="0"/>
                  </a:moveTo>
                  <a:cubicBezTo>
                    <a:pt x="37" y="0"/>
                    <a:pt x="0" y="36"/>
                    <a:pt x="0" y="108"/>
                  </a:cubicBezTo>
                  <a:cubicBezTo>
                    <a:pt x="73" y="108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9882275" y="-1453687"/>
              <a:ext cx="3650" cy="3625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109" y="0"/>
                  </a:moveTo>
                  <a:lnTo>
                    <a:pt x="1" y="144"/>
                  </a:lnTo>
                  <a:cubicBezTo>
                    <a:pt x="109" y="144"/>
                    <a:pt x="145" y="108"/>
                    <a:pt x="109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9859750" y="-1544762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0" y="0"/>
                  </a:moveTo>
                  <a:cubicBezTo>
                    <a:pt x="0" y="72"/>
                    <a:pt x="72" y="145"/>
                    <a:pt x="145" y="145"/>
                  </a:cubicBezTo>
                  <a:cubicBezTo>
                    <a:pt x="145" y="72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F47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9797525" y="-1504937"/>
              <a:ext cx="77575" cy="80125"/>
            </a:xfrm>
            <a:custGeom>
              <a:avLst/>
              <a:gdLst/>
              <a:ahLst/>
              <a:cxnLst/>
              <a:rect l="l" t="t" r="r" b="b"/>
              <a:pathLst>
                <a:path w="3103" h="3205" extrusionOk="0">
                  <a:moveTo>
                    <a:pt x="727" y="0"/>
                  </a:moveTo>
                  <a:cubicBezTo>
                    <a:pt x="601" y="0"/>
                    <a:pt x="481" y="107"/>
                    <a:pt x="361" y="247"/>
                  </a:cubicBezTo>
                  <a:cubicBezTo>
                    <a:pt x="433" y="499"/>
                    <a:pt x="253" y="643"/>
                    <a:pt x="145" y="860"/>
                  </a:cubicBezTo>
                  <a:cubicBezTo>
                    <a:pt x="1" y="1184"/>
                    <a:pt x="109" y="1437"/>
                    <a:pt x="506" y="1473"/>
                  </a:cubicBezTo>
                  <a:cubicBezTo>
                    <a:pt x="902" y="1689"/>
                    <a:pt x="1299" y="1870"/>
                    <a:pt x="1696" y="2122"/>
                  </a:cubicBezTo>
                  <a:cubicBezTo>
                    <a:pt x="2129" y="2339"/>
                    <a:pt x="2057" y="2880"/>
                    <a:pt x="2309" y="3204"/>
                  </a:cubicBezTo>
                  <a:cubicBezTo>
                    <a:pt x="2453" y="3168"/>
                    <a:pt x="2489" y="3096"/>
                    <a:pt x="2489" y="3024"/>
                  </a:cubicBezTo>
                  <a:cubicBezTo>
                    <a:pt x="2489" y="2807"/>
                    <a:pt x="2453" y="2555"/>
                    <a:pt x="2417" y="2339"/>
                  </a:cubicBezTo>
                  <a:cubicBezTo>
                    <a:pt x="2344" y="2119"/>
                    <a:pt x="2419" y="2015"/>
                    <a:pt x="2553" y="2015"/>
                  </a:cubicBezTo>
                  <a:cubicBezTo>
                    <a:pt x="2618" y="2015"/>
                    <a:pt x="2696" y="2039"/>
                    <a:pt x="2778" y="2086"/>
                  </a:cubicBezTo>
                  <a:cubicBezTo>
                    <a:pt x="2814" y="1978"/>
                    <a:pt x="2850" y="1906"/>
                    <a:pt x="2886" y="1798"/>
                  </a:cubicBezTo>
                  <a:cubicBezTo>
                    <a:pt x="2922" y="1689"/>
                    <a:pt x="3102" y="1581"/>
                    <a:pt x="3030" y="1437"/>
                  </a:cubicBezTo>
                  <a:cubicBezTo>
                    <a:pt x="2958" y="1257"/>
                    <a:pt x="2706" y="1365"/>
                    <a:pt x="2598" y="1220"/>
                  </a:cubicBezTo>
                  <a:cubicBezTo>
                    <a:pt x="2742" y="1076"/>
                    <a:pt x="2922" y="1004"/>
                    <a:pt x="3102" y="1004"/>
                  </a:cubicBezTo>
                  <a:cubicBezTo>
                    <a:pt x="3066" y="968"/>
                    <a:pt x="3030" y="896"/>
                    <a:pt x="2994" y="896"/>
                  </a:cubicBezTo>
                  <a:cubicBezTo>
                    <a:pt x="2561" y="499"/>
                    <a:pt x="2561" y="571"/>
                    <a:pt x="1804" y="499"/>
                  </a:cubicBezTo>
                  <a:cubicBezTo>
                    <a:pt x="1588" y="463"/>
                    <a:pt x="1227" y="499"/>
                    <a:pt x="1047" y="247"/>
                  </a:cubicBezTo>
                  <a:cubicBezTo>
                    <a:pt x="934" y="70"/>
                    <a:pt x="828" y="0"/>
                    <a:pt x="727" y="0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9768675" y="-1499687"/>
              <a:ext cx="48725" cy="45050"/>
            </a:xfrm>
            <a:custGeom>
              <a:avLst/>
              <a:gdLst/>
              <a:ahLst/>
              <a:cxnLst/>
              <a:rect l="l" t="t" r="r" b="b"/>
              <a:pathLst>
                <a:path w="1949" h="1802" extrusionOk="0">
                  <a:moveTo>
                    <a:pt x="1335" y="1"/>
                  </a:moveTo>
                  <a:cubicBezTo>
                    <a:pt x="1046" y="181"/>
                    <a:pt x="686" y="109"/>
                    <a:pt x="433" y="325"/>
                  </a:cubicBezTo>
                  <a:lnTo>
                    <a:pt x="433" y="469"/>
                  </a:lnTo>
                  <a:lnTo>
                    <a:pt x="397" y="542"/>
                  </a:lnTo>
                  <a:lnTo>
                    <a:pt x="397" y="578"/>
                  </a:lnTo>
                  <a:lnTo>
                    <a:pt x="325" y="578"/>
                  </a:lnTo>
                  <a:lnTo>
                    <a:pt x="253" y="614"/>
                  </a:lnTo>
                  <a:cubicBezTo>
                    <a:pt x="1" y="938"/>
                    <a:pt x="73" y="1443"/>
                    <a:pt x="433" y="1624"/>
                  </a:cubicBezTo>
                  <a:cubicBezTo>
                    <a:pt x="579" y="1745"/>
                    <a:pt x="750" y="1801"/>
                    <a:pt x="918" y="1801"/>
                  </a:cubicBezTo>
                  <a:cubicBezTo>
                    <a:pt x="1247" y="1801"/>
                    <a:pt x="1564" y="1585"/>
                    <a:pt x="1660" y="1227"/>
                  </a:cubicBezTo>
                  <a:cubicBezTo>
                    <a:pt x="1299" y="794"/>
                    <a:pt x="1335" y="758"/>
                    <a:pt x="1660" y="469"/>
                  </a:cubicBezTo>
                  <a:cubicBezTo>
                    <a:pt x="1948" y="217"/>
                    <a:pt x="1948" y="217"/>
                    <a:pt x="1515" y="1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9760550" y="-1484362"/>
              <a:ext cx="23475" cy="31975"/>
            </a:xfrm>
            <a:custGeom>
              <a:avLst/>
              <a:gdLst/>
              <a:ahLst/>
              <a:cxnLst/>
              <a:rect l="l" t="t" r="r" b="b"/>
              <a:pathLst>
                <a:path w="939" h="1279" extrusionOk="0">
                  <a:moveTo>
                    <a:pt x="289" y="1"/>
                  </a:moveTo>
                  <a:cubicBezTo>
                    <a:pt x="109" y="361"/>
                    <a:pt x="1" y="794"/>
                    <a:pt x="1" y="1227"/>
                  </a:cubicBezTo>
                  <a:lnTo>
                    <a:pt x="578" y="1227"/>
                  </a:lnTo>
                  <a:cubicBezTo>
                    <a:pt x="629" y="1253"/>
                    <a:pt x="680" y="1278"/>
                    <a:pt x="731" y="1278"/>
                  </a:cubicBezTo>
                  <a:cubicBezTo>
                    <a:pt x="752" y="1278"/>
                    <a:pt x="773" y="1274"/>
                    <a:pt x="794" y="1263"/>
                  </a:cubicBezTo>
                  <a:lnTo>
                    <a:pt x="867" y="1191"/>
                  </a:lnTo>
                  <a:cubicBezTo>
                    <a:pt x="939" y="1119"/>
                    <a:pt x="939" y="1011"/>
                    <a:pt x="903" y="902"/>
                  </a:cubicBezTo>
                  <a:cubicBezTo>
                    <a:pt x="470" y="722"/>
                    <a:pt x="614" y="325"/>
                    <a:pt x="578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9710075" y="-1476137"/>
              <a:ext cx="28875" cy="30575"/>
            </a:xfrm>
            <a:custGeom>
              <a:avLst/>
              <a:gdLst/>
              <a:ahLst/>
              <a:cxnLst/>
              <a:rect l="l" t="t" r="r" b="b"/>
              <a:pathLst>
                <a:path w="1155" h="1223" extrusionOk="0">
                  <a:moveTo>
                    <a:pt x="626" y="0"/>
                  </a:moveTo>
                  <a:cubicBezTo>
                    <a:pt x="578" y="0"/>
                    <a:pt x="526" y="20"/>
                    <a:pt x="469" y="68"/>
                  </a:cubicBezTo>
                  <a:cubicBezTo>
                    <a:pt x="253" y="213"/>
                    <a:pt x="0" y="429"/>
                    <a:pt x="181" y="754"/>
                  </a:cubicBezTo>
                  <a:cubicBezTo>
                    <a:pt x="433" y="826"/>
                    <a:pt x="469" y="1078"/>
                    <a:pt x="649" y="1223"/>
                  </a:cubicBezTo>
                  <a:lnTo>
                    <a:pt x="794" y="1223"/>
                  </a:lnTo>
                  <a:cubicBezTo>
                    <a:pt x="902" y="1114"/>
                    <a:pt x="902" y="1006"/>
                    <a:pt x="794" y="898"/>
                  </a:cubicBezTo>
                  <a:lnTo>
                    <a:pt x="794" y="754"/>
                  </a:lnTo>
                  <a:cubicBezTo>
                    <a:pt x="722" y="682"/>
                    <a:pt x="613" y="682"/>
                    <a:pt x="541" y="682"/>
                  </a:cubicBezTo>
                  <a:cubicBezTo>
                    <a:pt x="613" y="682"/>
                    <a:pt x="722" y="682"/>
                    <a:pt x="794" y="609"/>
                  </a:cubicBezTo>
                  <a:cubicBezTo>
                    <a:pt x="866" y="501"/>
                    <a:pt x="1010" y="537"/>
                    <a:pt x="1118" y="465"/>
                  </a:cubicBezTo>
                  <a:cubicBezTo>
                    <a:pt x="1118" y="465"/>
                    <a:pt x="1118" y="429"/>
                    <a:pt x="1154" y="393"/>
                  </a:cubicBezTo>
                  <a:cubicBezTo>
                    <a:pt x="1154" y="357"/>
                    <a:pt x="1154" y="321"/>
                    <a:pt x="1118" y="285"/>
                  </a:cubicBezTo>
                  <a:cubicBezTo>
                    <a:pt x="923" y="229"/>
                    <a:pt x="792" y="0"/>
                    <a:pt x="626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9774075" y="-1505312"/>
              <a:ext cx="28000" cy="15025"/>
            </a:xfrm>
            <a:custGeom>
              <a:avLst/>
              <a:gdLst/>
              <a:ahLst/>
              <a:cxnLst/>
              <a:rect l="l" t="t" r="r" b="b"/>
              <a:pathLst>
                <a:path w="1120" h="601" extrusionOk="0">
                  <a:moveTo>
                    <a:pt x="362" y="0"/>
                  </a:moveTo>
                  <a:cubicBezTo>
                    <a:pt x="280" y="0"/>
                    <a:pt x="199" y="27"/>
                    <a:pt x="145" y="81"/>
                  </a:cubicBezTo>
                  <a:cubicBezTo>
                    <a:pt x="1" y="226"/>
                    <a:pt x="181" y="370"/>
                    <a:pt x="217" y="550"/>
                  </a:cubicBezTo>
                  <a:cubicBezTo>
                    <a:pt x="313" y="585"/>
                    <a:pt x="401" y="601"/>
                    <a:pt x="482" y="601"/>
                  </a:cubicBezTo>
                  <a:cubicBezTo>
                    <a:pt x="736" y="601"/>
                    <a:pt x="928" y="444"/>
                    <a:pt x="1119" y="226"/>
                  </a:cubicBezTo>
                  <a:lnTo>
                    <a:pt x="1119" y="226"/>
                  </a:lnTo>
                  <a:cubicBezTo>
                    <a:pt x="1076" y="234"/>
                    <a:pt x="1034" y="239"/>
                    <a:pt x="991" y="239"/>
                  </a:cubicBezTo>
                  <a:cubicBezTo>
                    <a:pt x="854" y="239"/>
                    <a:pt x="716" y="192"/>
                    <a:pt x="578" y="81"/>
                  </a:cubicBezTo>
                  <a:cubicBezTo>
                    <a:pt x="524" y="27"/>
                    <a:pt x="443" y="0"/>
                    <a:pt x="362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9745225" y="-1484387"/>
              <a:ext cx="18975" cy="8200"/>
            </a:xfrm>
            <a:custGeom>
              <a:avLst/>
              <a:gdLst/>
              <a:ahLst/>
              <a:cxnLst/>
              <a:rect l="l" t="t" r="r" b="b"/>
              <a:pathLst>
                <a:path w="759" h="328" extrusionOk="0">
                  <a:moveTo>
                    <a:pt x="367" y="1"/>
                  </a:moveTo>
                  <a:cubicBezTo>
                    <a:pt x="206" y="1"/>
                    <a:pt x="60" y="50"/>
                    <a:pt x="1" y="326"/>
                  </a:cubicBezTo>
                  <a:cubicBezTo>
                    <a:pt x="49" y="326"/>
                    <a:pt x="98" y="327"/>
                    <a:pt x="147" y="327"/>
                  </a:cubicBezTo>
                  <a:cubicBezTo>
                    <a:pt x="393" y="327"/>
                    <a:pt x="638" y="302"/>
                    <a:pt x="758" y="2"/>
                  </a:cubicBezTo>
                  <a:lnTo>
                    <a:pt x="758" y="2"/>
                  </a:lnTo>
                  <a:cubicBezTo>
                    <a:pt x="721" y="12"/>
                    <a:pt x="681" y="16"/>
                    <a:pt x="639" y="16"/>
                  </a:cubicBezTo>
                  <a:cubicBezTo>
                    <a:pt x="551" y="16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9736225" y="-1495187"/>
              <a:ext cx="8125" cy="6350"/>
            </a:xfrm>
            <a:custGeom>
              <a:avLst/>
              <a:gdLst/>
              <a:ahLst/>
              <a:cxnLst/>
              <a:rect l="l" t="t" r="r" b="b"/>
              <a:pathLst>
                <a:path w="325" h="254" extrusionOk="0">
                  <a:moveTo>
                    <a:pt x="144" y="1"/>
                  </a:moveTo>
                  <a:cubicBezTo>
                    <a:pt x="72" y="1"/>
                    <a:pt x="0" y="73"/>
                    <a:pt x="36" y="109"/>
                  </a:cubicBezTo>
                  <a:cubicBezTo>
                    <a:pt x="36" y="181"/>
                    <a:pt x="108" y="217"/>
                    <a:pt x="144" y="253"/>
                  </a:cubicBezTo>
                  <a:cubicBezTo>
                    <a:pt x="253" y="253"/>
                    <a:pt x="325" y="181"/>
                    <a:pt x="289" y="109"/>
                  </a:cubicBezTo>
                  <a:cubicBezTo>
                    <a:pt x="253" y="73"/>
                    <a:pt x="217" y="37"/>
                    <a:pt x="144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9729000" y="-1485187"/>
              <a:ext cx="9050" cy="8975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174" y="0"/>
                  </a:moveTo>
                  <a:cubicBezTo>
                    <a:pt x="154" y="0"/>
                    <a:pt x="132" y="10"/>
                    <a:pt x="109" y="34"/>
                  </a:cubicBezTo>
                  <a:cubicBezTo>
                    <a:pt x="1" y="178"/>
                    <a:pt x="217" y="286"/>
                    <a:pt x="361" y="358"/>
                  </a:cubicBezTo>
                  <a:cubicBezTo>
                    <a:pt x="361" y="286"/>
                    <a:pt x="325" y="250"/>
                    <a:pt x="325" y="214"/>
                  </a:cubicBezTo>
                  <a:cubicBezTo>
                    <a:pt x="297" y="129"/>
                    <a:pt x="247" y="0"/>
                    <a:pt x="174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9738025" y="-147623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145" y="0"/>
                  </a:moveTo>
                  <a:cubicBezTo>
                    <a:pt x="36" y="72"/>
                    <a:pt x="72" y="217"/>
                    <a:pt x="0" y="289"/>
                  </a:cubicBezTo>
                  <a:lnTo>
                    <a:pt x="0" y="469"/>
                  </a:lnTo>
                  <a:cubicBezTo>
                    <a:pt x="289" y="433"/>
                    <a:pt x="289" y="217"/>
                    <a:pt x="289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9710975" y="-1450087"/>
              <a:ext cx="7225" cy="11750"/>
            </a:xfrm>
            <a:custGeom>
              <a:avLst/>
              <a:gdLst/>
              <a:ahLst/>
              <a:cxnLst/>
              <a:rect l="l" t="t" r="r" b="b"/>
              <a:pathLst>
                <a:path w="289" h="470" extrusionOk="0">
                  <a:moveTo>
                    <a:pt x="0" y="0"/>
                  </a:moveTo>
                  <a:lnTo>
                    <a:pt x="0" y="469"/>
                  </a:lnTo>
                  <a:cubicBezTo>
                    <a:pt x="289" y="325"/>
                    <a:pt x="289" y="181"/>
                    <a:pt x="0" y="0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9707350" y="-1430262"/>
              <a:ext cx="10700" cy="7250"/>
            </a:xfrm>
            <a:custGeom>
              <a:avLst/>
              <a:gdLst/>
              <a:ahLst/>
              <a:cxnLst/>
              <a:rect l="l" t="t" r="r" b="b"/>
              <a:pathLst>
                <a:path w="428" h="290" extrusionOk="0">
                  <a:moveTo>
                    <a:pt x="1" y="1"/>
                  </a:moveTo>
                  <a:lnTo>
                    <a:pt x="290" y="289"/>
                  </a:lnTo>
                  <a:cubicBezTo>
                    <a:pt x="428" y="36"/>
                    <a:pt x="331" y="3"/>
                    <a:pt x="205" y="3"/>
                  </a:cubicBezTo>
                  <a:cubicBezTo>
                    <a:pt x="161" y="3"/>
                    <a:pt x="113" y="7"/>
                    <a:pt x="71" y="7"/>
                  </a:cubicBezTo>
                  <a:cubicBezTo>
                    <a:pt x="45" y="7"/>
                    <a:pt x="21" y="6"/>
                    <a:pt x="1" y="1"/>
                  </a:cubicBez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9738025" y="-1476237"/>
              <a:ext cx="3625" cy="7225"/>
            </a:xfrm>
            <a:custGeom>
              <a:avLst/>
              <a:gdLst/>
              <a:ahLst/>
              <a:cxnLst/>
              <a:rect l="l" t="t" r="r" b="b"/>
              <a:pathLst>
                <a:path w="145" h="289" extrusionOk="0">
                  <a:moveTo>
                    <a:pt x="0" y="0"/>
                  </a:moveTo>
                  <a:lnTo>
                    <a:pt x="0" y="289"/>
                  </a:lnTo>
                  <a:cubicBezTo>
                    <a:pt x="108" y="217"/>
                    <a:pt x="145" y="109"/>
                    <a:pt x="14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9702850" y="-14041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" y="1"/>
                  </a:moveTo>
                  <a:lnTo>
                    <a:pt x="181" y="145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9702850" y="-14113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4"/>
                  </a:lnTo>
                  <a:close/>
                </a:path>
              </a:pathLst>
            </a:custGeom>
            <a:solidFill>
              <a:srgbClr val="F3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9775000" y="-148796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0" y="0"/>
                  </a:moveTo>
                  <a:lnTo>
                    <a:pt x="0" y="145"/>
                  </a:lnTo>
                  <a:lnTo>
                    <a:pt x="180" y="14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9775000" y="-1469037"/>
              <a:ext cx="40600" cy="37175"/>
            </a:xfrm>
            <a:custGeom>
              <a:avLst/>
              <a:gdLst/>
              <a:ahLst/>
              <a:cxnLst/>
              <a:rect l="l" t="t" r="r" b="b"/>
              <a:pathLst>
                <a:path w="1624" h="1487" extrusionOk="0">
                  <a:moveTo>
                    <a:pt x="1371" y="1"/>
                  </a:moveTo>
                  <a:lnTo>
                    <a:pt x="1371" y="1"/>
                  </a:lnTo>
                  <a:cubicBezTo>
                    <a:pt x="1153" y="191"/>
                    <a:pt x="916" y="402"/>
                    <a:pt x="627" y="402"/>
                  </a:cubicBezTo>
                  <a:cubicBezTo>
                    <a:pt x="532" y="402"/>
                    <a:pt x="431" y="379"/>
                    <a:pt x="325" y="325"/>
                  </a:cubicBezTo>
                  <a:lnTo>
                    <a:pt x="180" y="614"/>
                  </a:lnTo>
                  <a:lnTo>
                    <a:pt x="0" y="614"/>
                  </a:lnTo>
                  <a:cubicBezTo>
                    <a:pt x="62" y="891"/>
                    <a:pt x="306" y="1063"/>
                    <a:pt x="579" y="1063"/>
                  </a:cubicBezTo>
                  <a:cubicBezTo>
                    <a:pt x="626" y="1063"/>
                    <a:pt x="673" y="1057"/>
                    <a:pt x="721" y="1047"/>
                  </a:cubicBezTo>
                  <a:cubicBezTo>
                    <a:pt x="774" y="1032"/>
                    <a:pt x="817" y="1025"/>
                    <a:pt x="852" y="1025"/>
                  </a:cubicBezTo>
                  <a:cubicBezTo>
                    <a:pt x="986" y="1025"/>
                    <a:pt x="1002" y="1128"/>
                    <a:pt x="974" y="1299"/>
                  </a:cubicBezTo>
                  <a:cubicBezTo>
                    <a:pt x="974" y="1393"/>
                    <a:pt x="1001" y="1487"/>
                    <a:pt x="1102" y="1487"/>
                  </a:cubicBezTo>
                  <a:cubicBezTo>
                    <a:pt x="1117" y="1487"/>
                    <a:pt x="1135" y="1484"/>
                    <a:pt x="1154" y="1480"/>
                  </a:cubicBezTo>
                  <a:cubicBezTo>
                    <a:pt x="1190" y="1444"/>
                    <a:pt x="1298" y="1371"/>
                    <a:pt x="1298" y="1335"/>
                  </a:cubicBezTo>
                  <a:cubicBezTo>
                    <a:pt x="1190" y="867"/>
                    <a:pt x="1623" y="470"/>
                    <a:pt x="137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9820075" y="-1451237"/>
              <a:ext cx="14450" cy="9200"/>
            </a:xfrm>
            <a:custGeom>
              <a:avLst/>
              <a:gdLst/>
              <a:ahLst/>
              <a:cxnLst/>
              <a:rect l="l" t="t" r="r" b="b"/>
              <a:pathLst>
                <a:path w="578" h="368" extrusionOk="0">
                  <a:moveTo>
                    <a:pt x="313" y="1"/>
                  </a:moveTo>
                  <a:cubicBezTo>
                    <a:pt x="292" y="1"/>
                    <a:pt x="272" y="4"/>
                    <a:pt x="253" y="10"/>
                  </a:cubicBezTo>
                  <a:cubicBezTo>
                    <a:pt x="145" y="46"/>
                    <a:pt x="0" y="82"/>
                    <a:pt x="36" y="263"/>
                  </a:cubicBezTo>
                  <a:cubicBezTo>
                    <a:pt x="36" y="342"/>
                    <a:pt x="81" y="367"/>
                    <a:pt x="144" y="367"/>
                  </a:cubicBezTo>
                  <a:cubicBezTo>
                    <a:pt x="196" y="367"/>
                    <a:pt x="260" y="351"/>
                    <a:pt x="325" y="335"/>
                  </a:cubicBezTo>
                  <a:cubicBezTo>
                    <a:pt x="433" y="335"/>
                    <a:pt x="577" y="299"/>
                    <a:pt x="577" y="155"/>
                  </a:cubicBezTo>
                  <a:cubicBezTo>
                    <a:pt x="518" y="65"/>
                    <a:pt x="410" y="1"/>
                    <a:pt x="313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9863350" y="-1454612"/>
              <a:ext cx="9050" cy="13550"/>
            </a:xfrm>
            <a:custGeom>
              <a:avLst/>
              <a:gdLst/>
              <a:ahLst/>
              <a:cxnLst/>
              <a:rect l="l" t="t" r="r" b="b"/>
              <a:pathLst>
                <a:path w="362" h="542" extrusionOk="0">
                  <a:moveTo>
                    <a:pt x="181" y="1"/>
                  </a:moveTo>
                  <a:lnTo>
                    <a:pt x="109" y="109"/>
                  </a:lnTo>
                  <a:cubicBezTo>
                    <a:pt x="73" y="217"/>
                    <a:pt x="1" y="326"/>
                    <a:pt x="73" y="470"/>
                  </a:cubicBezTo>
                  <a:cubicBezTo>
                    <a:pt x="109" y="506"/>
                    <a:pt x="181" y="542"/>
                    <a:pt x="217" y="542"/>
                  </a:cubicBezTo>
                  <a:cubicBezTo>
                    <a:pt x="361" y="470"/>
                    <a:pt x="289" y="326"/>
                    <a:pt x="289" y="217"/>
                  </a:cubicBezTo>
                  <a:cubicBezTo>
                    <a:pt x="289" y="181"/>
                    <a:pt x="253" y="145"/>
                    <a:pt x="181" y="1"/>
                  </a:cubicBezTo>
                  <a:close/>
                </a:path>
              </a:pathLst>
            </a:custGeom>
            <a:solidFill>
              <a:srgbClr val="E034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9752450" y="-1453687"/>
              <a:ext cx="8125" cy="9025"/>
            </a:xfrm>
            <a:custGeom>
              <a:avLst/>
              <a:gdLst/>
              <a:ahLst/>
              <a:cxnLst/>
              <a:rect l="l" t="t" r="r" b="b"/>
              <a:pathLst>
                <a:path w="325" h="361" extrusionOk="0">
                  <a:moveTo>
                    <a:pt x="325" y="0"/>
                  </a:moveTo>
                  <a:lnTo>
                    <a:pt x="325" y="0"/>
                  </a:lnTo>
                  <a:cubicBezTo>
                    <a:pt x="253" y="36"/>
                    <a:pt x="181" y="72"/>
                    <a:pt x="145" y="144"/>
                  </a:cubicBezTo>
                  <a:cubicBezTo>
                    <a:pt x="72" y="216"/>
                    <a:pt x="0" y="289"/>
                    <a:pt x="145" y="361"/>
                  </a:cubicBezTo>
                  <a:cubicBezTo>
                    <a:pt x="145" y="361"/>
                    <a:pt x="253" y="289"/>
                    <a:pt x="289" y="216"/>
                  </a:cubicBezTo>
                  <a:cubicBezTo>
                    <a:pt x="289" y="144"/>
                    <a:pt x="325" y="72"/>
                    <a:pt x="325" y="0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9729900" y="-1464762"/>
              <a:ext cx="8150" cy="3875"/>
            </a:xfrm>
            <a:custGeom>
              <a:avLst/>
              <a:gdLst/>
              <a:ahLst/>
              <a:cxnLst/>
              <a:rect l="l" t="t" r="r" b="b"/>
              <a:pathLst>
                <a:path w="326" h="155" extrusionOk="0">
                  <a:moveTo>
                    <a:pt x="252" y="1"/>
                  </a:moveTo>
                  <a:cubicBezTo>
                    <a:pt x="144" y="1"/>
                    <a:pt x="60" y="65"/>
                    <a:pt x="1" y="154"/>
                  </a:cubicBezTo>
                  <a:cubicBezTo>
                    <a:pt x="145" y="154"/>
                    <a:pt x="253" y="82"/>
                    <a:pt x="325" y="10"/>
                  </a:cubicBezTo>
                  <a:cubicBezTo>
                    <a:pt x="300" y="4"/>
                    <a:pt x="275" y="1"/>
                    <a:pt x="252" y="1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9725400" y="-1460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cubicBezTo>
                    <a:pt x="109" y="0"/>
                    <a:pt x="0" y="0"/>
                    <a:pt x="0" y="73"/>
                  </a:cubicBezTo>
                  <a:cubicBezTo>
                    <a:pt x="0" y="145"/>
                    <a:pt x="109" y="145"/>
                    <a:pt x="181" y="145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9729900" y="-1453687"/>
              <a:ext cx="3625" cy="8125"/>
            </a:xfrm>
            <a:custGeom>
              <a:avLst/>
              <a:gdLst/>
              <a:ahLst/>
              <a:cxnLst/>
              <a:rect l="l" t="t" r="r" b="b"/>
              <a:pathLst>
                <a:path w="145" h="325" extrusionOk="0">
                  <a:moveTo>
                    <a:pt x="1" y="0"/>
                  </a:moveTo>
                  <a:lnTo>
                    <a:pt x="1" y="325"/>
                  </a:lnTo>
                  <a:cubicBezTo>
                    <a:pt x="145" y="216"/>
                    <a:pt x="145" y="108"/>
                    <a:pt x="1" y="0"/>
                  </a:cubicBezTo>
                  <a:close/>
                </a:path>
              </a:pathLst>
            </a:custGeom>
            <a:solidFill>
              <a:srgbClr val="DF3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9820075" y="-1370737"/>
              <a:ext cx="6325" cy="5425"/>
            </a:xfrm>
            <a:custGeom>
              <a:avLst/>
              <a:gdLst/>
              <a:ahLst/>
              <a:cxnLst/>
              <a:rect l="l" t="t" r="r" b="b"/>
              <a:pathLst>
                <a:path w="253" h="217" extrusionOk="0">
                  <a:moveTo>
                    <a:pt x="109" y="0"/>
                  </a:moveTo>
                  <a:cubicBezTo>
                    <a:pt x="72" y="0"/>
                    <a:pt x="0" y="72"/>
                    <a:pt x="0" y="108"/>
                  </a:cubicBezTo>
                  <a:cubicBezTo>
                    <a:pt x="36" y="217"/>
                    <a:pt x="145" y="181"/>
                    <a:pt x="253" y="217"/>
                  </a:cubicBezTo>
                  <a:cubicBezTo>
                    <a:pt x="217" y="144"/>
                    <a:pt x="217" y="0"/>
                    <a:pt x="109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9778400" y="-1483637"/>
              <a:ext cx="7425" cy="5625"/>
            </a:xfrm>
            <a:custGeom>
              <a:avLst/>
              <a:gdLst/>
              <a:ahLst/>
              <a:cxnLst/>
              <a:rect l="l" t="t" r="r" b="b"/>
              <a:pathLst>
                <a:path w="297" h="225" extrusionOk="0">
                  <a:moveTo>
                    <a:pt x="70" y="1"/>
                  </a:moveTo>
                  <a:cubicBezTo>
                    <a:pt x="0" y="1"/>
                    <a:pt x="80" y="85"/>
                    <a:pt x="80" y="116"/>
                  </a:cubicBezTo>
                  <a:cubicBezTo>
                    <a:pt x="80" y="188"/>
                    <a:pt x="153" y="224"/>
                    <a:pt x="225" y="224"/>
                  </a:cubicBezTo>
                  <a:cubicBezTo>
                    <a:pt x="261" y="188"/>
                    <a:pt x="297" y="152"/>
                    <a:pt x="297" y="80"/>
                  </a:cubicBezTo>
                  <a:cubicBezTo>
                    <a:pt x="225" y="44"/>
                    <a:pt x="189" y="8"/>
                    <a:pt x="116" y="8"/>
                  </a:cubicBezTo>
                  <a:cubicBezTo>
                    <a:pt x="96" y="3"/>
                    <a:pt x="81" y="1"/>
                    <a:pt x="70" y="1"/>
                  </a:cubicBezTo>
                  <a:close/>
                </a:path>
              </a:pathLst>
            </a:custGeom>
            <a:solidFill>
              <a:srgbClr val="E7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9779500" y="-1453687"/>
              <a:ext cx="1825" cy="1150"/>
            </a:xfrm>
            <a:custGeom>
              <a:avLst/>
              <a:gdLst/>
              <a:ahLst/>
              <a:cxnLst/>
              <a:rect l="l" t="t" r="r" b="b"/>
              <a:pathLst>
                <a:path w="73" h="46" extrusionOk="0">
                  <a:moveTo>
                    <a:pt x="0" y="0"/>
                  </a:moveTo>
                  <a:cubicBezTo>
                    <a:pt x="18" y="36"/>
                    <a:pt x="36" y="45"/>
                    <a:pt x="50" y="45"/>
                  </a:cubicBezTo>
                  <a:cubicBezTo>
                    <a:pt x="63" y="45"/>
                    <a:pt x="72" y="36"/>
                    <a:pt x="72" y="36"/>
                  </a:cubicBezTo>
                  <a:cubicBezTo>
                    <a:pt x="72" y="36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D8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4" name="Google Shape;2614;p8"/>
          <p:cNvGrpSpPr/>
          <p:nvPr/>
        </p:nvGrpSpPr>
        <p:grpSpPr>
          <a:xfrm flipH="1">
            <a:off x="3529323" y="749181"/>
            <a:ext cx="75159" cy="71256"/>
            <a:chOff x="9607275" y="-1266912"/>
            <a:chExt cx="262425" cy="248800"/>
          </a:xfrm>
        </p:grpSpPr>
        <p:sp>
          <p:nvSpPr>
            <p:cNvPr id="2615" name="Google Shape;2615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8"/>
          <p:cNvGrpSpPr/>
          <p:nvPr/>
        </p:nvGrpSpPr>
        <p:grpSpPr>
          <a:xfrm flipH="1">
            <a:off x="1329166" y="481181"/>
            <a:ext cx="131822" cy="136836"/>
            <a:chOff x="9933675" y="-1395987"/>
            <a:chExt cx="264225" cy="274275"/>
          </a:xfrm>
        </p:grpSpPr>
        <p:sp>
          <p:nvSpPr>
            <p:cNvPr id="2640" name="Google Shape;2640;p8"/>
            <p:cNvSpPr/>
            <p:nvPr/>
          </p:nvSpPr>
          <p:spPr>
            <a:xfrm>
              <a:off x="9940900" y="-1393112"/>
              <a:ext cx="250675" cy="162150"/>
            </a:xfrm>
            <a:custGeom>
              <a:avLst/>
              <a:gdLst/>
              <a:ahLst/>
              <a:cxnLst/>
              <a:rect l="l" t="t" r="r" b="b"/>
              <a:pathLst>
                <a:path w="10027" h="6486" extrusionOk="0">
                  <a:moveTo>
                    <a:pt x="4761" y="1"/>
                  </a:moveTo>
                  <a:cubicBezTo>
                    <a:pt x="3920" y="1"/>
                    <a:pt x="3105" y="219"/>
                    <a:pt x="2345" y="859"/>
                  </a:cubicBezTo>
                  <a:cubicBezTo>
                    <a:pt x="2164" y="1003"/>
                    <a:pt x="2092" y="1220"/>
                    <a:pt x="1948" y="1400"/>
                  </a:cubicBezTo>
                  <a:lnTo>
                    <a:pt x="1912" y="1472"/>
                  </a:lnTo>
                  <a:lnTo>
                    <a:pt x="1768" y="1580"/>
                  </a:lnTo>
                  <a:lnTo>
                    <a:pt x="1623" y="1725"/>
                  </a:lnTo>
                  <a:cubicBezTo>
                    <a:pt x="1443" y="1833"/>
                    <a:pt x="1407" y="1977"/>
                    <a:pt x="1299" y="2121"/>
                  </a:cubicBezTo>
                  <a:cubicBezTo>
                    <a:pt x="469" y="3276"/>
                    <a:pt x="0" y="4646"/>
                    <a:pt x="0" y="6089"/>
                  </a:cubicBezTo>
                  <a:cubicBezTo>
                    <a:pt x="109" y="6305"/>
                    <a:pt x="289" y="6450"/>
                    <a:pt x="505" y="6486"/>
                  </a:cubicBezTo>
                  <a:cubicBezTo>
                    <a:pt x="577" y="6486"/>
                    <a:pt x="650" y="6450"/>
                    <a:pt x="722" y="6413"/>
                  </a:cubicBezTo>
                  <a:cubicBezTo>
                    <a:pt x="974" y="5909"/>
                    <a:pt x="1479" y="5620"/>
                    <a:pt x="2020" y="5584"/>
                  </a:cubicBezTo>
                  <a:cubicBezTo>
                    <a:pt x="2273" y="5584"/>
                    <a:pt x="2561" y="5440"/>
                    <a:pt x="2561" y="5151"/>
                  </a:cubicBezTo>
                  <a:cubicBezTo>
                    <a:pt x="2539" y="4751"/>
                    <a:pt x="2667" y="4652"/>
                    <a:pt x="2862" y="4652"/>
                  </a:cubicBezTo>
                  <a:cubicBezTo>
                    <a:pt x="2983" y="4652"/>
                    <a:pt x="3130" y="4691"/>
                    <a:pt x="3282" y="4718"/>
                  </a:cubicBezTo>
                  <a:cubicBezTo>
                    <a:pt x="3383" y="4728"/>
                    <a:pt x="3475" y="4733"/>
                    <a:pt x="3560" y="4733"/>
                  </a:cubicBezTo>
                  <a:cubicBezTo>
                    <a:pt x="4113" y="4733"/>
                    <a:pt x="4343" y="4514"/>
                    <a:pt x="4437" y="3889"/>
                  </a:cubicBezTo>
                  <a:cubicBezTo>
                    <a:pt x="4437" y="3708"/>
                    <a:pt x="4581" y="3528"/>
                    <a:pt x="4797" y="3528"/>
                  </a:cubicBezTo>
                  <a:cubicBezTo>
                    <a:pt x="5374" y="3420"/>
                    <a:pt x="5699" y="2987"/>
                    <a:pt x="6096" y="2626"/>
                  </a:cubicBezTo>
                  <a:cubicBezTo>
                    <a:pt x="6024" y="2121"/>
                    <a:pt x="5446" y="2374"/>
                    <a:pt x="5302" y="2013"/>
                  </a:cubicBezTo>
                  <a:lnTo>
                    <a:pt x="5302" y="2013"/>
                  </a:lnTo>
                  <a:cubicBezTo>
                    <a:pt x="5951" y="2230"/>
                    <a:pt x="6637" y="2410"/>
                    <a:pt x="7142" y="2951"/>
                  </a:cubicBezTo>
                  <a:cubicBezTo>
                    <a:pt x="7164" y="2956"/>
                    <a:pt x="7187" y="2957"/>
                    <a:pt x="7209" y="2957"/>
                  </a:cubicBezTo>
                  <a:cubicBezTo>
                    <a:pt x="7277" y="2957"/>
                    <a:pt x="7343" y="2942"/>
                    <a:pt x="7408" y="2942"/>
                  </a:cubicBezTo>
                  <a:cubicBezTo>
                    <a:pt x="7493" y="2942"/>
                    <a:pt x="7574" y="2969"/>
                    <a:pt x="7647" y="3095"/>
                  </a:cubicBezTo>
                  <a:cubicBezTo>
                    <a:pt x="7800" y="3351"/>
                    <a:pt x="8080" y="3498"/>
                    <a:pt x="8371" y="3498"/>
                  </a:cubicBezTo>
                  <a:cubicBezTo>
                    <a:pt x="8491" y="3498"/>
                    <a:pt x="8613" y="3473"/>
                    <a:pt x="8729" y="3420"/>
                  </a:cubicBezTo>
                  <a:cubicBezTo>
                    <a:pt x="8821" y="3378"/>
                    <a:pt x="8902" y="3359"/>
                    <a:pt x="8973" y="3359"/>
                  </a:cubicBezTo>
                  <a:cubicBezTo>
                    <a:pt x="9207" y="3359"/>
                    <a:pt x="9339" y="3559"/>
                    <a:pt x="9450" y="3781"/>
                  </a:cubicBezTo>
                  <a:cubicBezTo>
                    <a:pt x="9544" y="4030"/>
                    <a:pt x="9556" y="4307"/>
                    <a:pt x="9861" y="4307"/>
                  </a:cubicBezTo>
                  <a:cubicBezTo>
                    <a:pt x="9909" y="4307"/>
                    <a:pt x="9964" y="4300"/>
                    <a:pt x="10027" y="4286"/>
                  </a:cubicBezTo>
                  <a:cubicBezTo>
                    <a:pt x="10027" y="4177"/>
                    <a:pt x="9991" y="4033"/>
                    <a:pt x="9991" y="3925"/>
                  </a:cubicBezTo>
                  <a:cubicBezTo>
                    <a:pt x="9702" y="3131"/>
                    <a:pt x="9270" y="2374"/>
                    <a:pt x="8729" y="1725"/>
                  </a:cubicBezTo>
                  <a:cubicBezTo>
                    <a:pt x="8224" y="1112"/>
                    <a:pt x="7574" y="607"/>
                    <a:pt x="6817" y="318"/>
                  </a:cubicBezTo>
                  <a:cubicBezTo>
                    <a:pt x="6126" y="141"/>
                    <a:pt x="5436" y="1"/>
                    <a:pt x="4761" y="1"/>
                  </a:cubicBez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9937300" y="-1329312"/>
              <a:ext cx="257000" cy="203850"/>
            </a:xfrm>
            <a:custGeom>
              <a:avLst/>
              <a:gdLst/>
              <a:ahLst/>
              <a:cxnLst/>
              <a:rect l="l" t="t" r="r" b="b"/>
              <a:pathLst>
                <a:path w="10280" h="8154" extrusionOk="0">
                  <a:moveTo>
                    <a:pt x="6472" y="0"/>
                  </a:moveTo>
                  <a:cubicBezTo>
                    <a:pt x="6390" y="0"/>
                    <a:pt x="6301" y="22"/>
                    <a:pt x="6204" y="74"/>
                  </a:cubicBezTo>
                  <a:cubicBezTo>
                    <a:pt x="5951" y="74"/>
                    <a:pt x="5699" y="74"/>
                    <a:pt x="5627" y="327"/>
                  </a:cubicBezTo>
                  <a:cubicBezTo>
                    <a:pt x="5599" y="550"/>
                    <a:pt x="5419" y="687"/>
                    <a:pt x="5222" y="687"/>
                  </a:cubicBezTo>
                  <a:cubicBezTo>
                    <a:pt x="5165" y="687"/>
                    <a:pt x="5106" y="676"/>
                    <a:pt x="5049" y="652"/>
                  </a:cubicBezTo>
                  <a:cubicBezTo>
                    <a:pt x="5007" y="632"/>
                    <a:pt x="4969" y="624"/>
                    <a:pt x="4936" y="624"/>
                  </a:cubicBezTo>
                  <a:cubicBezTo>
                    <a:pt x="4696" y="624"/>
                    <a:pt x="4682" y="1076"/>
                    <a:pt x="4441" y="1076"/>
                  </a:cubicBezTo>
                  <a:cubicBezTo>
                    <a:pt x="4408" y="1076"/>
                    <a:pt x="4371" y="1068"/>
                    <a:pt x="4328" y="1048"/>
                  </a:cubicBezTo>
                  <a:cubicBezTo>
                    <a:pt x="4292" y="1084"/>
                    <a:pt x="4256" y="1120"/>
                    <a:pt x="4256" y="1156"/>
                  </a:cubicBezTo>
                  <a:cubicBezTo>
                    <a:pt x="4220" y="1229"/>
                    <a:pt x="4256" y="1337"/>
                    <a:pt x="4328" y="1337"/>
                  </a:cubicBezTo>
                  <a:cubicBezTo>
                    <a:pt x="4581" y="1445"/>
                    <a:pt x="4508" y="1481"/>
                    <a:pt x="4364" y="1697"/>
                  </a:cubicBezTo>
                  <a:cubicBezTo>
                    <a:pt x="4194" y="1916"/>
                    <a:pt x="3909" y="2037"/>
                    <a:pt x="3620" y="2037"/>
                  </a:cubicBezTo>
                  <a:cubicBezTo>
                    <a:pt x="3480" y="2037"/>
                    <a:pt x="3339" y="2009"/>
                    <a:pt x="3210" y="1950"/>
                  </a:cubicBezTo>
                  <a:cubicBezTo>
                    <a:pt x="3102" y="1914"/>
                    <a:pt x="2976" y="1896"/>
                    <a:pt x="2849" y="1896"/>
                  </a:cubicBezTo>
                  <a:cubicBezTo>
                    <a:pt x="2723" y="1896"/>
                    <a:pt x="2597" y="1914"/>
                    <a:pt x="2489" y="1950"/>
                  </a:cubicBezTo>
                  <a:cubicBezTo>
                    <a:pt x="2453" y="2058"/>
                    <a:pt x="2453" y="2166"/>
                    <a:pt x="2489" y="2275"/>
                  </a:cubicBezTo>
                  <a:cubicBezTo>
                    <a:pt x="2633" y="2671"/>
                    <a:pt x="2489" y="2852"/>
                    <a:pt x="2128" y="2888"/>
                  </a:cubicBezTo>
                  <a:cubicBezTo>
                    <a:pt x="1262" y="2960"/>
                    <a:pt x="1010" y="3104"/>
                    <a:pt x="721" y="3861"/>
                  </a:cubicBezTo>
                  <a:cubicBezTo>
                    <a:pt x="553" y="3794"/>
                    <a:pt x="510" y="3569"/>
                    <a:pt x="300" y="3569"/>
                  </a:cubicBezTo>
                  <a:cubicBezTo>
                    <a:pt x="285" y="3569"/>
                    <a:pt x="269" y="3571"/>
                    <a:pt x="253" y="3573"/>
                  </a:cubicBezTo>
                  <a:cubicBezTo>
                    <a:pt x="108" y="4258"/>
                    <a:pt x="0" y="4943"/>
                    <a:pt x="577" y="5484"/>
                  </a:cubicBezTo>
                  <a:cubicBezTo>
                    <a:pt x="721" y="5629"/>
                    <a:pt x="830" y="5809"/>
                    <a:pt x="830" y="6026"/>
                  </a:cubicBezTo>
                  <a:cubicBezTo>
                    <a:pt x="866" y="6639"/>
                    <a:pt x="1262" y="6999"/>
                    <a:pt x="1623" y="7396"/>
                  </a:cubicBezTo>
                  <a:cubicBezTo>
                    <a:pt x="2092" y="7973"/>
                    <a:pt x="2741" y="8045"/>
                    <a:pt x="3426" y="8153"/>
                  </a:cubicBezTo>
                  <a:cubicBezTo>
                    <a:pt x="3787" y="7937"/>
                    <a:pt x="3751" y="7468"/>
                    <a:pt x="4004" y="7144"/>
                  </a:cubicBezTo>
                  <a:cubicBezTo>
                    <a:pt x="3919" y="6848"/>
                    <a:pt x="3785" y="6725"/>
                    <a:pt x="3616" y="6725"/>
                  </a:cubicBezTo>
                  <a:cubicBezTo>
                    <a:pt x="3496" y="6725"/>
                    <a:pt x="3359" y="6787"/>
                    <a:pt x="3210" y="6891"/>
                  </a:cubicBezTo>
                  <a:cubicBezTo>
                    <a:pt x="3165" y="6936"/>
                    <a:pt x="3113" y="6956"/>
                    <a:pt x="3063" y="6956"/>
                  </a:cubicBezTo>
                  <a:cubicBezTo>
                    <a:pt x="2994" y="6956"/>
                    <a:pt x="2927" y="6918"/>
                    <a:pt x="2885" y="6855"/>
                  </a:cubicBezTo>
                  <a:cubicBezTo>
                    <a:pt x="2777" y="6747"/>
                    <a:pt x="2813" y="6603"/>
                    <a:pt x="2922" y="6530"/>
                  </a:cubicBezTo>
                  <a:cubicBezTo>
                    <a:pt x="3102" y="6386"/>
                    <a:pt x="3138" y="6134"/>
                    <a:pt x="3246" y="6062"/>
                  </a:cubicBezTo>
                  <a:cubicBezTo>
                    <a:pt x="3607" y="5773"/>
                    <a:pt x="3679" y="5268"/>
                    <a:pt x="4184" y="5088"/>
                  </a:cubicBezTo>
                  <a:cubicBezTo>
                    <a:pt x="4472" y="4871"/>
                    <a:pt x="4617" y="4511"/>
                    <a:pt x="4472" y="4186"/>
                  </a:cubicBezTo>
                  <a:cubicBezTo>
                    <a:pt x="4440" y="4088"/>
                    <a:pt x="4363" y="4050"/>
                    <a:pt x="4276" y="4050"/>
                  </a:cubicBezTo>
                  <a:cubicBezTo>
                    <a:pt x="4169" y="4050"/>
                    <a:pt x="4047" y="4107"/>
                    <a:pt x="3967" y="4186"/>
                  </a:cubicBezTo>
                  <a:cubicBezTo>
                    <a:pt x="3800" y="4353"/>
                    <a:pt x="3639" y="4418"/>
                    <a:pt x="3488" y="4418"/>
                  </a:cubicBezTo>
                  <a:cubicBezTo>
                    <a:pt x="3280" y="4418"/>
                    <a:pt x="3088" y="4296"/>
                    <a:pt x="2922" y="4150"/>
                  </a:cubicBezTo>
                  <a:lnTo>
                    <a:pt x="2922" y="4150"/>
                  </a:lnTo>
                  <a:cubicBezTo>
                    <a:pt x="3045" y="4183"/>
                    <a:pt x="3160" y="4201"/>
                    <a:pt x="3266" y="4201"/>
                  </a:cubicBezTo>
                  <a:cubicBezTo>
                    <a:pt x="3626" y="4201"/>
                    <a:pt x="3876" y="3994"/>
                    <a:pt x="3931" y="3465"/>
                  </a:cubicBezTo>
                  <a:cubicBezTo>
                    <a:pt x="3967" y="3284"/>
                    <a:pt x="4004" y="3068"/>
                    <a:pt x="4076" y="2888"/>
                  </a:cubicBezTo>
                  <a:cubicBezTo>
                    <a:pt x="4364" y="2491"/>
                    <a:pt x="4833" y="2238"/>
                    <a:pt x="5338" y="2202"/>
                  </a:cubicBezTo>
                  <a:cubicBezTo>
                    <a:pt x="5518" y="2275"/>
                    <a:pt x="5699" y="2419"/>
                    <a:pt x="5915" y="2419"/>
                  </a:cubicBezTo>
                  <a:cubicBezTo>
                    <a:pt x="6095" y="2419"/>
                    <a:pt x="6168" y="2238"/>
                    <a:pt x="6312" y="2130"/>
                  </a:cubicBezTo>
                  <a:lnTo>
                    <a:pt x="6312" y="2130"/>
                  </a:lnTo>
                  <a:cubicBezTo>
                    <a:pt x="6240" y="2311"/>
                    <a:pt x="6348" y="2527"/>
                    <a:pt x="6528" y="2635"/>
                  </a:cubicBezTo>
                  <a:cubicBezTo>
                    <a:pt x="6558" y="2645"/>
                    <a:pt x="6585" y="2650"/>
                    <a:pt x="6609" y="2650"/>
                  </a:cubicBezTo>
                  <a:cubicBezTo>
                    <a:pt x="6765" y="2650"/>
                    <a:pt x="6832" y="2471"/>
                    <a:pt x="6925" y="2347"/>
                  </a:cubicBezTo>
                  <a:cubicBezTo>
                    <a:pt x="7069" y="2058"/>
                    <a:pt x="6961" y="1806"/>
                    <a:pt x="6961" y="1517"/>
                  </a:cubicBezTo>
                  <a:cubicBezTo>
                    <a:pt x="6961" y="1373"/>
                    <a:pt x="6961" y="1229"/>
                    <a:pt x="7141" y="1120"/>
                  </a:cubicBezTo>
                  <a:cubicBezTo>
                    <a:pt x="7181" y="1105"/>
                    <a:pt x="7217" y="1097"/>
                    <a:pt x="7250" y="1097"/>
                  </a:cubicBezTo>
                  <a:cubicBezTo>
                    <a:pt x="7367" y="1097"/>
                    <a:pt x="7446" y="1188"/>
                    <a:pt x="7502" y="1301"/>
                  </a:cubicBezTo>
                  <a:cubicBezTo>
                    <a:pt x="7646" y="1589"/>
                    <a:pt x="7827" y="1806"/>
                    <a:pt x="8151" y="1806"/>
                  </a:cubicBezTo>
                  <a:cubicBezTo>
                    <a:pt x="8211" y="1798"/>
                    <a:pt x="8264" y="1795"/>
                    <a:pt x="8311" y="1795"/>
                  </a:cubicBezTo>
                  <a:cubicBezTo>
                    <a:pt x="8713" y="1795"/>
                    <a:pt x="8645" y="2063"/>
                    <a:pt x="8548" y="2419"/>
                  </a:cubicBezTo>
                  <a:cubicBezTo>
                    <a:pt x="8493" y="2749"/>
                    <a:pt x="8606" y="2891"/>
                    <a:pt x="8840" y="2891"/>
                  </a:cubicBezTo>
                  <a:cubicBezTo>
                    <a:pt x="8912" y="2891"/>
                    <a:pt x="8995" y="2877"/>
                    <a:pt x="9089" y="2852"/>
                  </a:cubicBezTo>
                  <a:cubicBezTo>
                    <a:pt x="9378" y="2779"/>
                    <a:pt x="9558" y="2491"/>
                    <a:pt x="9810" y="2455"/>
                  </a:cubicBezTo>
                  <a:lnTo>
                    <a:pt x="9810" y="2455"/>
                  </a:lnTo>
                  <a:cubicBezTo>
                    <a:pt x="9810" y="2779"/>
                    <a:pt x="9414" y="3284"/>
                    <a:pt x="10171" y="3284"/>
                  </a:cubicBezTo>
                  <a:cubicBezTo>
                    <a:pt x="10279" y="3140"/>
                    <a:pt x="10243" y="2960"/>
                    <a:pt x="10243" y="2779"/>
                  </a:cubicBezTo>
                  <a:cubicBezTo>
                    <a:pt x="10135" y="2671"/>
                    <a:pt x="10135" y="2527"/>
                    <a:pt x="10243" y="2455"/>
                  </a:cubicBezTo>
                  <a:cubicBezTo>
                    <a:pt x="10243" y="2311"/>
                    <a:pt x="10243" y="2166"/>
                    <a:pt x="10171" y="2022"/>
                  </a:cubicBezTo>
                  <a:lnTo>
                    <a:pt x="10135" y="1734"/>
                  </a:lnTo>
                  <a:cubicBezTo>
                    <a:pt x="10027" y="1661"/>
                    <a:pt x="9774" y="1589"/>
                    <a:pt x="9810" y="1481"/>
                  </a:cubicBezTo>
                  <a:cubicBezTo>
                    <a:pt x="9955" y="1048"/>
                    <a:pt x="9522" y="904"/>
                    <a:pt x="9450" y="652"/>
                  </a:cubicBezTo>
                  <a:cubicBezTo>
                    <a:pt x="9388" y="508"/>
                    <a:pt x="9315" y="446"/>
                    <a:pt x="9223" y="446"/>
                  </a:cubicBezTo>
                  <a:cubicBezTo>
                    <a:pt x="9154" y="446"/>
                    <a:pt x="9074" y="481"/>
                    <a:pt x="8981" y="543"/>
                  </a:cubicBezTo>
                  <a:cubicBezTo>
                    <a:pt x="8784" y="684"/>
                    <a:pt x="8619" y="753"/>
                    <a:pt x="8480" y="753"/>
                  </a:cubicBezTo>
                  <a:cubicBezTo>
                    <a:pt x="8261" y="753"/>
                    <a:pt x="8103" y="585"/>
                    <a:pt x="7971" y="255"/>
                  </a:cubicBezTo>
                  <a:cubicBezTo>
                    <a:pt x="7935" y="74"/>
                    <a:pt x="7827" y="74"/>
                    <a:pt x="7682" y="74"/>
                  </a:cubicBezTo>
                  <a:cubicBezTo>
                    <a:pt x="7466" y="74"/>
                    <a:pt x="7430" y="291"/>
                    <a:pt x="7286" y="363"/>
                  </a:cubicBezTo>
                  <a:cubicBezTo>
                    <a:pt x="7000" y="306"/>
                    <a:pt x="6783" y="0"/>
                    <a:pt x="6472" y="0"/>
                  </a:cubicBezTo>
                  <a:close/>
                </a:path>
              </a:pathLst>
            </a:custGeom>
            <a:solidFill>
              <a:srgbClr val="50D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10022050" y="-1208387"/>
              <a:ext cx="67650" cy="86675"/>
            </a:xfrm>
            <a:custGeom>
              <a:avLst/>
              <a:gdLst/>
              <a:ahLst/>
              <a:cxnLst/>
              <a:rect l="l" t="t" r="r" b="b"/>
              <a:pathLst>
                <a:path w="2706" h="3467" extrusionOk="0">
                  <a:moveTo>
                    <a:pt x="1208" y="0"/>
                  </a:moveTo>
                  <a:cubicBezTo>
                    <a:pt x="1006" y="0"/>
                    <a:pt x="946" y="254"/>
                    <a:pt x="866" y="467"/>
                  </a:cubicBezTo>
                  <a:cubicBezTo>
                    <a:pt x="830" y="503"/>
                    <a:pt x="758" y="539"/>
                    <a:pt x="722" y="575"/>
                  </a:cubicBezTo>
                  <a:cubicBezTo>
                    <a:pt x="541" y="720"/>
                    <a:pt x="361" y="864"/>
                    <a:pt x="217" y="1044"/>
                  </a:cubicBezTo>
                  <a:cubicBezTo>
                    <a:pt x="73" y="1261"/>
                    <a:pt x="0" y="1549"/>
                    <a:pt x="217" y="1621"/>
                  </a:cubicBezTo>
                  <a:cubicBezTo>
                    <a:pt x="686" y="1802"/>
                    <a:pt x="577" y="2090"/>
                    <a:pt x="505" y="2415"/>
                  </a:cubicBezTo>
                  <a:cubicBezTo>
                    <a:pt x="36" y="2559"/>
                    <a:pt x="253" y="3064"/>
                    <a:pt x="36" y="3353"/>
                  </a:cubicBezTo>
                  <a:cubicBezTo>
                    <a:pt x="302" y="3433"/>
                    <a:pt x="557" y="3466"/>
                    <a:pt x="806" y="3466"/>
                  </a:cubicBezTo>
                  <a:cubicBezTo>
                    <a:pt x="1332" y="3466"/>
                    <a:pt x="1830" y="3319"/>
                    <a:pt x="2345" y="3172"/>
                  </a:cubicBezTo>
                  <a:cubicBezTo>
                    <a:pt x="2417" y="3100"/>
                    <a:pt x="2489" y="3064"/>
                    <a:pt x="2561" y="3028"/>
                  </a:cubicBezTo>
                  <a:cubicBezTo>
                    <a:pt x="2669" y="2956"/>
                    <a:pt x="2705" y="2812"/>
                    <a:pt x="2669" y="2703"/>
                  </a:cubicBezTo>
                  <a:cubicBezTo>
                    <a:pt x="2633" y="2631"/>
                    <a:pt x="2561" y="2631"/>
                    <a:pt x="2489" y="2595"/>
                  </a:cubicBezTo>
                  <a:cubicBezTo>
                    <a:pt x="2462" y="2586"/>
                    <a:pt x="2435" y="2584"/>
                    <a:pt x="2407" y="2584"/>
                  </a:cubicBezTo>
                  <a:cubicBezTo>
                    <a:pt x="2380" y="2584"/>
                    <a:pt x="2351" y="2586"/>
                    <a:pt x="2322" y="2586"/>
                  </a:cubicBezTo>
                  <a:cubicBezTo>
                    <a:pt x="2264" y="2586"/>
                    <a:pt x="2200" y="2577"/>
                    <a:pt x="2128" y="2523"/>
                  </a:cubicBezTo>
                  <a:cubicBezTo>
                    <a:pt x="2092" y="2343"/>
                    <a:pt x="2164" y="2090"/>
                    <a:pt x="1984" y="1982"/>
                  </a:cubicBezTo>
                  <a:cubicBezTo>
                    <a:pt x="1299" y="1585"/>
                    <a:pt x="1804" y="1441"/>
                    <a:pt x="2128" y="1369"/>
                  </a:cubicBezTo>
                  <a:cubicBezTo>
                    <a:pt x="2597" y="1261"/>
                    <a:pt x="2705" y="1116"/>
                    <a:pt x="2597" y="647"/>
                  </a:cubicBezTo>
                  <a:cubicBezTo>
                    <a:pt x="2497" y="321"/>
                    <a:pt x="2379" y="152"/>
                    <a:pt x="2171" y="152"/>
                  </a:cubicBezTo>
                  <a:cubicBezTo>
                    <a:pt x="2080" y="152"/>
                    <a:pt x="1972" y="185"/>
                    <a:pt x="1840" y="251"/>
                  </a:cubicBezTo>
                  <a:cubicBezTo>
                    <a:pt x="1799" y="267"/>
                    <a:pt x="1764" y="274"/>
                    <a:pt x="1733" y="274"/>
                  </a:cubicBezTo>
                  <a:cubicBezTo>
                    <a:pt x="1625" y="274"/>
                    <a:pt x="1563" y="190"/>
                    <a:pt x="1479" y="106"/>
                  </a:cubicBezTo>
                  <a:cubicBezTo>
                    <a:pt x="1367" y="32"/>
                    <a:pt x="1279" y="0"/>
                    <a:pt x="1208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9933675" y="-1344512"/>
              <a:ext cx="46925" cy="200125"/>
            </a:xfrm>
            <a:custGeom>
              <a:avLst/>
              <a:gdLst/>
              <a:ahLst/>
              <a:cxnLst/>
              <a:rect l="l" t="t" r="r" b="b"/>
              <a:pathLst>
                <a:path w="1877" h="8005" extrusionOk="0">
                  <a:moveTo>
                    <a:pt x="1706" y="1"/>
                  </a:moveTo>
                  <a:cubicBezTo>
                    <a:pt x="1682" y="1"/>
                    <a:pt x="1656" y="20"/>
                    <a:pt x="1624" y="69"/>
                  </a:cubicBezTo>
                  <a:cubicBezTo>
                    <a:pt x="902" y="574"/>
                    <a:pt x="722" y="1404"/>
                    <a:pt x="434" y="2197"/>
                  </a:cubicBezTo>
                  <a:cubicBezTo>
                    <a:pt x="109" y="3243"/>
                    <a:pt x="1" y="4325"/>
                    <a:pt x="145" y="5407"/>
                  </a:cubicBezTo>
                  <a:cubicBezTo>
                    <a:pt x="289" y="6489"/>
                    <a:pt x="614" y="7571"/>
                    <a:pt x="1804" y="8004"/>
                  </a:cubicBezTo>
                  <a:cubicBezTo>
                    <a:pt x="1876" y="7679"/>
                    <a:pt x="1480" y="7535"/>
                    <a:pt x="1480" y="7211"/>
                  </a:cubicBezTo>
                  <a:cubicBezTo>
                    <a:pt x="1480" y="7102"/>
                    <a:pt x="902" y="6994"/>
                    <a:pt x="1480" y="6886"/>
                  </a:cubicBezTo>
                  <a:cubicBezTo>
                    <a:pt x="1552" y="6850"/>
                    <a:pt x="1552" y="6706"/>
                    <a:pt x="1480" y="6706"/>
                  </a:cubicBezTo>
                  <a:cubicBezTo>
                    <a:pt x="1227" y="6634"/>
                    <a:pt x="975" y="6561"/>
                    <a:pt x="1119" y="6165"/>
                  </a:cubicBezTo>
                  <a:cubicBezTo>
                    <a:pt x="758" y="6092"/>
                    <a:pt x="722" y="5732"/>
                    <a:pt x="542" y="5551"/>
                  </a:cubicBezTo>
                  <a:cubicBezTo>
                    <a:pt x="470" y="5479"/>
                    <a:pt x="398" y="5371"/>
                    <a:pt x="434" y="5299"/>
                  </a:cubicBezTo>
                  <a:cubicBezTo>
                    <a:pt x="650" y="4902"/>
                    <a:pt x="398" y="4542"/>
                    <a:pt x="398" y="4181"/>
                  </a:cubicBezTo>
                  <a:cubicBezTo>
                    <a:pt x="361" y="3351"/>
                    <a:pt x="722" y="2594"/>
                    <a:pt x="902" y="1764"/>
                  </a:cubicBezTo>
                  <a:cubicBezTo>
                    <a:pt x="1119" y="1151"/>
                    <a:pt x="1407" y="574"/>
                    <a:pt x="1804" y="69"/>
                  </a:cubicBezTo>
                  <a:cubicBezTo>
                    <a:pt x="1765" y="30"/>
                    <a:pt x="1736" y="1"/>
                    <a:pt x="1706" y="1"/>
                  </a:cubicBezTo>
                  <a:close/>
                </a:path>
              </a:pathLst>
            </a:custGeom>
            <a:solidFill>
              <a:srgbClr val="5ED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9989575" y="-1395987"/>
              <a:ext cx="121750" cy="35175"/>
            </a:xfrm>
            <a:custGeom>
              <a:avLst/>
              <a:gdLst/>
              <a:ahLst/>
              <a:cxnLst/>
              <a:rect l="l" t="t" r="r" b="b"/>
              <a:pathLst>
                <a:path w="4870" h="1407" extrusionOk="0">
                  <a:moveTo>
                    <a:pt x="1768" y="0"/>
                  </a:moveTo>
                  <a:cubicBezTo>
                    <a:pt x="650" y="109"/>
                    <a:pt x="290" y="361"/>
                    <a:pt x="1" y="1335"/>
                  </a:cubicBezTo>
                  <a:lnTo>
                    <a:pt x="73" y="1407"/>
                  </a:lnTo>
                  <a:cubicBezTo>
                    <a:pt x="181" y="1371"/>
                    <a:pt x="253" y="1299"/>
                    <a:pt x="326" y="1227"/>
                  </a:cubicBezTo>
                  <a:cubicBezTo>
                    <a:pt x="470" y="1118"/>
                    <a:pt x="614" y="1046"/>
                    <a:pt x="758" y="938"/>
                  </a:cubicBezTo>
                  <a:cubicBezTo>
                    <a:pt x="1367" y="533"/>
                    <a:pt x="2101" y="285"/>
                    <a:pt x="2874" y="285"/>
                  </a:cubicBezTo>
                  <a:cubicBezTo>
                    <a:pt x="2926" y="285"/>
                    <a:pt x="2978" y="287"/>
                    <a:pt x="3031" y="289"/>
                  </a:cubicBezTo>
                  <a:cubicBezTo>
                    <a:pt x="3644" y="289"/>
                    <a:pt x="4257" y="325"/>
                    <a:pt x="4870" y="433"/>
                  </a:cubicBezTo>
                  <a:cubicBezTo>
                    <a:pt x="4834" y="289"/>
                    <a:pt x="4690" y="181"/>
                    <a:pt x="4545" y="181"/>
                  </a:cubicBezTo>
                  <a:cubicBezTo>
                    <a:pt x="3608" y="36"/>
                    <a:pt x="2706" y="0"/>
                    <a:pt x="1768" y="0"/>
                  </a:cubicBez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10146475" y="-1278762"/>
              <a:ext cx="51425" cy="119025"/>
            </a:xfrm>
            <a:custGeom>
              <a:avLst/>
              <a:gdLst/>
              <a:ahLst/>
              <a:cxnLst/>
              <a:rect l="l" t="t" r="r" b="b"/>
              <a:pathLst>
                <a:path w="2057" h="4761" extrusionOk="0">
                  <a:moveTo>
                    <a:pt x="1804" y="0"/>
                  </a:moveTo>
                  <a:lnTo>
                    <a:pt x="1804" y="505"/>
                  </a:lnTo>
                  <a:cubicBezTo>
                    <a:pt x="1768" y="505"/>
                    <a:pt x="1768" y="505"/>
                    <a:pt x="1768" y="541"/>
                  </a:cubicBezTo>
                  <a:cubicBezTo>
                    <a:pt x="1768" y="577"/>
                    <a:pt x="1768" y="613"/>
                    <a:pt x="1804" y="649"/>
                  </a:cubicBezTo>
                  <a:lnTo>
                    <a:pt x="1804" y="1262"/>
                  </a:lnTo>
                  <a:cubicBezTo>
                    <a:pt x="1660" y="1407"/>
                    <a:pt x="1588" y="1587"/>
                    <a:pt x="1552" y="1767"/>
                  </a:cubicBezTo>
                  <a:cubicBezTo>
                    <a:pt x="1552" y="1839"/>
                    <a:pt x="1515" y="1876"/>
                    <a:pt x="1515" y="1948"/>
                  </a:cubicBezTo>
                  <a:cubicBezTo>
                    <a:pt x="1443" y="2092"/>
                    <a:pt x="1371" y="2200"/>
                    <a:pt x="1263" y="2308"/>
                  </a:cubicBezTo>
                  <a:cubicBezTo>
                    <a:pt x="1227" y="2380"/>
                    <a:pt x="1227" y="2453"/>
                    <a:pt x="1227" y="2525"/>
                  </a:cubicBezTo>
                  <a:cubicBezTo>
                    <a:pt x="1299" y="2921"/>
                    <a:pt x="1119" y="3318"/>
                    <a:pt x="722" y="3535"/>
                  </a:cubicBezTo>
                  <a:cubicBezTo>
                    <a:pt x="397" y="3715"/>
                    <a:pt x="145" y="4004"/>
                    <a:pt x="37" y="4364"/>
                  </a:cubicBezTo>
                  <a:cubicBezTo>
                    <a:pt x="1" y="4472"/>
                    <a:pt x="1" y="4581"/>
                    <a:pt x="37" y="4689"/>
                  </a:cubicBezTo>
                  <a:lnTo>
                    <a:pt x="145" y="4761"/>
                  </a:lnTo>
                  <a:cubicBezTo>
                    <a:pt x="758" y="4076"/>
                    <a:pt x="1624" y="3571"/>
                    <a:pt x="1804" y="2489"/>
                  </a:cubicBezTo>
                  <a:cubicBezTo>
                    <a:pt x="2056" y="1659"/>
                    <a:pt x="2056" y="830"/>
                    <a:pt x="1804" y="0"/>
                  </a:cubicBezTo>
                  <a:close/>
                </a:path>
              </a:pathLst>
            </a:custGeom>
            <a:solidFill>
              <a:srgbClr val="6AC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10103200" y="-1168037"/>
              <a:ext cx="46900" cy="28825"/>
            </a:xfrm>
            <a:custGeom>
              <a:avLst/>
              <a:gdLst/>
              <a:ahLst/>
              <a:cxnLst/>
              <a:rect l="l" t="t" r="r" b="b"/>
              <a:pathLst>
                <a:path w="1876" h="1153" extrusionOk="0">
                  <a:moveTo>
                    <a:pt x="430" y="0"/>
                  </a:moveTo>
                  <a:cubicBezTo>
                    <a:pt x="389" y="0"/>
                    <a:pt x="342" y="13"/>
                    <a:pt x="289" y="43"/>
                  </a:cubicBezTo>
                  <a:cubicBezTo>
                    <a:pt x="0" y="224"/>
                    <a:pt x="145" y="512"/>
                    <a:pt x="217" y="657"/>
                  </a:cubicBezTo>
                  <a:cubicBezTo>
                    <a:pt x="253" y="837"/>
                    <a:pt x="109" y="945"/>
                    <a:pt x="181" y="1125"/>
                  </a:cubicBezTo>
                  <a:cubicBezTo>
                    <a:pt x="199" y="1143"/>
                    <a:pt x="226" y="1152"/>
                    <a:pt x="257" y="1152"/>
                  </a:cubicBezTo>
                  <a:cubicBezTo>
                    <a:pt x="289" y="1152"/>
                    <a:pt x="325" y="1143"/>
                    <a:pt x="361" y="1125"/>
                  </a:cubicBezTo>
                  <a:cubicBezTo>
                    <a:pt x="938" y="1017"/>
                    <a:pt x="1443" y="729"/>
                    <a:pt x="1876" y="332"/>
                  </a:cubicBezTo>
                  <a:lnTo>
                    <a:pt x="1804" y="332"/>
                  </a:lnTo>
                  <a:cubicBezTo>
                    <a:pt x="1724" y="253"/>
                    <a:pt x="1638" y="222"/>
                    <a:pt x="1554" y="222"/>
                  </a:cubicBezTo>
                  <a:cubicBezTo>
                    <a:pt x="1447" y="222"/>
                    <a:pt x="1344" y="271"/>
                    <a:pt x="1263" y="332"/>
                  </a:cubicBezTo>
                  <a:cubicBezTo>
                    <a:pt x="1182" y="364"/>
                    <a:pt x="1101" y="382"/>
                    <a:pt x="1023" y="382"/>
                  </a:cubicBezTo>
                  <a:cubicBezTo>
                    <a:pt x="928" y="382"/>
                    <a:pt x="837" y="355"/>
                    <a:pt x="758" y="296"/>
                  </a:cubicBezTo>
                  <a:cubicBezTo>
                    <a:pt x="672" y="182"/>
                    <a:pt x="587" y="0"/>
                    <a:pt x="430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10080650" y="-1142612"/>
              <a:ext cx="31600" cy="13650"/>
            </a:xfrm>
            <a:custGeom>
              <a:avLst/>
              <a:gdLst/>
              <a:ahLst/>
              <a:cxnLst/>
              <a:rect l="l" t="t" r="r" b="b"/>
              <a:pathLst>
                <a:path w="1264" h="546" extrusionOk="0">
                  <a:moveTo>
                    <a:pt x="887" y="0"/>
                  </a:moveTo>
                  <a:cubicBezTo>
                    <a:pt x="598" y="0"/>
                    <a:pt x="389" y="242"/>
                    <a:pt x="181" y="361"/>
                  </a:cubicBezTo>
                  <a:lnTo>
                    <a:pt x="1" y="541"/>
                  </a:lnTo>
                  <a:cubicBezTo>
                    <a:pt x="40" y="544"/>
                    <a:pt x="80" y="546"/>
                    <a:pt x="120" y="546"/>
                  </a:cubicBezTo>
                  <a:cubicBezTo>
                    <a:pt x="548" y="546"/>
                    <a:pt x="966" y="369"/>
                    <a:pt x="1263" y="72"/>
                  </a:cubicBezTo>
                  <a:lnTo>
                    <a:pt x="1083" y="36"/>
                  </a:lnTo>
                  <a:cubicBezTo>
                    <a:pt x="1013" y="11"/>
                    <a:pt x="948" y="0"/>
                    <a:pt x="887" y="0"/>
                  </a:cubicBezTo>
                  <a:close/>
                </a:path>
              </a:pathLst>
            </a:custGeom>
            <a:solidFill>
              <a:srgbClr val="75C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9977875" y="-1362637"/>
              <a:ext cx="14450" cy="13925"/>
            </a:xfrm>
            <a:custGeom>
              <a:avLst/>
              <a:gdLst/>
              <a:ahLst/>
              <a:cxnLst/>
              <a:rect l="l" t="t" r="r" b="b"/>
              <a:pathLst>
                <a:path w="578" h="557" extrusionOk="0">
                  <a:moveTo>
                    <a:pt x="469" y="1"/>
                  </a:moveTo>
                  <a:cubicBezTo>
                    <a:pt x="253" y="109"/>
                    <a:pt x="108" y="289"/>
                    <a:pt x="0" y="506"/>
                  </a:cubicBezTo>
                  <a:cubicBezTo>
                    <a:pt x="49" y="538"/>
                    <a:pt x="105" y="556"/>
                    <a:pt x="158" y="556"/>
                  </a:cubicBezTo>
                  <a:cubicBezTo>
                    <a:pt x="223" y="556"/>
                    <a:pt x="285" y="529"/>
                    <a:pt x="325" y="470"/>
                  </a:cubicBezTo>
                  <a:cubicBezTo>
                    <a:pt x="361" y="434"/>
                    <a:pt x="433" y="398"/>
                    <a:pt x="469" y="325"/>
                  </a:cubicBezTo>
                  <a:cubicBezTo>
                    <a:pt x="577" y="253"/>
                    <a:pt x="577" y="145"/>
                    <a:pt x="505" y="37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BCEF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9973350" y="-1350012"/>
              <a:ext cx="12650" cy="7250"/>
            </a:xfrm>
            <a:custGeom>
              <a:avLst/>
              <a:gdLst/>
              <a:ahLst/>
              <a:cxnLst/>
              <a:rect l="l" t="t" r="r" b="b"/>
              <a:pathLst>
                <a:path w="506" h="290" extrusionOk="0">
                  <a:moveTo>
                    <a:pt x="181" y="1"/>
                  </a:moveTo>
                  <a:cubicBezTo>
                    <a:pt x="73" y="37"/>
                    <a:pt x="1" y="181"/>
                    <a:pt x="37" y="289"/>
                  </a:cubicBezTo>
                  <a:lnTo>
                    <a:pt x="181" y="289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10061875" y="-1349637"/>
              <a:ext cx="58475" cy="32475"/>
            </a:xfrm>
            <a:custGeom>
              <a:avLst/>
              <a:gdLst/>
              <a:ahLst/>
              <a:cxnLst/>
              <a:rect l="l" t="t" r="r" b="b"/>
              <a:pathLst>
                <a:path w="2339" h="1299" extrusionOk="0">
                  <a:moveTo>
                    <a:pt x="448" y="0"/>
                  </a:moveTo>
                  <a:cubicBezTo>
                    <a:pt x="271" y="0"/>
                    <a:pt x="129" y="258"/>
                    <a:pt x="66" y="382"/>
                  </a:cubicBezTo>
                  <a:cubicBezTo>
                    <a:pt x="1" y="514"/>
                    <a:pt x="25" y="676"/>
                    <a:pt x="194" y="676"/>
                  </a:cubicBezTo>
                  <a:cubicBezTo>
                    <a:pt x="210" y="676"/>
                    <a:pt x="228" y="674"/>
                    <a:pt x="247" y="671"/>
                  </a:cubicBezTo>
                  <a:cubicBezTo>
                    <a:pt x="860" y="707"/>
                    <a:pt x="1401" y="887"/>
                    <a:pt x="1942" y="1176"/>
                  </a:cubicBezTo>
                  <a:cubicBezTo>
                    <a:pt x="1999" y="1252"/>
                    <a:pt x="2066" y="1298"/>
                    <a:pt x="2133" y="1298"/>
                  </a:cubicBezTo>
                  <a:cubicBezTo>
                    <a:pt x="2192" y="1298"/>
                    <a:pt x="2251" y="1261"/>
                    <a:pt x="2303" y="1176"/>
                  </a:cubicBezTo>
                  <a:cubicBezTo>
                    <a:pt x="2303" y="1176"/>
                    <a:pt x="2303" y="1140"/>
                    <a:pt x="2339" y="1104"/>
                  </a:cubicBezTo>
                  <a:cubicBezTo>
                    <a:pt x="1978" y="346"/>
                    <a:pt x="1148" y="346"/>
                    <a:pt x="535" y="22"/>
                  </a:cubicBezTo>
                  <a:cubicBezTo>
                    <a:pt x="505" y="7"/>
                    <a:pt x="476" y="0"/>
                    <a:pt x="448" y="0"/>
                  </a:cubicBezTo>
                  <a:close/>
                </a:path>
              </a:pathLst>
            </a:custGeom>
            <a:solidFill>
              <a:srgbClr val="63D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9989575" y="-1365337"/>
              <a:ext cx="7250" cy="10850"/>
            </a:xfrm>
            <a:custGeom>
              <a:avLst/>
              <a:gdLst/>
              <a:ahLst/>
              <a:cxnLst/>
              <a:rect l="l" t="t" r="r" b="b"/>
              <a:pathLst>
                <a:path w="290" h="434" extrusionOk="0">
                  <a:moveTo>
                    <a:pt x="290" y="1"/>
                  </a:moveTo>
                  <a:lnTo>
                    <a:pt x="1" y="145"/>
                  </a:lnTo>
                  <a:lnTo>
                    <a:pt x="1" y="433"/>
                  </a:lnTo>
                  <a:cubicBezTo>
                    <a:pt x="181" y="361"/>
                    <a:pt x="290" y="181"/>
                    <a:pt x="290" y="1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9985075" y="-13545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0"/>
                  </a:moveTo>
                  <a:lnTo>
                    <a:pt x="1" y="145"/>
                  </a:lnTo>
                  <a:cubicBezTo>
                    <a:pt x="73" y="145"/>
                    <a:pt x="145" y="73"/>
                    <a:pt x="181" y="0"/>
                  </a:cubicBezTo>
                  <a:close/>
                </a:path>
              </a:pathLst>
            </a:custGeom>
            <a:solidFill>
              <a:srgbClr val="7ED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9998600" y="-1307687"/>
              <a:ext cx="163225" cy="160675"/>
            </a:xfrm>
            <a:custGeom>
              <a:avLst/>
              <a:gdLst/>
              <a:ahLst/>
              <a:cxnLst/>
              <a:rect l="l" t="t" r="r" b="b"/>
              <a:pathLst>
                <a:path w="6529" h="6427" extrusionOk="0">
                  <a:moveTo>
                    <a:pt x="4794" y="0"/>
                  </a:moveTo>
                  <a:cubicBezTo>
                    <a:pt x="4742" y="0"/>
                    <a:pt x="4684" y="12"/>
                    <a:pt x="4617" y="39"/>
                  </a:cubicBezTo>
                  <a:cubicBezTo>
                    <a:pt x="4329" y="111"/>
                    <a:pt x="4184" y="472"/>
                    <a:pt x="4329" y="760"/>
                  </a:cubicBezTo>
                  <a:cubicBezTo>
                    <a:pt x="4329" y="832"/>
                    <a:pt x="4329" y="941"/>
                    <a:pt x="4329" y="1013"/>
                  </a:cubicBezTo>
                  <a:cubicBezTo>
                    <a:pt x="4473" y="1301"/>
                    <a:pt x="4329" y="1518"/>
                    <a:pt x="4076" y="1698"/>
                  </a:cubicBezTo>
                  <a:cubicBezTo>
                    <a:pt x="4004" y="1482"/>
                    <a:pt x="3896" y="1265"/>
                    <a:pt x="3788" y="1013"/>
                  </a:cubicBezTo>
                  <a:cubicBezTo>
                    <a:pt x="3621" y="1325"/>
                    <a:pt x="3538" y="1457"/>
                    <a:pt x="3429" y="1457"/>
                  </a:cubicBezTo>
                  <a:cubicBezTo>
                    <a:pt x="3349" y="1457"/>
                    <a:pt x="3255" y="1387"/>
                    <a:pt x="3102" y="1265"/>
                  </a:cubicBezTo>
                  <a:cubicBezTo>
                    <a:pt x="2958" y="1157"/>
                    <a:pt x="2778" y="1085"/>
                    <a:pt x="2597" y="1049"/>
                  </a:cubicBezTo>
                  <a:cubicBezTo>
                    <a:pt x="2579" y="1031"/>
                    <a:pt x="2552" y="1022"/>
                    <a:pt x="2521" y="1022"/>
                  </a:cubicBezTo>
                  <a:cubicBezTo>
                    <a:pt x="2489" y="1022"/>
                    <a:pt x="2453" y="1031"/>
                    <a:pt x="2417" y="1049"/>
                  </a:cubicBezTo>
                  <a:cubicBezTo>
                    <a:pt x="2345" y="1662"/>
                    <a:pt x="1840" y="1518"/>
                    <a:pt x="1443" y="1590"/>
                  </a:cubicBezTo>
                  <a:cubicBezTo>
                    <a:pt x="1335" y="1626"/>
                    <a:pt x="1191" y="1698"/>
                    <a:pt x="1263" y="1770"/>
                  </a:cubicBezTo>
                  <a:cubicBezTo>
                    <a:pt x="1660" y="2095"/>
                    <a:pt x="1263" y="2419"/>
                    <a:pt x="1263" y="2744"/>
                  </a:cubicBezTo>
                  <a:cubicBezTo>
                    <a:pt x="1314" y="3047"/>
                    <a:pt x="1063" y="3280"/>
                    <a:pt x="796" y="3280"/>
                  </a:cubicBezTo>
                  <a:cubicBezTo>
                    <a:pt x="683" y="3280"/>
                    <a:pt x="567" y="3238"/>
                    <a:pt x="470" y="3141"/>
                  </a:cubicBezTo>
                  <a:cubicBezTo>
                    <a:pt x="374" y="3056"/>
                    <a:pt x="310" y="3024"/>
                    <a:pt x="262" y="3024"/>
                  </a:cubicBezTo>
                  <a:cubicBezTo>
                    <a:pt x="147" y="3024"/>
                    <a:pt x="128" y="3209"/>
                    <a:pt x="1" y="3285"/>
                  </a:cubicBezTo>
                  <a:cubicBezTo>
                    <a:pt x="145" y="3321"/>
                    <a:pt x="289" y="3393"/>
                    <a:pt x="470" y="3429"/>
                  </a:cubicBezTo>
                  <a:cubicBezTo>
                    <a:pt x="758" y="3501"/>
                    <a:pt x="902" y="3646"/>
                    <a:pt x="650" y="3934"/>
                  </a:cubicBezTo>
                  <a:cubicBezTo>
                    <a:pt x="578" y="4042"/>
                    <a:pt x="650" y="4115"/>
                    <a:pt x="758" y="4187"/>
                  </a:cubicBezTo>
                  <a:cubicBezTo>
                    <a:pt x="784" y="4193"/>
                    <a:pt x="807" y="4196"/>
                    <a:pt x="828" y="4196"/>
                  </a:cubicBezTo>
                  <a:cubicBezTo>
                    <a:pt x="927" y="4196"/>
                    <a:pt x="981" y="4131"/>
                    <a:pt x="1011" y="4042"/>
                  </a:cubicBezTo>
                  <a:cubicBezTo>
                    <a:pt x="1119" y="3574"/>
                    <a:pt x="1624" y="3610"/>
                    <a:pt x="1948" y="3393"/>
                  </a:cubicBezTo>
                  <a:lnTo>
                    <a:pt x="1948" y="3393"/>
                  </a:lnTo>
                  <a:cubicBezTo>
                    <a:pt x="1732" y="3610"/>
                    <a:pt x="1876" y="4006"/>
                    <a:pt x="1660" y="4187"/>
                  </a:cubicBezTo>
                  <a:cubicBezTo>
                    <a:pt x="1443" y="4115"/>
                    <a:pt x="1588" y="3898"/>
                    <a:pt x="1443" y="3862"/>
                  </a:cubicBezTo>
                  <a:cubicBezTo>
                    <a:pt x="1428" y="3858"/>
                    <a:pt x="1413" y="3856"/>
                    <a:pt x="1399" y="3856"/>
                  </a:cubicBezTo>
                  <a:cubicBezTo>
                    <a:pt x="1284" y="3856"/>
                    <a:pt x="1223" y="3982"/>
                    <a:pt x="1191" y="4078"/>
                  </a:cubicBezTo>
                  <a:cubicBezTo>
                    <a:pt x="1191" y="4151"/>
                    <a:pt x="1191" y="4187"/>
                    <a:pt x="1191" y="4223"/>
                  </a:cubicBezTo>
                  <a:cubicBezTo>
                    <a:pt x="1335" y="4547"/>
                    <a:pt x="1263" y="4728"/>
                    <a:pt x="902" y="4728"/>
                  </a:cubicBezTo>
                  <a:cubicBezTo>
                    <a:pt x="722" y="4728"/>
                    <a:pt x="542" y="4872"/>
                    <a:pt x="578" y="5016"/>
                  </a:cubicBezTo>
                  <a:cubicBezTo>
                    <a:pt x="758" y="5557"/>
                    <a:pt x="253" y="5557"/>
                    <a:pt x="1" y="5810"/>
                  </a:cubicBezTo>
                  <a:cubicBezTo>
                    <a:pt x="253" y="5954"/>
                    <a:pt x="181" y="6351"/>
                    <a:pt x="506" y="6423"/>
                  </a:cubicBezTo>
                  <a:cubicBezTo>
                    <a:pt x="522" y="6425"/>
                    <a:pt x="538" y="6426"/>
                    <a:pt x="553" y="6426"/>
                  </a:cubicBezTo>
                  <a:cubicBezTo>
                    <a:pt x="768" y="6426"/>
                    <a:pt x="842" y="6199"/>
                    <a:pt x="1011" y="6098"/>
                  </a:cubicBezTo>
                  <a:cubicBezTo>
                    <a:pt x="1088" y="6060"/>
                    <a:pt x="1152" y="6042"/>
                    <a:pt x="1206" y="6042"/>
                  </a:cubicBezTo>
                  <a:cubicBezTo>
                    <a:pt x="1352" y="6042"/>
                    <a:pt x="1417" y="6176"/>
                    <a:pt x="1443" y="6387"/>
                  </a:cubicBezTo>
                  <a:cubicBezTo>
                    <a:pt x="1624" y="6026"/>
                    <a:pt x="1732" y="5665"/>
                    <a:pt x="1732" y="5269"/>
                  </a:cubicBezTo>
                  <a:cubicBezTo>
                    <a:pt x="1698" y="5257"/>
                    <a:pt x="1669" y="5252"/>
                    <a:pt x="1644" y="5252"/>
                  </a:cubicBezTo>
                  <a:cubicBezTo>
                    <a:pt x="1443" y="5252"/>
                    <a:pt x="1481" y="5565"/>
                    <a:pt x="1312" y="5565"/>
                  </a:cubicBezTo>
                  <a:cubicBezTo>
                    <a:pt x="1297" y="5565"/>
                    <a:pt x="1281" y="5562"/>
                    <a:pt x="1263" y="5557"/>
                  </a:cubicBezTo>
                  <a:cubicBezTo>
                    <a:pt x="1083" y="5305"/>
                    <a:pt x="1263" y="5161"/>
                    <a:pt x="1407" y="4980"/>
                  </a:cubicBezTo>
                  <a:cubicBezTo>
                    <a:pt x="1588" y="4836"/>
                    <a:pt x="1840" y="4800"/>
                    <a:pt x="1912" y="4547"/>
                  </a:cubicBezTo>
                  <a:cubicBezTo>
                    <a:pt x="2020" y="4511"/>
                    <a:pt x="2165" y="4439"/>
                    <a:pt x="2129" y="4367"/>
                  </a:cubicBezTo>
                  <a:cubicBezTo>
                    <a:pt x="1974" y="4109"/>
                    <a:pt x="2077" y="4073"/>
                    <a:pt x="2214" y="4073"/>
                  </a:cubicBezTo>
                  <a:cubicBezTo>
                    <a:pt x="2269" y="4073"/>
                    <a:pt x="2330" y="4078"/>
                    <a:pt x="2381" y="4078"/>
                  </a:cubicBezTo>
                  <a:cubicBezTo>
                    <a:pt x="2417" y="4078"/>
                    <a:pt x="2453" y="4042"/>
                    <a:pt x="2489" y="4006"/>
                  </a:cubicBezTo>
                  <a:cubicBezTo>
                    <a:pt x="2597" y="3898"/>
                    <a:pt x="2706" y="3754"/>
                    <a:pt x="2814" y="3682"/>
                  </a:cubicBezTo>
                  <a:cubicBezTo>
                    <a:pt x="2994" y="3574"/>
                    <a:pt x="3138" y="3429"/>
                    <a:pt x="3247" y="3285"/>
                  </a:cubicBezTo>
                  <a:cubicBezTo>
                    <a:pt x="3572" y="2851"/>
                    <a:pt x="3856" y="2337"/>
                    <a:pt x="4360" y="2337"/>
                  </a:cubicBezTo>
                  <a:cubicBezTo>
                    <a:pt x="4527" y="2337"/>
                    <a:pt x="4718" y="2393"/>
                    <a:pt x="4942" y="2528"/>
                  </a:cubicBezTo>
                  <a:cubicBezTo>
                    <a:pt x="4978" y="2546"/>
                    <a:pt x="5023" y="2555"/>
                    <a:pt x="5069" y="2555"/>
                  </a:cubicBezTo>
                  <a:cubicBezTo>
                    <a:pt x="5206" y="2555"/>
                    <a:pt x="5348" y="2474"/>
                    <a:pt x="5266" y="2311"/>
                  </a:cubicBezTo>
                  <a:cubicBezTo>
                    <a:pt x="5146" y="2011"/>
                    <a:pt x="5171" y="1944"/>
                    <a:pt x="5272" y="1944"/>
                  </a:cubicBezTo>
                  <a:cubicBezTo>
                    <a:pt x="5353" y="1944"/>
                    <a:pt x="5483" y="1987"/>
                    <a:pt x="5627" y="1987"/>
                  </a:cubicBezTo>
                  <a:cubicBezTo>
                    <a:pt x="5916" y="1987"/>
                    <a:pt x="5988" y="1662"/>
                    <a:pt x="6168" y="1518"/>
                  </a:cubicBezTo>
                  <a:cubicBezTo>
                    <a:pt x="6312" y="1518"/>
                    <a:pt x="6529" y="1518"/>
                    <a:pt x="6348" y="1301"/>
                  </a:cubicBezTo>
                  <a:cubicBezTo>
                    <a:pt x="6204" y="1085"/>
                    <a:pt x="6312" y="869"/>
                    <a:pt x="6348" y="688"/>
                  </a:cubicBezTo>
                  <a:cubicBezTo>
                    <a:pt x="6326" y="666"/>
                    <a:pt x="6304" y="657"/>
                    <a:pt x="6281" y="657"/>
                  </a:cubicBezTo>
                  <a:cubicBezTo>
                    <a:pt x="6232" y="657"/>
                    <a:pt x="6182" y="699"/>
                    <a:pt x="6132" y="724"/>
                  </a:cubicBezTo>
                  <a:cubicBezTo>
                    <a:pt x="5985" y="786"/>
                    <a:pt x="5858" y="818"/>
                    <a:pt x="5747" y="818"/>
                  </a:cubicBezTo>
                  <a:cubicBezTo>
                    <a:pt x="5531" y="818"/>
                    <a:pt x="5373" y="697"/>
                    <a:pt x="5230" y="436"/>
                  </a:cubicBezTo>
                  <a:cubicBezTo>
                    <a:pt x="5113" y="230"/>
                    <a:pt x="5019" y="0"/>
                    <a:pt x="4794" y="0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10054500" y="-1275162"/>
              <a:ext cx="138000" cy="136550"/>
            </a:xfrm>
            <a:custGeom>
              <a:avLst/>
              <a:gdLst/>
              <a:ahLst/>
              <a:cxnLst/>
              <a:rect l="l" t="t" r="r" b="b"/>
              <a:pathLst>
                <a:path w="5520" h="5462" extrusionOk="0">
                  <a:moveTo>
                    <a:pt x="5194" y="0"/>
                  </a:moveTo>
                  <a:cubicBezTo>
                    <a:pt x="4834" y="145"/>
                    <a:pt x="4653" y="397"/>
                    <a:pt x="4365" y="541"/>
                  </a:cubicBezTo>
                  <a:cubicBezTo>
                    <a:pt x="4255" y="587"/>
                    <a:pt x="4173" y="607"/>
                    <a:pt x="4112" y="607"/>
                  </a:cubicBezTo>
                  <a:cubicBezTo>
                    <a:pt x="3932" y="607"/>
                    <a:pt x="3932" y="432"/>
                    <a:pt x="3932" y="217"/>
                  </a:cubicBezTo>
                  <a:cubicBezTo>
                    <a:pt x="3893" y="138"/>
                    <a:pt x="3853" y="80"/>
                    <a:pt x="3813" y="80"/>
                  </a:cubicBezTo>
                  <a:cubicBezTo>
                    <a:pt x="3781" y="80"/>
                    <a:pt x="3748" y="119"/>
                    <a:pt x="3716" y="217"/>
                  </a:cubicBezTo>
                  <a:cubicBezTo>
                    <a:pt x="3636" y="436"/>
                    <a:pt x="3523" y="512"/>
                    <a:pt x="3396" y="512"/>
                  </a:cubicBezTo>
                  <a:cubicBezTo>
                    <a:pt x="3293" y="512"/>
                    <a:pt x="3180" y="462"/>
                    <a:pt x="3066" y="397"/>
                  </a:cubicBezTo>
                  <a:cubicBezTo>
                    <a:pt x="2985" y="316"/>
                    <a:pt x="2904" y="154"/>
                    <a:pt x="2793" y="154"/>
                  </a:cubicBezTo>
                  <a:cubicBezTo>
                    <a:pt x="2755" y="154"/>
                    <a:pt x="2715" y="172"/>
                    <a:pt x="2670" y="217"/>
                  </a:cubicBezTo>
                  <a:cubicBezTo>
                    <a:pt x="2489" y="397"/>
                    <a:pt x="2706" y="577"/>
                    <a:pt x="2742" y="686"/>
                  </a:cubicBezTo>
                  <a:cubicBezTo>
                    <a:pt x="2778" y="830"/>
                    <a:pt x="2994" y="902"/>
                    <a:pt x="2886" y="1082"/>
                  </a:cubicBezTo>
                  <a:cubicBezTo>
                    <a:pt x="2814" y="1082"/>
                    <a:pt x="2742" y="1082"/>
                    <a:pt x="2670" y="1046"/>
                  </a:cubicBezTo>
                  <a:cubicBezTo>
                    <a:pt x="2598" y="974"/>
                    <a:pt x="2525" y="902"/>
                    <a:pt x="2453" y="830"/>
                  </a:cubicBezTo>
                  <a:cubicBezTo>
                    <a:pt x="2291" y="794"/>
                    <a:pt x="2138" y="776"/>
                    <a:pt x="1989" y="776"/>
                  </a:cubicBezTo>
                  <a:cubicBezTo>
                    <a:pt x="1840" y="776"/>
                    <a:pt x="1696" y="794"/>
                    <a:pt x="1552" y="830"/>
                  </a:cubicBezTo>
                  <a:cubicBezTo>
                    <a:pt x="1335" y="1443"/>
                    <a:pt x="758" y="1804"/>
                    <a:pt x="434" y="2345"/>
                  </a:cubicBezTo>
                  <a:cubicBezTo>
                    <a:pt x="325" y="2417"/>
                    <a:pt x="253" y="2525"/>
                    <a:pt x="145" y="2633"/>
                  </a:cubicBezTo>
                  <a:lnTo>
                    <a:pt x="145" y="2777"/>
                  </a:lnTo>
                  <a:cubicBezTo>
                    <a:pt x="145" y="2978"/>
                    <a:pt x="114" y="3178"/>
                    <a:pt x="367" y="3178"/>
                  </a:cubicBezTo>
                  <a:cubicBezTo>
                    <a:pt x="387" y="3178"/>
                    <a:pt x="410" y="3177"/>
                    <a:pt x="434" y="3174"/>
                  </a:cubicBezTo>
                  <a:cubicBezTo>
                    <a:pt x="460" y="3171"/>
                    <a:pt x="485" y="3169"/>
                    <a:pt x="511" y="3169"/>
                  </a:cubicBezTo>
                  <a:cubicBezTo>
                    <a:pt x="730" y="3169"/>
                    <a:pt x="917" y="3305"/>
                    <a:pt x="1047" y="3499"/>
                  </a:cubicBezTo>
                  <a:cubicBezTo>
                    <a:pt x="1209" y="3726"/>
                    <a:pt x="1196" y="3865"/>
                    <a:pt x="957" y="3865"/>
                  </a:cubicBezTo>
                  <a:cubicBezTo>
                    <a:pt x="930" y="3865"/>
                    <a:pt x="900" y="3863"/>
                    <a:pt x="866" y="3860"/>
                  </a:cubicBezTo>
                  <a:cubicBezTo>
                    <a:pt x="812" y="3853"/>
                    <a:pt x="759" y="3848"/>
                    <a:pt x="709" y="3848"/>
                  </a:cubicBezTo>
                  <a:cubicBezTo>
                    <a:pt x="492" y="3848"/>
                    <a:pt x="325" y="3927"/>
                    <a:pt x="325" y="4220"/>
                  </a:cubicBezTo>
                  <a:cubicBezTo>
                    <a:pt x="325" y="4437"/>
                    <a:pt x="1" y="4364"/>
                    <a:pt x="73" y="4581"/>
                  </a:cubicBezTo>
                  <a:cubicBezTo>
                    <a:pt x="614" y="4725"/>
                    <a:pt x="578" y="4725"/>
                    <a:pt x="542" y="5302"/>
                  </a:cubicBezTo>
                  <a:cubicBezTo>
                    <a:pt x="542" y="5338"/>
                    <a:pt x="686" y="5374"/>
                    <a:pt x="758" y="5410"/>
                  </a:cubicBezTo>
                  <a:cubicBezTo>
                    <a:pt x="874" y="5364"/>
                    <a:pt x="1004" y="5185"/>
                    <a:pt x="1130" y="5185"/>
                  </a:cubicBezTo>
                  <a:cubicBezTo>
                    <a:pt x="1201" y="5185"/>
                    <a:pt x="1270" y="5242"/>
                    <a:pt x="1335" y="5410"/>
                  </a:cubicBezTo>
                  <a:cubicBezTo>
                    <a:pt x="1415" y="5446"/>
                    <a:pt x="1482" y="5462"/>
                    <a:pt x="1537" y="5462"/>
                  </a:cubicBezTo>
                  <a:cubicBezTo>
                    <a:pt x="1707" y="5462"/>
                    <a:pt x="1768" y="5312"/>
                    <a:pt x="1768" y="5122"/>
                  </a:cubicBezTo>
                  <a:cubicBezTo>
                    <a:pt x="1732" y="4184"/>
                    <a:pt x="1876" y="3282"/>
                    <a:pt x="1588" y="2381"/>
                  </a:cubicBezTo>
                  <a:cubicBezTo>
                    <a:pt x="1552" y="2236"/>
                    <a:pt x="1516" y="2092"/>
                    <a:pt x="1696" y="1984"/>
                  </a:cubicBezTo>
                  <a:lnTo>
                    <a:pt x="1696" y="1984"/>
                  </a:lnTo>
                  <a:cubicBezTo>
                    <a:pt x="1768" y="2128"/>
                    <a:pt x="1588" y="2056"/>
                    <a:pt x="1588" y="2128"/>
                  </a:cubicBezTo>
                  <a:cubicBezTo>
                    <a:pt x="1552" y="2561"/>
                    <a:pt x="2165" y="2669"/>
                    <a:pt x="2165" y="3030"/>
                  </a:cubicBezTo>
                  <a:cubicBezTo>
                    <a:pt x="2093" y="3968"/>
                    <a:pt x="3139" y="3896"/>
                    <a:pt x="3427" y="4509"/>
                  </a:cubicBezTo>
                  <a:cubicBezTo>
                    <a:pt x="3443" y="4532"/>
                    <a:pt x="3465" y="4542"/>
                    <a:pt x="3492" y="4542"/>
                  </a:cubicBezTo>
                  <a:cubicBezTo>
                    <a:pt x="3586" y="4542"/>
                    <a:pt x="3731" y="4413"/>
                    <a:pt x="3788" y="4328"/>
                  </a:cubicBezTo>
                  <a:cubicBezTo>
                    <a:pt x="3968" y="4076"/>
                    <a:pt x="4040" y="3715"/>
                    <a:pt x="4329" y="3607"/>
                  </a:cubicBezTo>
                  <a:cubicBezTo>
                    <a:pt x="5050" y="3355"/>
                    <a:pt x="5158" y="2850"/>
                    <a:pt x="5014" y="2164"/>
                  </a:cubicBezTo>
                  <a:cubicBezTo>
                    <a:pt x="4999" y="2162"/>
                    <a:pt x="4985" y="2161"/>
                    <a:pt x="4972" y="2161"/>
                  </a:cubicBezTo>
                  <a:cubicBezTo>
                    <a:pt x="4761" y="2161"/>
                    <a:pt x="4755" y="2421"/>
                    <a:pt x="4653" y="2489"/>
                  </a:cubicBezTo>
                  <a:cubicBezTo>
                    <a:pt x="4431" y="2600"/>
                    <a:pt x="4078" y="2906"/>
                    <a:pt x="3863" y="2906"/>
                  </a:cubicBezTo>
                  <a:cubicBezTo>
                    <a:pt x="3800" y="2906"/>
                    <a:pt x="3749" y="2879"/>
                    <a:pt x="3716" y="2814"/>
                  </a:cubicBezTo>
                  <a:cubicBezTo>
                    <a:pt x="3427" y="2236"/>
                    <a:pt x="2850" y="2417"/>
                    <a:pt x="2489" y="2056"/>
                  </a:cubicBezTo>
                  <a:cubicBezTo>
                    <a:pt x="2633" y="1913"/>
                    <a:pt x="2685" y="1633"/>
                    <a:pt x="2918" y="1633"/>
                  </a:cubicBezTo>
                  <a:cubicBezTo>
                    <a:pt x="2978" y="1633"/>
                    <a:pt x="3050" y="1651"/>
                    <a:pt x="3139" y="1695"/>
                  </a:cubicBezTo>
                  <a:cubicBezTo>
                    <a:pt x="3415" y="1841"/>
                    <a:pt x="3579" y="1927"/>
                    <a:pt x="3690" y="1927"/>
                  </a:cubicBezTo>
                  <a:cubicBezTo>
                    <a:pt x="3853" y="1927"/>
                    <a:pt x="3897" y="1737"/>
                    <a:pt x="4004" y="1263"/>
                  </a:cubicBezTo>
                  <a:cubicBezTo>
                    <a:pt x="4036" y="1231"/>
                    <a:pt x="4040" y="1113"/>
                    <a:pt x="4066" y="1113"/>
                  </a:cubicBezTo>
                  <a:cubicBezTo>
                    <a:pt x="4069" y="1113"/>
                    <a:pt x="4072" y="1114"/>
                    <a:pt x="4076" y="1118"/>
                  </a:cubicBezTo>
                  <a:cubicBezTo>
                    <a:pt x="4149" y="1154"/>
                    <a:pt x="4040" y="1227"/>
                    <a:pt x="4040" y="1299"/>
                  </a:cubicBezTo>
                  <a:cubicBezTo>
                    <a:pt x="4076" y="1515"/>
                    <a:pt x="4076" y="1804"/>
                    <a:pt x="4329" y="1876"/>
                  </a:cubicBezTo>
                  <a:cubicBezTo>
                    <a:pt x="4358" y="1886"/>
                    <a:pt x="4385" y="1890"/>
                    <a:pt x="4411" y="1890"/>
                  </a:cubicBezTo>
                  <a:cubicBezTo>
                    <a:pt x="4574" y="1890"/>
                    <a:pt x="4663" y="1707"/>
                    <a:pt x="4726" y="1551"/>
                  </a:cubicBezTo>
                  <a:cubicBezTo>
                    <a:pt x="4776" y="1461"/>
                    <a:pt x="4801" y="1429"/>
                    <a:pt x="4812" y="1429"/>
                  </a:cubicBezTo>
                  <a:cubicBezTo>
                    <a:pt x="4839" y="1429"/>
                    <a:pt x="4794" y="1596"/>
                    <a:pt x="4820" y="1596"/>
                  </a:cubicBezTo>
                  <a:cubicBezTo>
                    <a:pt x="4824" y="1596"/>
                    <a:pt x="4828" y="1593"/>
                    <a:pt x="4834" y="1587"/>
                  </a:cubicBezTo>
                  <a:cubicBezTo>
                    <a:pt x="4952" y="1676"/>
                    <a:pt x="5096" y="1741"/>
                    <a:pt x="5243" y="1741"/>
                  </a:cubicBezTo>
                  <a:cubicBezTo>
                    <a:pt x="5275" y="1741"/>
                    <a:pt x="5307" y="1738"/>
                    <a:pt x="5339" y="1732"/>
                  </a:cubicBezTo>
                  <a:cubicBezTo>
                    <a:pt x="5519" y="1551"/>
                    <a:pt x="5447" y="1335"/>
                    <a:pt x="5447" y="1118"/>
                  </a:cubicBezTo>
                  <a:cubicBezTo>
                    <a:pt x="5339" y="1082"/>
                    <a:pt x="5194" y="1082"/>
                    <a:pt x="5194" y="902"/>
                  </a:cubicBezTo>
                  <a:lnTo>
                    <a:pt x="5194" y="0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10189750" y="-1266162"/>
              <a:ext cx="1825" cy="3650"/>
            </a:xfrm>
            <a:custGeom>
              <a:avLst/>
              <a:gdLst/>
              <a:ahLst/>
              <a:cxnLst/>
              <a:rect l="l" t="t" r="r" b="b"/>
              <a:pathLst>
                <a:path w="73" h="146" extrusionOk="0">
                  <a:moveTo>
                    <a:pt x="73" y="1"/>
                  </a:moveTo>
                  <a:lnTo>
                    <a:pt x="1" y="37"/>
                  </a:lnTo>
                  <a:cubicBezTo>
                    <a:pt x="37" y="73"/>
                    <a:pt x="37" y="109"/>
                    <a:pt x="73" y="145"/>
                  </a:cubicBezTo>
                  <a:cubicBezTo>
                    <a:pt x="73" y="73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9955325" y="-1231887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0" y="1"/>
                  </a:moveTo>
                  <a:lnTo>
                    <a:pt x="36" y="37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55D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10086075" y="-1232787"/>
              <a:ext cx="63125" cy="99200"/>
            </a:xfrm>
            <a:custGeom>
              <a:avLst/>
              <a:gdLst/>
              <a:ahLst/>
              <a:cxnLst/>
              <a:rect l="l" t="t" r="r" b="b"/>
              <a:pathLst>
                <a:path w="2525" h="3968" extrusionOk="0">
                  <a:moveTo>
                    <a:pt x="469" y="0"/>
                  </a:moveTo>
                  <a:cubicBezTo>
                    <a:pt x="108" y="433"/>
                    <a:pt x="36" y="1010"/>
                    <a:pt x="289" y="1479"/>
                  </a:cubicBezTo>
                  <a:cubicBezTo>
                    <a:pt x="433" y="1804"/>
                    <a:pt x="433" y="2128"/>
                    <a:pt x="361" y="2453"/>
                  </a:cubicBezTo>
                  <a:cubicBezTo>
                    <a:pt x="180" y="2706"/>
                    <a:pt x="180" y="3066"/>
                    <a:pt x="361" y="3355"/>
                  </a:cubicBezTo>
                  <a:cubicBezTo>
                    <a:pt x="469" y="3535"/>
                    <a:pt x="325" y="3679"/>
                    <a:pt x="108" y="3679"/>
                  </a:cubicBezTo>
                  <a:lnTo>
                    <a:pt x="0" y="3968"/>
                  </a:lnTo>
                  <a:cubicBezTo>
                    <a:pt x="289" y="3932"/>
                    <a:pt x="613" y="3824"/>
                    <a:pt x="902" y="3679"/>
                  </a:cubicBezTo>
                  <a:cubicBezTo>
                    <a:pt x="1190" y="3463"/>
                    <a:pt x="1515" y="3355"/>
                    <a:pt x="1010" y="3030"/>
                  </a:cubicBezTo>
                  <a:cubicBezTo>
                    <a:pt x="902" y="2958"/>
                    <a:pt x="902" y="2850"/>
                    <a:pt x="1010" y="2778"/>
                  </a:cubicBezTo>
                  <a:cubicBezTo>
                    <a:pt x="1043" y="2745"/>
                    <a:pt x="1069" y="2732"/>
                    <a:pt x="1092" y="2732"/>
                  </a:cubicBezTo>
                  <a:cubicBezTo>
                    <a:pt x="1143" y="2732"/>
                    <a:pt x="1176" y="2800"/>
                    <a:pt x="1226" y="2850"/>
                  </a:cubicBezTo>
                  <a:cubicBezTo>
                    <a:pt x="1445" y="3088"/>
                    <a:pt x="1543" y="3195"/>
                    <a:pt x="1671" y="3195"/>
                  </a:cubicBezTo>
                  <a:cubicBezTo>
                    <a:pt x="1776" y="3195"/>
                    <a:pt x="1901" y="3124"/>
                    <a:pt x="2128" y="2994"/>
                  </a:cubicBezTo>
                  <a:cubicBezTo>
                    <a:pt x="2236" y="2958"/>
                    <a:pt x="2381" y="2922"/>
                    <a:pt x="2489" y="2922"/>
                  </a:cubicBezTo>
                  <a:lnTo>
                    <a:pt x="2525" y="2633"/>
                  </a:lnTo>
                  <a:cubicBezTo>
                    <a:pt x="2453" y="2633"/>
                    <a:pt x="2316" y="2730"/>
                    <a:pt x="2244" y="2730"/>
                  </a:cubicBezTo>
                  <a:cubicBezTo>
                    <a:pt x="2208" y="2730"/>
                    <a:pt x="2188" y="2706"/>
                    <a:pt x="2200" y="2633"/>
                  </a:cubicBezTo>
                  <a:cubicBezTo>
                    <a:pt x="2272" y="2165"/>
                    <a:pt x="2020" y="2201"/>
                    <a:pt x="1767" y="2165"/>
                  </a:cubicBezTo>
                  <a:cubicBezTo>
                    <a:pt x="1479" y="2165"/>
                    <a:pt x="1154" y="1912"/>
                    <a:pt x="1190" y="1804"/>
                  </a:cubicBezTo>
                  <a:cubicBezTo>
                    <a:pt x="1371" y="1119"/>
                    <a:pt x="830" y="938"/>
                    <a:pt x="541" y="578"/>
                  </a:cubicBezTo>
                  <a:cubicBezTo>
                    <a:pt x="433" y="505"/>
                    <a:pt x="469" y="397"/>
                    <a:pt x="577" y="325"/>
                  </a:cubicBezTo>
                  <a:cubicBezTo>
                    <a:pt x="577" y="217"/>
                    <a:pt x="613" y="109"/>
                    <a:pt x="469" y="0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10073450" y="-1161562"/>
              <a:ext cx="15350" cy="22425"/>
            </a:xfrm>
            <a:custGeom>
              <a:avLst/>
              <a:gdLst/>
              <a:ahLst/>
              <a:cxnLst/>
              <a:rect l="l" t="t" r="r" b="b"/>
              <a:pathLst>
                <a:path w="614" h="897" extrusionOk="0">
                  <a:moveTo>
                    <a:pt x="361" y="1"/>
                  </a:moveTo>
                  <a:cubicBezTo>
                    <a:pt x="289" y="289"/>
                    <a:pt x="181" y="578"/>
                    <a:pt x="0" y="830"/>
                  </a:cubicBezTo>
                  <a:cubicBezTo>
                    <a:pt x="60" y="880"/>
                    <a:pt x="116" y="897"/>
                    <a:pt x="171" y="897"/>
                  </a:cubicBezTo>
                  <a:cubicBezTo>
                    <a:pt x="292" y="897"/>
                    <a:pt x="406" y="817"/>
                    <a:pt x="530" y="817"/>
                  </a:cubicBezTo>
                  <a:cubicBezTo>
                    <a:pt x="557" y="817"/>
                    <a:pt x="585" y="821"/>
                    <a:pt x="613" y="830"/>
                  </a:cubicBezTo>
                  <a:cubicBezTo>
                    <a:pt x="541" y="614"/>
                    <a:pt x="469" y="398"/>
                    <a:pt x="361" y="1"/>
                  </a:cubicBez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10104100" y="-1247237"/>
              <a:ext cx="83875" cy="51575"/>
            </a:xfrm>
            <a:custGeom>
              <a:avLst/>
              <a:gdLst/>
              <a:ahLst/>
              <a:cxnLst/>
              <a:rect l="l" t="t" r="r" b="b"/>
              <a:pathLst>
                <a:path w="3355" h="2063" extrusionOk="0">
                  <a:moveTo>
                    <a:pt x="2025" y="1"/>
                  </a:moveTo>
                  <a:cubicBezTo>
                    <a:pt x="1833" y="1"/>
                    <a:pt x="1646" y="26"/>
                    <a:pt x="1768" y="362"/>
                  </a:cubicBezTo>
                  <a:cubicBezTo>
                    <a:pt x="1876" y="542"/>
                    <a:pt x="1804" y="759"/>
                    <a:pt x="1623" y="795"/>
                  </a:cubicBezTo>
                  <a:cubicBezTo>
                    <a:pt x="1407" y="615"/>
                    <a:pt x="1335" y="254"/>
                    <a:pt x="974" y="254"/>
                  </a:cubicBezTo>
                  <a:cubicBezTo>
                    <a:pt x="902" y="254"/>
                    <a:pt x="814" y="206"/>
                    <a:pt x="763" y="206"/>
                  </a:cubicBezTo>
                  <a:cubicBezTo>
                    <a:pt x="738" y="206"/>
                    <a:pt x="722" y="218"/>
                    <a:pt x="722" y="254"/>
                  </a:cubicBezTo>
                  <a:cubicBezTo>
                    <a:pt x="650" y="651"/>
                    <a:pt x="0" y="867"/>
                    <a:pt x="361" y="1372"/>
                  </a:cubicBezTo>
                  <a:cubicBezTo>
                    <a:pt x="375" y="1375"/>
                    <a:pt x="388" y="1376"/>
                    <a:pt x="401" y="1376"/>
                  </a:cubicBezTo>
                  <a:cubicBezTo>
                    <a:pt x="557" y="1376"/>
                    <a:pt x="650" y="1192"/>
                    <a:pt x="650" y="1192"/>
                  </a:cubicBezTo>
                  <a:cubicBezTo>
                    <a:pt x="736" y="1386"/>
                    <a:pt x="875" y="1425"/>
                    <a:pt x="1026" y="1425"/>
                  </a:cubicBezTo>
                  <a:cubicBezTo>
                    <a:pt x="1127" y="1425"/>
                    <a:pt x="1234" y="1408"/>
                    <a:pt x="1335" y="1408"/>
                  </a:cubicBezTo>
                  <a:cubicBezTo>
                    <a:pt x="1515" y="1408"/>
                    <a:pt x="1515" y="1552"/>
                    <a:pt x="1515" y="1697"/>
                  </a:cubicBezTo>
                  <a:cubicBezTo>
                    <a:pt x="1468" y="1958"/>
                    <a:pt x="1561" y="2063"/>
                    <a:pt x="1702" y="2063"/>
                  </a:cubicBezTo>
                  <a:cubicBezTo>
                    <a:pt x="1776" y="2063"/>
                    <a:pt x="1862" y="2034"/>
                    <a:pt x="1948" y="1985"/>
                  </a:cubicBezTo>
                  <a:cubicBezTo>
                    <a:pt x="2309" y="1733"/>
                    <a:pt x="2886" y="1769"/>
                    <a:pt x="2958" y="1156"/>
                  </a:cubicBezTo>
                  <a:cubicBezTo>
                    <a:pt x="2958" y="1119"/>
                    <a:pt x="2994" y="1083"/>
                    <a:pt x="3030" y="1047"/>
                  </a:cubicBezTo>
                  <a:cubicBezTo>
                    <a:pt x="3174" y="975"/>
                    <a:pt x="3283" y="867"/>
                    <a:pt x="3355" y="759"/>
                  </a:cubicBezTo>
                  <a:lnTo>
                    <a:pt x="3355" y="615"/>
                  </a:lnTo>
                  <a:cubicBezTo>
                    <a:pt x="3247" y="398"/>
                    <a:pt x="2994" y="362"/>
                    <a:pt x="2814" y="254"/>
                  </a:cubicBezTo>
                  <a:cubicBezTo>
                    <a:pt x="2798" y="249"/>
                    <a:pt x="2784" y="246"/>
                    <a:pt x="2771" y="246"/>
                  </a:cubicBezTo>
                  <a:cubicBezTo>
                    <a:pt x="2607" y="246"/>
                    <a:pt x="2607" y="617"/>
                    <a:pt x="2311" y="617"/>
                  </a:cubicBezTo>
                  <a:cubicBezTo>
                    <a:pt x="2299" y="617"/>
                    <a:pt x="2286" y="616"/>
                    <a:pt x="2273" y="615"/>
                  </a:cubicBezTo>
                  <a:cubicBezTo>
                    <a:pt x="2309" y="398"/>
                    <a:pt x="2237" y="182"/>
                    <a:pt x="2128" y="1"/>
                  </a:cubicBezTo>
                  <a:cubicBezTo>
                    <a:pt x="2095" y="1"/>
                    <a:pt x="2060" y="1"/>
                    <a:pt x="2025" y="1"/>
                  </a:cubicBez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10179850" y="-1228287"/>
              <a:ext cx="8125" cy="8150"/>
            </a:xfrm>
            <a:custGeom>
              <a:avLst/>
              <a:gdLst/>
              <a:ahLst/>
              <a:cxnLst/>
              <a:rect l="l" t="t" r="r" b="b"/>
              <a:pathLst>
                <a:path w="325" h="326" extrusionOk="0">
                  <a:moveTo>
                    <a:pt x="325" y="1"/>
                  </a:moveTo>
                  <a:cubicBezTo>
                    <a:pt x="180" y="73"/>
                    <a:pt x="72" y="181"/>
                    <a:pt x="0" y="325"/>
                  </a:cubicBezTo>
                  <a:cubicBezTo>
                    <a:pt x="180" y="325"/>
                    <a:pt x="325" y="181"/>
                    <a:pt x="325" y="1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10057300" y="-1216687"/>
              <a:ext cx="8950" cy="7375"/>
            </a:xfrm>
            <a:custGeom>
              <a:avLst/>
              <a:gdLst/>
              <a:ahLst/>
              <a:cxnLst/>
              <a:rect l="l" t="t" r="r" b="b"/>
              <a:pathLst>
                <a:path w="358" h="295" extrusionOk="0">
                  <a:moveTo>
                    <a:pt x="276" y="0"/>
                  </a:moveTo>
                  <a:cubicBezTo>
                    <a:pt x="142" y="0"/>
                    <a:pt x="1" y="133"/>
                    <a:pt x="33" y="294"/>
                  </a:cubicBezTo>
                  <a:cubicBezTo>
                    <a:pt x="213" y="294"/>
                    <a:pt x="358" y="150"/>
                    <a:pt x="322" y="6"/>
                  </a:cubicBezTo>
                  <a:cubicBezTo>
                    <a:pt x="307" y="2"/>
                    <a:pt x="291" y="0"/>
                    <a:pt x="276" y="0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10045500" y="-1195512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14" y="1"/>
                  </a:moveTo>
                  <a:cubicBezTo>
                    <a:pt x="6" y="1"/>
                    <a:pt x="0" y="9"/>
                    <a:pt x="0" y="24"/>
                  </a:cubicBezTo>
                  <a:lnTo>
                    <a:pt x="36" y="60"/>
                  </a:lnTo>
                  <a:cubicBezTo>
                    <a:pt x="36" y="18"/>
                    <a:pt x="24" y="1"/>
                    <a:pt x="14" y="1"/>
                  </a:cubicBezTo>
                  <a:close/>
                </a:path>
              </a:pathLst>
            </a:custGeom>
            <a:solidFill>
              <a:srgbClr val="49C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10137450" y="-1258937"/>
              <a:ext cx="5450" cy="3625"/>
            </a:xfrm>
            <a:custGeom>
              <a:avLst/>
              <a:gdLst/>
              <a:ahLst/>
              <a:cxnLst/>
              <a:rect l="l" t="t" r="r" b="b"/>
              <a:pathLst>
                <a:path w="218" h="145" extrusionOk="0">
                  <a:moveTo>
                    <a:pt x="109" y="1"/>
                  </a:moveTo>
                  <a:cubicBezTo>
                    <a:pt x="73" y="1"/>
                    <a:pt x="37" y="37"/>
                    <a:pt x="1" y="73"/>
                  </a:cubicBezTo>
                  <a:cubicBezTo>
                    <a:pt x="37" y="109"/>
                    <a:pt x="73" y="145"/>
                    <a:pt x="109" y="145"/>
                  </a:cubicBezTo>
                  <a:cubicBezTo>
                    <a:pt x="145" y="145"/>
                    <a:pt x="181" y="73"/>
                    <a:pt x="217" y="73"/>
                  </a:cubicBezTo>
                  <a:cubicBezTo>
                    <a:pt x="181" y="37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4CC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10157300" y="-12490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lnTo>
                    <a:pt x="0" y="72"/>
                  </a:ln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EB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10100500" y="-1224662"/>
              <a:ext cx="925" cy="1825"/>
            </a:xfrm>
            <a:custGeom>
              <a:avLst/>
              <a:gdLst/>
              <a:ahLst/>
              <a:cxnLst/>
              <a:rect l="l" t="t" r="r" b="b"/>
              <a:pathLst>
                <a:path w="37" h="73" extrusionOk="0">
                  <a:moveTo>
                    <a:pt x="0" y="0"/>
                  </a:moveTo>
                  <a:lnTo>
                    <a:pt x="36" y="72"/>
                  </a:lnTo>
                  <a:lnTo>
                    <a:pt x="36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10130250" y="-1173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1"/>
                  </a:moveTo>
                  <a:cubicBezTo>
                    <a:pt x="0" y="1"/>
                    <a:pt x="0" y="37"/>
                    <a:pt x="0" y="37"/>
                  </a:cubicBezTo>
                  <a:lnTo>
                    <a:pt x="73" y="3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10159100" y="-1219612"/>
              <a:ext cx="8150" cy="5775"/>
            </a:xfrm>
            <a:custGeom>
              <a:avLst/>
              <a:gdLst/>
              <a:ahLst/>
              <a:cxnLst/>
              <a:rect l="l" t="t" r="r" b="b"/>
              <a:pathLst>
                <a:path w="326" h="231" extrusionOk="0">
                  <a:moveTo>
                    <a:pt x="196" y="0"/>
                  </a:moveTo>
                  <a:cubicBezTo>
                    <a:pt x="145" y="0"/>
                    <a:pt x="99" y="34"/>
                    <a:pt x="73" y="87"/>
                  </a:cubicBezTo>
                  <a:cubicBezTo>
                    <a:pt x="1" y="195"/>
                    <a:pt x="73" y="231"/>
                    <a:pt x="145" y="231"/>
                  </a:cubicBezTo>
                  <a:cubicBezTo>
                    <a:pt x="217" y="231"/>
                    <a:pt x="289" y="195"/>
                    <a:pt x="325" y="123"/>
                  </a:cubicBezTo>
                  <a:cubicBezTo>
                    <a:pt x="289" y="87"/>
                    <a:pt x="289" y="14"/>
                    <a:pt x="253" y="14"/>
                  </a:cubicBezTo>
                  <a:cubicBezTo>
                    <a:pt x="234" y="5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43C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8"/>
          <p:cNvGrpSpPr/>
          <p:nvPr/>
        </p:nvGrpSpPr>
        <p:grpSpPr>
          <a:xfrm flipH="1">
            <a:off x="7768498" y="2958981"/>
            <a:ext cx="75159" cy="71256"/>
            <a:chOff x="9607275" y="-1266912"/>
            <a:chExt cx="262425" cy="248800"/>
          </a:xfrm>
        </p:grpSpPr>
        <p:sp>
          <p:nvSpPr>
            <p:cNvPr id="2669" name="Google Shape;2669;p8"/>
            <p:cNvSpPr/>
            <p:nvPr/>
          </p:nvSpPr>
          <p:spPr>
            <a:xfrm>
              <a:off x="9607275" y="-1254987"/>
              <a:ext cx="136175" cy="234125"/>
            </a:xfrm>
            <a:custGeom>
              <a:avLst/>
              <a:gdLst/>
              <a:ahLst/>
              <a:cxnLst/>
              <a:rect l="l" t="t" r="r" b="b"/>
              <a:pathLst>
                <a:path w="5447" h="9365" extrusionOk="0">
                  <a:moveTo>
                    <a:pt x="3509" y="0"/>
                  </a:moveTo>
                  <a:cubicBezTo>
                    <a:pt x="3297" y="0"/>
                    <a:pt x="3060" y="79"/>
                    <a:pt x="2850" y="167"/>
                  </a:cubicBezTo>
                  <a:cubicBezTo>
                    <a:pt x="2742" y="203"/>
                    <a:pt x="2670" y="239"/>
                    <a:pt x="2597" y="311"/>
                  </a:cubicBezTo>
                  <a:cubicBezTo>
                    <a:pt x="2345" y="420"/>
                    <a:pt x="2165" y="564"/>
                    <a:pt x="1984" y="744"/>
                  </a:cubicBezTo>
                  <a:cubicBezTo>
                    <a:pt x="1696" y="961"/>
                    <a:pt x="1407" y="1249"/>
                    <a:pt x="1191" y="1538"/>
                  </a:cubicBezTo>
                  <a:cubicBezTo>
                    <a:pt x="1" y="3305"/>
                    <a:pt x="73" y="5180"/>
                    <a:pt x="794" y="7092"/>
                  </a:cubicBezTo>
                  <a:cubicBezTo>
                    <a:pt x="866" y="7308"/>
                    <a:pt x="1046" y="7381"/>
                    <a:pt x="1191" y="7489"/>
                  </a:cubicBezTo>
                  <a:cubicBezTo>
                    <a:pt x="1912" y="7994"/>
                    <a:pt x="2453" y="8751"/>
                    <a:pt x="3319" y="9004"/>
                  </a:cubicBezTo>
                  <a:cubicBezTo>
                    <a:pt x="3427" y="9112"/>
                    <a:pt x="3571" y="9040"/>
                    <a:pt x="3715" y="9112"/>
                  </a:cubicBezTo>
                  <a:lnTo>
                    <a:pt x="3968" y="9184"/>
                  </a:lnTo>
                  <a:cubicBezTo>
                    <a:pt x="4040" y="9220"/>
                    <a:pt x="4148" y="9256"/>
                    <a:pt x="4220" y="9292"/>
                  </a:cubicBezTo>
                  <a:cubicBezTo>
                    <a:pt x="4329" y="9292"/>
                    <a:pt x="4401" y="9364"/>
                    <a:pt x="4473" y="9364"/>
                  </a:cubicBezTo>
                  <a:cubicBezTo>
                    <a:pt x="4545" y="9364"/>
                    <a:pt x="4617" y="9328"/>
                    <a:pt x="4653" y="9328"/>
                  </a:cubicBezTo>
                  <a:cubicBezTo>
                    <a:pt x="4718" y="9296"/>
                    <a:pt x="4790" y="9278"/>
                    <a:pt x="4863" y="9278"/>
                  </a:cubicBezTo>
                  <a:cubicBezTo>
                    <a:pt x="4952" y="9278"/>
                    <a:pt x="5043" y="9305"/>
                    <a:pt x="5122" y="9364"/>
                  </a:cubicBezTo>
                  <a:cubicBezTo>
                    <a:pt x="5194" y="9364"/>
                    <a:pt x="5230" y="9328"/>
                    <a:pt x="5302" y="9292"/>
                  </a:cubicBezTo>
                  <a:cubicBezTo>
                    <a:pt x="5411" y="9220"/>
                    <a:pt x="5447" y="9076"/>
                    <a:pt x="5411" y="8931"/>
                  </a:cubicBezTo>
                  <a:cubicBezTo>
                    <a:pt x="5014" y="8318"/>
                    <a:pt x="4978" y="7489"/>
                    <a:pt x="5338" y="6840"/>
                  </a:cubicBezTo>
                  <a:cubicBezTo>
                    <a:pt x="5411" y="6695"/>
                    <a:pt x="5266" y="6479"/>
                    <a:pt x="5230" y="6335"/>
                  </a:cubicBezTo>
                  <a:cubicBezTo>
                    <a:pt x="5122" y="5794"/>
                    <a:pt x="4617" y="5397"/>
                    <a:pt x="4581" y="4928"/>
                  </a:cubicBezTo>
                  <a:cubicBezTo>
                    <a:pt x="4545" y="4459"/>
                    <a:pt x="4401" y="4351"/>
                    <a:pt x="3932" y="4351"/>
                  </a:cubicBezTo>
                  <a:cubicBezTo>
                    <a:pt x="3902" y="4351"/>
                    <a:pt x="3870" y="4351"/>
                    <a:pt x="3837" y="4351"/>
                  </a:cubicBezTo>
                  <a:cubicBezTo>
                    <a:pt x="3502" y="4351"/>
                    <a:pt x="3010" y="4321"/>
                    <a:pt x="3174" y="3666"/>
                  </a:cubicBezTo>
                  <a:cubicBezTo>
                    <a:pt x="3174" y="3630"/>
                    <a:pt x="3247" y="3594"/>
                    <a:pt x="3283" y="3557"/>
                  </a:cubicBezTo>
                  <a:cubicBezTo>
                    <a:pt x="3356" y="3567"/>
                    <a:pt x="3423" y="3572"/>
                    <a:pt x="3482" y="3572"/>
                  </a:cubicBezTo>
                  <a:cubicBezTo>
                    <a:pt x="3859" y="3572"/>
                    <a:pt x="3958" y="3366"/>
                    <a:pt x="3896" y="2836"/>
                  </a:cubicBezTo>
                  <a:cubicBezTo>
                    <a:pt x="3860" y="2475"/>
                    <a:pt x="3643" y="2079"/>
                    <a:pt x="3968" y="1718"/>
                  </a:cubicBezTo>
                  <a:cubicBezTo>
                    <a:pt x="4329" y="1321"/>
                    <a:pt x="4365" y="780"/>
                    <a:pt x="4040" y="347"/>
                  </a:cubicBezTo>
                  <a:cubicBezTo>
                    <a:pt x="3929" y="88"/>
                    <a:pt x="3732" y="0"/>
                    <a:pt x="3509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9687525" y="-1266912"/>
              <a:ext cx="182175" cy="248800"/>
            </a:xfrm>
            <a:custGeom>
              <a:avLst/>
              <a:gdLst/>
              <a:ahLst/>
              <a:cxnLst/>
              <a:rect l="l" t="t" r="r" b="b"/>
              <a:pathLst>
                <a:path w="7287" h="9952" extrusionOk="0">
                  <a:moveTo>
                    <a:pt x="1494" y="0"/>
                  </a:moveTo>
                  <a:cubicBezTo>
                    <a:pt x="1209" y="0"/>
                    <a:pt x="917" y="31"/>
                    <a:pt x="614" y="103"/>
                  </a:cubicBezTo>
                  <a:cubicBezTo>
                    <a:pt x="578" y="139"/>
                    <a:pt x="578" y="211"/>
                    <a:pt x="614" y="283"/>
                  </a:cubicBezTo>
                  <a:cubicBezTo>
                    <a:pt x="917" y="496"/>
                    <a:pt x="1323" y="785"/>
                    <a:pt x="1638" y="785"/>
                  </a:cubicBezTo>
                  <a:cubicBezTo>
                    <a:pt x="1697" y="785"/>
                    <a:pt x="1753" y="775"/>
                    <a:pt x="1804" y="752"/>
                  </a:cubicBezTo>
                  <a:cubicBezTo>
                    <a:pt x="1973" y="673"/>
                    <a:pt x="2114" y="640"/>
                    <a:pt x="2239" y="640"/>
                  </a:cubicBezTo>
                  <a:cubicBezTo>
                    <a:pt x="2567" y="640"/>
                    <a:pt x="2779" y="868"/>
                    <a:pt x="3066" y="1077"/>
                  </a:cubicBezTo>
                  <a:cubicBezTo>
                    <a:pt x="3092" y="1068"/>
                    <a:pt x="3113" y="1064"/>
                    <a:pt x="3131" y="1064"/>
                  </a:cubicBezTo>
                  <a:cubicBezTo>
                    <a:pt x="3187" y="1064"/>
                    <a:pt x="3202" y="1111"/>
                    <a:pt x="3174" y="1221"/>
                  </a:cubicBezTo>
                  <a:cubicBezTo>
                    <a:pt x="3174" y="1402"/>
                    <a:pt x="3247" y="1546"/>
                    <a:pt x="3391" y="1654"/>
                  </a:cubicBezTo>
                  <a:cubicBezTo>
                    <a:pt x="3751" y="1906"/>
                    <a:pt x="3679" y="2231"/>
                    <a:pt x="3571" y="2556"/>
                  </a:cubicBezTo>
                  <a:cubicBezTo>
                    <a:pt x="3571" y="2628"/>
                    <a:pt x="3679" y="2664"/>
                    <a:pt x="3643" y="2736"/>
                  </a:cubicBezTo>
                  <a:cubicBezTo>
                    <a:pt x="3643" y="2741"/>
                    <a:pt x="3642" y="2744"/>
                    <a:pt x="3639" y="2744"/>
                  </a:cubicBezTo>
                  <a:cubicBezTo>
                    <a:pt x="3627" y="2744"/>
                    <a:pt x="3594" y="2711"/>
                    <a:pt x="3554" y="2711"/>
                  </a:cubicBezTo>
                  <a:cubicBezTo>
                    <a:pt x="3537" y="2711"/>
                    <a:pt x="3518" y="2717"/>
                    <a:pt x="3499" y="2736"/>
                  </a:cubicBezTo>
                  <a:cubicBezTo>
                    <a:pt x="3391" y="2808"/>
                    <a:pt x="3283" y="2952"/>
                    <a:pt x="3174" y="3025"/>
                  </a:cubicBezTo>
                  <a:cubicBezTo>
                    <a:pt x="2525" y="3602"/>
                    <a:pt x="2561" y="3782"/>
                    <a:pt x="3355" y="4107"/>
                  </a:cubicBezTo>
                  <a:cubicBezTo>
                    <a:pt x="3499" y="4107"/>
                    <a:pt x="3571" y="4143"/>
                    <a:pt x="3499" y="4287"/>
                  </a:cubicBezTo>
                  <a:cubicBezTo>
                    <a:pt x="3571" y="4792"/>
                    <a:pt x="3896" y="5225"/>
                    <a:pt x="4329" y="5441"/>
                  </a:cubicBezTo>
                  <a:cubicBezTo>
                    <a:pt x="4833" y="5694"/>
                    <a:pt x="5050" y="6307"/>
                    <a:pt x="4797" y="6812"/>
                  </a:cubicBezTo>
                  <a:cubicBezTo>
                    <a:pt x="4617" y="6739"/>
                    <a:pt x="4545" y="6523"/>
                    <a:pt x="4365" y="6523"/>
                  </a:cubicBezTo>
                  <a:cubicBezTo>
                    <a:pt x="4292" y="6523"/>
                    <a:pt x="4220" y="6559"/>
                    <a:pt x="4184" y="6595"/>
                  </a:cubicBezTo>
                  <a:cubicBezTo>
                    <a:pt x="3968" y="6812"/>
                    <a:pt x="3751" y="7028"/>
                    <a:pt x="3824" y="7353"/>
                  </a:cubicBezTo>
                  <a:cubicBezTo>
                    <a:pt x="3896" y="7353"/>
                    <a:pt x="3840" y="7401"/>
                    <a:pt x="3794" y="7401"/>
                  </a:cubicBezTo>
                  <a:cubicBezTo>
                    <a:pt x="3772" y="7401"/>
                    <a:pt x="3751" y="7389"/>
                    <a:pt x="3751" y="7353"/>
                  </a:cubicBezTo>
                  <a:cubicBezTo>
                    <a:pt x="3607" y="7028"/>
                    <a:pt x="3319" y="6776"/>
                    <a:pt x="2994" y="6667"/>
                  </a:cubicBezTo>
                  <a:cubicBezTo>
                    <a:pt x="2898" y="6626"/>
                    <a:pt x="2797" y="6601"/>
                    <a:pt x="2703" y="6601"/>
                  </a:cubicBezTo>
                  <a:cubicBezTo>
                    <a:pt x="2548" y="6601"/>
                    <a:pt x="2412" y="6669"/>
                    <a:pt x="2345" y="6848"/>
                  </a:cubicBezTo>
                  <a:cubicBezTo>
                    <a:pt x="2201" y="7136"/>
                    <a:pt x="2489" y="7244"/>
                    <a:pt x="2706" y="7317"/>
                  </a:cubicBezTo>
                  <a:cubicBezTo>
                    <a:pt x="3030" y="7389"/>
                    <a:pt x="3283" y="7641"/>
                    <a:pt x="3427" y="7966"/>
                  </a:cubicBezTo>
                  <a:cubicBezTo>
                    <a:pt x="3499" y="8146"/>
                    <a:pt x="3571" y="8399"/>
                    <a:pt x="3283" y="8471"/>
                  </a:cubicBezTo>
                  <a:cubicBezTo>
                    <a:pt x="2489" y="8615"/>
                    <a:pt x="2814" y="8976"/>
                    <a:pt x="3174" y="9264"/>
                  </a:cubicBezTo>
                  <a:cubicBezTo>
                    <a:pt x="2814" y="9625"/>
                    <a:pt x="2345" y="9517"/>
                    <a:pt x="2020" y="9769"/>
                  </a:cubicBezTo>
                  <a:lnTo>
                    <a:pt x="1876" y="9769"/>
                  </a:lnTo>
                  <a:cubicBezTo>
                    <a:pt x="1804" y="9715"/>
                    <a:pt x="1723" y="9688"/>
                    <a:pt x="1642" y="9688"/>
                  </a:cubicBezTo>
                  <a:cubicBezTo>
                    <a:pt x="1560" y="9688"/>
                    <a:pt x="1479" y="9715"/>
                    <a:pt x="1407" y="9769"/>
                  </a:cubicBezTo>
                  <a:lnTo>
                    <a:pt x="1263" y="9769"/>
                  </a:lnTo>
                  <a:cubicBezTo>
                    <a:pt x="1191" y="9697"/>
                    <a:pt x="1119" y="9625"/>
                    <a:pt x="1083" y="9553"/>
                  </a:cubicBezTo>
                  <a:lnTo>
                    <a:pt x="758" y="9553"/>
                  </a:lnTo>
                  <a:cubicBezTo>
                    <a:pt x="722" y="9517"/>
                    <a:pt x="650" y="9481"/>
                    <a:pt x="614" y="9408"/>
                  </a:cubicBezTo>
                  <a:lnTo>
                    <a:pt x="181" y="9408"/>
                  </a:lnTo>
                  <a:cubicBezTo>
                    <a:pt x="151" y="9394"/>
                    <a:pt x="121" y="9385"/>
                    <a:pt x="94" y="9385"/>
                  </a:cubicBezTo>
                  <a:cubicBezTo>
                    <a:pt x="55" y="9385"/>
                    <a:pt x="22" y="9402"/>
                    <a:pt x="1" y="9445"/>
                  </a:cubicBezTo>
                  <a:cubicBezTo>
                    <a:pt x="677" y="9783"/>
                    <a:pt x="1423" y="9952"/>
                    <a:pt x="2179" y="9952"/>
                  </a:cubicBezTo>
                  <a:cubicBezTo>
                    <a:pt x="2632" y="9952"/>
                    <a:pt x="3089" y="9891"/>
                    <a:pt x="3535" y="9769"/>
                  </a:cubicBezTo>
                  <a:cubicBezTo>
                    <a:pt x="3607" y="9625"/>
                    <a:pt x="3860" y="9697"/>
                    <a:pt x="3896" y="9481"/>
                  </a:cubicBezTo>
                  <a:cubicBezTo>
                    <a:pt x="3953" y="9276"/>
                    <a:pt x="4006" y="9207"/>
                    <a:pt x="4057" y="9207"/>
                  </a:cubicBezTo>
                  <a:cubicBezTo>
                    <a:pt x="4159" y="9207"/>
                    <a:pt x="4252" y="9486"/>
                    <a:pt x="4344" y="9486"/>
                  </a:cubicBezTo>
                  <a:cubicBezTo>
                    <a:pt x="4351" y="9486"/>
                    <a:pt x="4358" y="9484"/>
                    <a:pt x="4365" y="9481"/>
                  </a:cubicBezTo>
                  <a:cubicBezTo>
                    <a:pt x="4388" y="9484"/>
                    <a:pt x="4410" y="9486"/>
                    <a:pt x="4432" y="9486"/>
                  </a:cubicBezTo>
                  <a:cubicBezTo>
                    <a:pt x="4612" y="9486"/>
                    <a:pt x="4745" y="9361"/>
                    <a:pt x="4906" y="9264"/>
                  </a:cubicBezTo>
                  <a:cubicBezTo>
                    <a:pt x="5916" y="8471"/>
                    <a:pt x="6925" y="7713"/>
                    <a:pt x="7214" y="6379"/>
                  </a:cubicBezTo>
                  <a:cubicBezTo>
                    <a:pt x="7286" y="5621"/>
                    <a:pt x="7286" y="4864"/>
                    <a:pt x="7214" y="4107"/>
                  </a:cubicBezTo>
                  <a:cubicBezTo>
                    <a:pt x="7070" y="3493"/>
                    <a:pt x="6925" y="2808"/>
                    <a:pt x="6420" y="2375"/>
                  </a:cubicBezTo>
                  <a:cubicBezTo>
                    <a:pt x="5771" y="1798"/>
                    <a:pt x="5194" y="1113"/>
                    <a:pt x="4365" y="752"/>
                  </a:cubicBezTo>
                  <a:cubicBezTo>
                    <a:pt x="3410" y="387"/>
                    <a:pt x="2498" y="0"/>
                    <a:pt x="1494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9775000" y="-1106562"/>
              <a:ext cx="91975" cy="84800"/>
            </a:xfrm>
            <a:custGeom>
              <a:avLst/>
              <a:gdLst/>
              <a:ahLst/>
              <a:cxnLst/>
              <a:rect l="l" t="t" r="r" b="b"/>
              <a:pathLst>
                <a:path w="3679" h="3392" extrusionOk="0">
                  <a:moveTo>
                    <a:pt x="3679" y="1"/>
                  </a:moveTo>
                  <a:cubicBezTo>
                    <a:pt x="3390" y="181"/>
                    <a:pt x="3210" y="470"/>
                    <a:pt x="3210" y="830"/>
                  </a:cubicBezTo>
                  <a:cubicBezTo>
                    <a:pt x="3210" y="1083"/>
                    <a:pt x="3102" y="1299"/>
                    <a:pt x="2885" y="1444"/>
                  </a:cubicBezTo>
                  <a:lnTo>
                    <a:pt x="1190" y="2886"/>
                  </a:lnTo>
                  <a:cubicBezTo>
                    <a:pt x="1082" y="2994"/>
                    <a:pt x="938" y="3067"/>
                    <a:pt x="793" y="3067"/>
                  </a:cubicBezTo>
                  <a:cubicBezTo>
                    <a:pt x="721" y="3031"/>
                    <a:pt x="685" y="2994"/>
                    <a:pt x="649" y="2958"/>
                  </a:cubicBezTo>
                  <a:lnTo>
                    <a:pt x="469" y="2958"/>
                  </a:lnTo>
                  <a:cubicBezTo>
                    <a:pt x="397" y="2994"/>
                    <a:pt x="361" y="3031"/>
                    <a:pt x="325" y="3067"/>
                  </a:cubicBezTo>
                  <a:lnTo>
                    <a:pt x="0" y="3391"/>
                  </a:lnTo>
                  <a:cubicBezTo>
                    <a:pt x="721" y="3355"/>
                    <a:pt x="1407" y="3103"/>
                    <a:pt x="1948" y="2670"/>
                  </a:cubicBezTo>
                  <a:cubicBezTo>
                    <a:pt x="2344" y="2345"/>
                    <a:pt x="2705" y="1985"/>
                    <a:pt x="3066" y="1624"/>
                  </a:cubicBezTo>
                  <a:cubicBezTo>
                    <a:pt x="3462" y="1191"/>
                    <a:pt x="3679" y="614"/>
                    <a:pt x="3679" y="1"/>
                  </a:cubicBezTo>
                  <a:close/>
                </a:path>
              </a:pathLst>
            </a:custGeom>
            <a:solidFill>
              <a:srgbClr val="7CC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9637025" y="-1067787"/>
              <a:ext cx="55025" cy="37900"/>
            </a:xfrm>
            <a:custGeom>
              <a:avLst/>
              <a:gdLst/>
              <a:ahLst/>
              <a:cxnLst/>
              <a:rect l="l" t="t" r="r" b="b"/>
              <a:pathLst>
                <a:path w="2201" h="1516" extrusionOk="0">
                  <a:moveTo>
                    <a:pt x="1" y="1"/>
                  </a:moveTo>
                  <a:lnTo>
                    <a:pt x="1" y="1"/>
                  </a:lnTo>
                  <a:cubicBezTo>
                    <a:pt x="506" y="650"/>
                    <a:pt x="1119" y="1155"/>
                    <a:pt x="1876" y="1516"/>
                  </a:cubicBezTo>
                  <a:lnTo>
                    <a:pt x="2021" y="1516"/>
                  </a:lnTo>
                  <a:lnTo>
                    <a:pt x="2201" y="1480"/>
                  </a:lnTo>
                  <a:cubicBezTo>
                    <a:pt x="1768" y="1299"/>
                    <a:pt x="1371" y="1047"/>
                    <a:pt x="1011" y="722"/>
                  </a:cubicBezTo>
                  <a:cubicBezTo>
                    <a:pt x="722" y="398"/>
                    <a:pt x="397" y="181"/>
                    <a:pt x="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9656875" y="-1259837"/>
              <a:ext cx="31575" cy="23475"/>
            </a:xfrm>
            <a:custGeom>
              <a:avLst/>
              <a:gdLst/>
              <a:ahLst/>
              <a:cxnLst/>
              <a:rect l="l" t="t" r="r" b="b"/>
              <a:pathLst>
                <a:path w="1263" h="939" extrusionOk="0">
                  <a:moveTo>
                    <a:pt x="1082" y="0"/>
                  </a:moveTo>
                  <a:cubicBezTo>
                    <a:pt x="577" y="145"/>
                    <a:pt x="217" y="505"/>
                    <a:pt x="0" y="938"/>
                  </a:cubicBezTo>
                  <a:lnTo>
                    <a:pt x="649" y="650"/>
                  </a:lnTo>
                  <a:cubicBezTo>
                    <a:pt x="686" y="325"/>
                    <a:pt x="1263" y="541"/>
                    <a:pt x="1154" y="73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9683925" y="-1264337"/>
              <a:ext cx="18950" cy="9300"/>
            </a:xfrm>
            <a:custGeom>
              <a:avLst/>
              <a:gdLst/>
              <a:ahLst/>
              <a:cxnLst/>
              <a:rect l="l" t="t" r="r" b="b"/>
              <a:pathLst>
                <a:path w="758" h="372" extrusionOk="0">
                  <a:moveTo>
                    <a:pt x="758" y="36"/>
                  </a:moveTo>
                  <a:cubicBezTo>
                    <a:pt x="505" y="72"/>
                    <a:pt x="217" y="0"/>
                    <a:pt x="0" y="180"/>
                  </a:cubicBezTo>
                  <a:lnTo>
                    <a:pt x="36" y="253"/>
                  </a:lnTo>
                  <a:cubicBezTo>
                    <a:pt x="134" y="334"/>
                    <a:pt x="253" y="371"/>
                    <a:pt x="372" y="371"/>
                  </a:cubicBezTo>
                  <a:cubicBezTo>
                    <a:pt x="516" y="371"/>
                    <a:pt x="659" y="316"/>
                    <a:pt x="758" y="217"/>
                  </a:cubicBezTo>
                  <a:lnTo>
                    <a:pt x="758" y="36"/>
                  </a:lnTo>
                  <a:close/>
                </a:path>
              </a:pathLst>
            </a:custGeom>
            <a:solidFill>
              <a:srgbClr val="89B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9673100" y="-1258937"/>
              <a:ext cx="146100" cy="236275"/>
            </a:xfrm>
            <a:custGeom>
              <a:avLst/>
              <a:gdLst/>
              <a:ahLst/>
              <a:cxnLst/>
              <a:rect l="l" t="t" r="r" b="b"/>
              <a:pathLst>
                <a:path w="5844" h="9451" extrusionOk="0">
                  <a:moveTo>
                    <a:pt x="4881" y="6207"/>
                  </a:moveTo>
                  <a:cubicBezTo>
                    <a:pt x="4892" y="6235"/>
                    <a:pt x="4875" y="6264"/>
                    <a:pt x="4879" y="6264"/>
                  </a:cubicBezTo>
                  <a:cubicBezTo>
                    <a:pt x="4881" y="6264"/>
                    <a:pt x="4888" y="6257"/>
                    <a:pt x="4906" y="6240"/>
                  </a:cubicBezTo>
                  <a:cubicBezTo>
                    <a:pt x="4911" y="6233"/>
                    <a:pt x="4915" y="6226"/>
                    <a:pt x="4919" y="6220"/>
                  </a:cubicBezTo>
                  <a:lnTo>
                    <a:pt x="4919" y="6220"/>
                  </a:lnTo>
                  <a:cubicBezTo>
                    <a:pt x="4907" y="6216"/>
                    <a:pt x="4894" y="6211"/>
                    <a:pt x="4881" y="6207"/>
                  </a:cubicBezTo>
                  <a:close/>
                  <a:moveTo>
                    <a:pt x="1191" y="1"/>
                  </a:moveTo>
                  <a:lnTo>
                    <a:pt x="469" y="37"/>
                  </a:lnTo>
                  <a:cubicBezTo>
                    <a:pt x="433" y="145"/>
                    <a:pt x="361" y="253"/>
                    <a:pt x="253" y="289"/>
                  </a:cubicBezTo>
                  <a:cubicBezTo>
                    <a:pt x="109" y="289"/>
                    <a:pt x="0" y="433"/>
                    <a:pt x="37" y="578"/>
                  </a:cubicBezTo>
                  <a:cubicBezTo>
                    <a:pt x="253" y="505"/>
                    <a:pt x="397" y="469"/>
                    <a:pt x="650" y="325"/>
                  </a:cubicBezTo>
                  <a:cubicBezTo>
                    <a:pt x="713" y="298"/>
                    <a:pt x="771" y="287"/>
                    <a:pt x="827" y="287"/>
                  </a:cubicBezTo>
                  <a:cubicBezTo>
                    <a:pt x="995" y="287"/>
                    <a:pt x="1137" y="388"/>
                    <a:pt x="1299" y="469"/>
                  </a:cubicBezTo>
                  <a:cubicBezTo>
                    <a:pt x="1587" y="614"/>
                    <a:pt x="1299" y="794"/>
                    <a:pt x="1335" y="902"/>
                  </a:cubicBezTo>
                  <a:cubicBezTo>
                    <a:pt x="1479" y="1299"/>
                    <a:pt x="1660" y="1696"/>
                    <a:pt x="1082" y="1876"/>
                  </a:cubicBezTo>
                  <a:cubicBezTo>
                    <a:pt x="1046" y="1876"/>
                    <a:pt x="1046" y="1984"/>
                    <a:pt x="1046" y="2020"/>
                  </a:cubicBezTo>
                  <a:cubicBezTo>
                    <a:pt x="1119" y="2309"/>
                    <a:pt x="902" y="2706"/>
                    <a:pt x="1119" y="2958"/>
                  </a:cubicBezTo>
                  <a:cubicBezTo>
                    <a:pt x="1299" y="3211"/>
                    <a:pt x="1082" y="3463"/>
                    <a:pt x="1010" y="3715"/>
                  </a:cubicBezTo>
                  <a:cubicBezTo>
                    <a:pt x="866" y="3571"/>
                    <a:pt x="686" y="3499"/>
                    <a:pt x="469" y="3499"/>
                  </a:cubicBezTo>
                  <a:cubicBezTo>
                    <a:pt x="109" y="3715"/>
                    <a:pt x="686" y="4220"/>
                    <a:pt x="145" y="4401"/>
                  </a:cubicBezTo>
                  <a:cubicBezTo>
                    <a:pt x="217" y="4419"/>
                    <a:pt x="284" y="4423"/>
                    <a:pt x="348" y="4423"/>
                  </a:cubicBezTo>
                  <a:cubicBezTo>
                    <a:pt x="412" y="4423"/>
                    <a:pt x="472" y="4419"/>
                    <a:pt x="528" y="4419"/>
                  </a:cubicBezTo>
                  <a:cubicBezTo>
                    <a:pt x="641" y="4419"/>
                    <a:pt x="740" y="4437"/>
                    <a:pt x="830" y="4545"/>
                  </a:cubicBezTo>
                  <a:cubicBezTo>
                    <a:pt x="972" y="4728"/>
                    <a:pt x="1138" y="4842"/>
                    <a:pt x="1313" y="4842"/>
                  </a:cubicBezTo>
                  <a:cubicBezTo>
                    <a:pt x="1449" y="4842"/>
                    <a:pt x="1590" y="4774"/>
                    <a:pt x="1732" y="4617"/>
                  </a:cubicBezTo>
                  <a:lnTo>
                    <a:pt x="1732" y="4617"/>
                  </a:lnTo>
                  <a:cubicBezTo>
                    <a:pt x="1948" y="4906"/>
                    <a:pt x="1623" y="5194"/>
                    <a:pt x="1876" y="5483"/>
                  </a:cubicBezTo>
                  <a:cubicBezTo>
                    <a:pt x="2453" y="6096"/>
                    <a:pt x="2814" y="6817"/>
                    <a:pt x="2273" y="7647"/>
                  </a:cubicBezTo>
                  <a:cubicBezTo>
                    <a:pt x="2237" y="7719"/>
                    <a:pt x="2237" y="7791"/>
                    <a:pt x="2201" y="7863"/>
                  </a:cubicBezTo>
                  <a:cubicBezTo>
                    <a:pt x="2164" y="8080"/>
                    <a:pt x="2056" y="8224"/>
                    <a:pt x="2309" y="8440"/>
                  </a:cubicBezTo>
                  <a:cubicBezTo>
                    <a:pt x="2597" y="8657"/>
                    <a:pt x="2742" y="9089"/>
                    <a:pt x="2597" y="9450"/>
                  </a:cubicBezTo>
                  <a:cubicBezTo>
                    <a:pt x="2659" y="9450"/>
                    <a:pt x="2719" y="9450"/>
                    <a:pt x="2779" y="9450"/>
                  </a:cubicBezTo>
                  <a:cubicBezTo>
                    <a:pt x="3317" y="9450"/>
                    <a:pt x="3787" y="9421"/>
                    <a:pt x="4112" y="8837"/>
                  </a:cubicBezTo>
                  <a:cubicBezTo>
                    <a:pt x="3860" y="8693"/>
                    <a:pt x="3607" y="8657"/>
                    <a:pt x="3499" y="8404"/>
                  </a:cubicBezTo>
                  <a:cubicBezTo>
                    <a:pt x="3715" y="8332"/>
                    <a:pt x="3968" y="8404"/>
                    <a:pt x="4184" y="8260"/>
                  </a:cubicBezTo>
                  <a:cubicBezTo>
                    <a:pt x="4292" y="8188"/>
                    <a:pt x="4365" y="8152"/>
                    <a:pt x="4365" y="7971"/>
                  </a:cubicBezTo>
                  <a:cubicBezTo>
                    <a:pt x="4256" y="7394"/>
                    <a:pt x="3824" y="6961"/>
                    <a:pt x="3283" y="6817"/>
                  </a:cubicBezTo>
                  <a:cubicBezTo>
                    <a:pt x="3138" y="6781"/>
                    <a:pt x="2994" y="6745"/>
                    <a:pt x="2994" y="6601"/>
                  </a:cubicBezTo>
                  <a:cubicBezTo>
                    <a:pt x="3021" y="6467"/>
                    <a:pt x="3127" y="6393"/>
                    <a:pt x="3239" y="6393"/>
                  </a:cubicBezTo>
                  <a:cubicBezTo>
                    <a:pt x="3278" y="6393"/>
                    <a:pt x="3317" y="6402"/>
                    <a:pt x="3355" y="6420"/>
                  </a:cubicBezTo>
                  <a:cubicBezTo>
                    <a:pt x="3715" y="6493"/>
                    <a:pt x="4040" y="6745"/>
                    <a:pt x="4256" y="7070"/>
                  </a:cubicBezTo>
                  <a:cubicBezTo>
                    <a:pt x="4337" y="7285"/>
                    <a:pt x="4517" y="7399"/>
                    <a:pt x="4709" y="7399"/>
                  </a:cubicBezTo>
                  <a:cubicBezTo>
                    <a:pt x="4774" y="7399"/>
                    <a:pt x="4841" y="7386"/>
                    <a:pt x="4906" y="7358"/>
                  </a:cubicBezTo>
                  <a:cubicBezTo>
                    <a:pt x="4220" y="6998"/>
                    <a:pt x="4689" y="6709"/>
                    <a:pt x="4833" y="6348"/>
                  </a:cubicBezTo>
                  <a:cubicBezTo>
                    <a:pt x="4869" y="6312"/>
                    <a:pt x="4869" y="6276"/>
                    <a:pt x="4869" y="6204"/>
                  </a:cubicBezTo>
                  <a:cubicBezTo>
                    <a:pt x="4873" y="6205"/>
                    <a:pt x="4877" y="6206"/>
                    <a:pt x="4881" y="6207"/>
                  </a:cubicBezTo>
                  <a:lnTo>
                    <a:pt x="4881" y="6207"/>
                  </a:lnTo>
                  <a:cubicBezTo>
                    <a:pt x="4881" y="6206"/>
                    <a:pt x="4880" y="6204"/>
                    <a:pt x="4879" y="6203"/>
                  </a:cubicBezTo>
                  <a:lnTo>
                    <a:pt x="4879" y="6203"/>
                  </a:lnTo>
                  <a:cubicBezTo>
                    <a:pt x="4899" y="6198"/>
                    <a:pt x="4924" y="6181"/>
                    <a:pt x="4933" y="6181"/>
                  </a:cubicBezTo>
                  <a:cubicBezTo>
                    <a:pt x="4940" y="6181"/>
                    <a:pt x="4938" y="6190"/>
                    <a:pt x="4919" y="6220"/>
                  </a:cubicBezTo>
                  <a:lnTo>
                    <a:pt x="4919" y="6220"/>
                  </a:lnTo>
                  <a:cubicBezTo>
                    <a:pt x="5254" y="6350"/>
                    <a:pt x="5130" y="6753"/>
                    <a:pt x="5302" y="6925"/>
                  </a:cubicBezTo>
                  <a:cubicBezTo>
                    <a:pt x="5843" y="6565"/>
                    <a:pt x="5555" y="6024"/>
                    <a:pt x="5663" y="5591"/>
                  </a:cubicBezTo>
                  <a:cubicBezTo>
                    <a:pt x="5699" y="5483"/>
                    <a:pt x="5302" y="5230"/>
                    <a:pt x="5122" y="5014"/>
                  </a:cubicBezTo>
                  <a:cubicBezTo>
                    <a:pt x="4978" y="4834"/>
                    <a:pt x="4761" y="4725"/>
                    <a:pt x="4545" y="4689"/>
                  </a:cubicBezTo>
                  <a:cubicBezTo>
                    <a:pt x="4473" y="4653"/>
                    <a:pt x="4328" y="4545"/>
                    <a:pt x="4401" y="4473"/>
                  </a:cubicBezTo>
                  <a:cubicBezTo>
                    <a:pt x="4797" y="4040"/>
                    <a:pt x="4184" y="4040"/>
                    <a:pt x="4112" y="3788"/>
                  </a:cubicBezTo>
                  <a:cubicBezTo>
                    <a:pt x="3896" y="3715"/>
                    <a:pt x="4076" y="3355"/>
                    <a:pt x="3824" y="3247"/>
                  </a:cubicBezTo>
                  <a:cubicBezTo>
                    <a:pt x="3653" y="3247"/>
                    <a:pt x="3741" y="3538"/>
                    <a:pt x="3567" y="3538"/>
                  </a:cubicBezTo>
                  <a:cubicBezTo>
                    <a:pt x="3557" y="3538"/>
                    <a:pt x="3546" y="3537"/>
                    <a:pt x="3535" y="3535"/>
                  </a:cubicBezTo>
                  <a:cubicBezTo>
                    <a:pt x="3319" y="3355"/>
                    <a:pt x="3535" y="3211"/>
                    <a:pt x="3535" y="3030"/>
                  </a:cubicBezTo>
                  <a:cubicBezTo>
                    <a:pt x="3575" y="3039"/>
                    <a:pt x="3611" y="3044"/>
                    <a:pt x="3644" y="3044"/>
                  </a:cubicBezTo>
                  <a:cubicBezTo>
                    <a:pt x="4000" y="3044"/>
                    <a:pt x="3992" y="2549"/>
                    <a:pt x="4256" y="2417"/>
                  </a:cubicBezTo>
                  <a:cubicBezTo>
                    <a:pt x="4220" y="2201"/>
                    <a:pt x="4328" y="2020"/>
                    <a:pt x="4509" y="1912"/>
                  </a:cubicBezTo>
                  <a:cubicBezTo>
                    <a:pt x="4581" y="1876"/>
                    <a:pt x="4689" y="1732"/>
                    <a:pt x="4545" y="1732"/>
                  </a:cubicBezTo>
                  <a:cubicBezTo>
                    <a:pt x="4091" y="1732"/>
                    <a:pt x="4313" y="1225"/>
                    <a:pt x="4230" y="1225"/>
                  </a:cubicBezTo>
                  <a:cubicBezTo>
                    <a:pt x="4227" y="1225"/>
                    <a:pt x="4224" y="1226"/>
                    <a:pt x="4220" y="1227"/>
                  </a:cubicBezTo>
                  <a:cubicBezTo>
                    <a:pt x="4185" y="1232"/>
                    <a:pt x="4153" y="1235"/>
                    <a:pt x="4125" y="1235"/>
                  </a:cubicBezTo>
                  <a:cubicBezTo>
                    <a:pt x="3787" y="1235"/>
                    <a:pt x="3990" y="858"/>
                    <a:pt x="3824" y="758"/>
                  </a:cubicBezTo>
                  <a:cubicBezTo>
                    <a:pt x="3715" y="722"/>
                    <a:pt x="3643" y="650"/>
                    <a:pt x="3571" y="578"/>
                  </a:cubicBezTo>
                  <a:cubicBezTo>
                    <a:pt x="3303" y="248"/>
                    <a:pt x="3188" y="107"/>
                    <a:pt x="3011" y="107"/>
                  </a:cubicBezTo>
                  <a:cubicBezTo>
                    <a:pt x="2878" y="107"/>
                    <a:pt x="2711" y="186"/>
                    <a:pt x="2417" y="325"/>
                  </a:cubicBezTo>
                  <a:cubicBezTo>
                    <a:pt x="2357" y="349"/>
                    <a:pt x="2309" y="361"/>
                    <a:pt x="2270" y="361"/>
                  </a:cubicBezTo>
                  <a:cubicBezTo>
                    <a:pt x="2193" y="361"/>
                    <a:pt x="2152" y="313"/>
                    <a:pt x="2128" y="217"/>
                  </a:cubicBezTo>
                  <a:cubicBezTo>
                    <a:pt x="2077" y="63"/>
                    <a:pt x="1971" y="19"/>
                    <a:pt x="1850" y="19"/>
                  </a:cubicBezTo>
                  <a:cubicBezTo>
                    <a:pt x="1800" y="19"/>
                    <a:pt x="1748" y="26"/>
                    <a:pt x="1696" y="37"/>
                  </a:cubicBezTo>
                  <a:cubicBezTo>
                    <a:pt x="1651" y="55"/>
                    <a:pt x="1608" y="61"/>
                    <a:pt x="1566" y="61"/>
                  </a:cubicBezTo>
                  <a:cubicBezTo>
                    <a:pt x="1441" y="61"/>
                    <a:pt x="1326" y="1"/>
                    <a:pt x="1191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9675800" y="-1112862"/>
              <a:ext cx="9050" cy="11025"/>
            </a:xfrm>
            <a:custGeom>
              <a:avLst/>
              <a:gdLst/>
              <a:ahLst/>
              <a:cxnLst/>
              <a:rect l="l" t="t" r="r" b="b"/>
              <a:pathLst>
                <a:path w="362" h="441" extrusionOk="0">
                  <a:moveTo>
                    <a:pt x="145" y="0"/>
                  </a:moveTo>
                  <a:cubicBezTo>
                    <a:pt x="37" y="73"/>
                    <a:pt x="1" y="181"/>
                    <a:pt x="37" y="289"/>
                  </a:cubicBezTo>
                  <a:cubicBezTo>
                    <a:pt x="68" y="351"/>
                    <a:pt x="126" y="440"/>
                    <a:pt x="211" y="440"/>
                  </a:cubicBezTo>
                  <a:cubicBezTo>
                    <a:pt x="224" y="440"/>
                    <a:pt x="238" y="438"/>
                    <a:pt x="253" y="433"/>
                  </a:cubicBezTo>
                  <a:cubicBezTo>
                    <a:pt x="361" y="433"/>
                    <a:pt x="325" y="289"/>
                    <a:pt x="325" y="181"/>
                  </a:cubicBezTo>
                  <a:cubicBezTo>
                    <a:pt x="325" y="73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8EC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9722700" y="-1029237"/>
              <a:ext cx="10825" cy="6575"/>
            </a:xfrm>
            <a:custGeom>
              <a:avLst/>
              <a:gdLst/>
              <a:ahLst/>
              <a:cxnLst/>
              <a:rect l="l" t="t" r="r" b="b"/>
              <a:pathLst>
                <a:path w="433" h="263" extrusionOk="0">
                  <a:moveTo>
                    <a:pt x="244" y="1"/>
                  </a:moveTo>
                  <a:cubicBezTo>
                    <a:pt x="162" y="1"/>
                    <a:pt x="81" y="120"/>
                    <a:pt x="0" y="262"/>
                  </a:cubicBezTo>
                  <a:lnTo>
                    <a:pt x="433" y="262"/>
                  </a:lnTo>
                  <a:cubicBezTo>
                    <a:pt x="370" y="73"/>
                    <a:pt x="307" y="1"/>
                    <a:pt x="244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9702850" y="-1029912"/>
              <a:ext cx="4525" cy="3625"/>
            </a:xfrm>
            <a:custGeom>
              <a:avLst/>
              <a:gdLst/>
              <a:ahLst/>
              <a:cxnLst/>
              <a:rect l="l" t="t" r="r" b="b"/>
              <a:pathLst>
                <a:path w="181" h="145" extrusionOk="0">
                  <a:moveTo>
                    <a:pt x="181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9715475" y="-1026312"/>
              <a:ext cx="3625" cy="3650"/>
            </a:xfrm>
            <a:custGeom>
              <a:avLst/>
              <a:gdLst/>
              <a:ahLst/>
              <a:cxnLst/>
              <a:rect l="l" t="t" r="r" b="b"/>
              <a:pathLst>
                <a:path w="145" h="146" extrusionOk="0">
                  <a:moveTo>
                    <a:pt x="145" y="14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9775900" y="-1043437"/>
              <a:ext cx="19850" cy="13550"/>
            </a:xfrm>
            <a:custGeom>
              <a:avLst/>
              <a:gdLst/>
              <a:ahLst/>
              <a:cxnLst/>
              <a:rect l="l" t="t" r="r" b="b"/>
              <a:pathLst>
                <a:path w="794" h="542" extrusionOk="0">
                  <a:moveTo>
                    <a:pt x="649" y="1"/>
                  </a:moveTo>
                  <a:cubicBezTo>
                    <a:pt x="469" y="145"/>
                    <a:pt x="0" y="37"/>
                    <a:pt x="325" y="542"/>
                  </a:cubicBezTo>
                  <a:lnTo>
                    <a:pt x="469" y="542"/>
                  </a:lnTo>
                  <a:cubicBezTo>
                    <a:pt x="469" y="499"/>
                    <a:pt x="506" y="482"/>
                    <a:pt x="544" y="482"/>
                  </a:cubicBezTo>
                  <a:cubicBezTo>
                    <a:pt x="571" y="482"/>
                    <a:pt x="598" y="491"/>
                    <a:pt x="613" y="506"/>
                  </a:cubicBezTo>
                  <a:lnTo>
                    <a:pt x="757" y="506"/>
                  </a:lnTo>
                  <a:cubicBezTo>
                    <a:pt x="757" y="361"/>
                    <a:pt x="794" y="181"/>
                    <a:pt x="649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9781300" y="-1184812"/>
              <a:ext cx="9950" cy="12700"/>
            </a:xfrm>
            <a:custGeom>
              <a:avLst/>
              <a:gdLst/>
              <a:ahLst/>
              <a:cxnLst/>
              <a:rect l="l" t="t" r="r" b="b"/>
              <a:pathLst>
                <a:path w="398" h="508" extrusionOk="0">
                  <a:moveTo>
                    <a:pt x="240" y="0"/>
                  </a:moveTo>
                  <a:cubicBezTo>
                    <a:pt x="221" y="0"/>
                    <a:pt x="201" y="9"/>
                    <a:pt x="181" y="29"/>
                  </a:cubicBezTo>
                  <a:cubicBezTo>
                    <a:pt x="73" y="101"/>
                    <a:pt x="0" y="209"/>
                    <a:pt x="0" y="390"/>
                  </a:cubicBezTo>
                  <a:cubicBezTo>
                    <a:pt x="0" y="449"/>
                    <a:pt x="49" y="508"/>
                    <a:pt x="105" y="508"/>
                  </a:cubicBezTo>
                  <a:cubicBezTo>
                    <a:pt x="118" y="508"/>
                    <a:pt x="132" y="505"/>
                    <a:pt x="145" y="498"/>
                  </a:cubicBezTo>
                  <a:cubicBezTo>
                    <a:pt x="289" y="426"/>
                    <a:pt x="397" y="282"/>
                    <a:pt x="361" y="137"/>
                  </a:cubicBezTo>
                  <a:cubicBezTo>
                    <a:pt x="335" y="59"/>
                    <a:pt x="290" y="0"/>
                    <a:pt x="240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9788525" y="-119491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cubicBezTo>
                    <a:pt x="0" y="0"/>
                    <a:pt x="0" y="36"/>
                    <a:pt x="0" y="72"/>
                  </a:cubicBezTo>
                  <a:lnTo>
                    <a:pt x="72" y="72"/>
                  </a:lnTo>
                  <a:cubicBezTo>
                    <a:pt x="72" y="36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9767900" y="-1244512"/>
              <a:ext cx="3500" cy="4625"/>
            </a:xfrm>
            <a:custGeom>
              <a:avLst/>
              <a:gdLst/>
              <a:ahLst/>
              <a:cxnLst/>
              <a:rect l="l" t="t" r="r" b="b"/>
              <a:pathLst>
                <a:path w="140" h="185" extrusionOk="0">
                  <a:moveTo>
                    <a:pt x="68" y="1"/>
                  </a:moveTo>
                  <a:cubicBezTo>
                    <a:pt x="32" y="37"/>
                    <a:pt x="32" y="37"/>
                    <a:pt x="32" y="109"/>
                  </a:cubicBezTo>
                  <a:cubicBezTo>
                    <a:pt x="9" y="153"/>
                    <a:pt x="1" y="184"/>
                    <a:pt x="15" y="184"/>
                  </a:cubicBezTo>
                  <a:cubicBezTo>
                    <a:pt x="23" y="184"/>
                    <a:pt x="40" y="172"/>
                    <a:pt x="68" y="145"/>
                  </a:cubicBezTo>
                  <a:cubicBezTo>
                    <a:pt x="104" y="109"/>
                    <a:pt x="104" y="73"/>
                    <a:pt x="104" y="37"/>
                  </a:cubicBezTo>
                  <a:cubicBezTo>
                    <a:pt x="140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9785800" y="-1237287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1" y="0"/>
                  </a:moveTo>
                  <a:lnTo>
                    <a:pt x="73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9787600" y="-1236387"/>
              <a:ext cx="950" cy="1825"/>
            </a:xfrm>
            <a:custGeom>
              <a:avLst/>
              <a:gdLst/>
              <a:ahLst/>
              <a:cxnLst/>
              <a:rect l="l" t="t" r="r" b="b"/>
              <a:pathLst>
                <a:path w="38" h="73" extrusionOk="0">
                  <a:moveTo>
                    <a:pt x="1" y="0"/>
                  </a:moveTo>
                  <a:lnTo>
                    <a:pt x="37" y="72"/>
                  </a:lnTo>
                  <a:lnTo>
                    <a:pt x="37" y="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9779500" y="-1197612"/>
              <a:ext cx="1825" cy="92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0" y="0"/>
                  </a:moveTo>
                  <a:lnTo>
                    <a:pt x="36" y="36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9775900" y="-11651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6" y="1"/>
                  </a:moveTo>
                  <a:lnTo>
                    <a:pt x="0" y="73"/>
                  </a:lnTo>
                  <a:lnTo>
                    <a:pt x="72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51B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9787600" y="-1031937"/>
              <a:ext cx="3650" cy="2050"/>
            </a:xfrm>
            <a:custGeom>
              <a:avLst/>
              <a:gdLst/>
              <a:ahLst/>
              <a:cxnLst/>
              <a:rect l="l" t="t" r="r" b="b"/>
              <a:pathLst>
                <a:path w="146" h="82" extrusionOk="0">
                  <a:moveTo>
                    <a:pt x="60" y="0"/>
                  </a:moveTo>
                  <a:cubicBezTo>
                    <a:pt x="37" y="0"/>
                    <a:pt x="19" y="27"/>
                    <a:pt x="1" y="82"/>
                  </a:cubicBezTo>
                  <a:lnTo>
                    <a:pt x="145" y="82"/>
                  </a:lnTo>
                  <a:cubicBezTo>
                    <a:pt x="109" y="27"/>
                    <a:pt x="82" y="0"/>
                    <a:pt x="60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9782200" y="-1115562"/>
              <a:ext cx="12650" cy="13550"/>
            </a:xfrm>
            <a:custGeom>
              <a:avLst/>
              <a:gdLst/>
              <a:ahLst/>
              <a:cxnLst/>
              <a:rect l="l" t="t" r="r" b="b"/>
              <a:pathLst>
                <a:path w="506" h="542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325"/>
                    <a:pt x="1" y="505"/>
                    <a:pt x="505" y="541"/>
                  </a:cubicBezTo>
                  <a:cubicBezTo>
                    <a:pt x="397" y="361"/>
                    <a:pt x="397" y="144"/>
                    <a:pt x="217" y="0"/>
                  </a:cubicBezTo>
                  <a:close/>
                </a:path>
              </a:pathLst>
            </a:custGeom>
            <a:solidFill>
              <a:srgbClr val="53B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9733875" y="-1065662"/>
              <a:ext cx="8675" cy="8725"/>
            </a:xfrm>
            <a:custGeom>
              <a:avLst/>
              <a:gdLst/>
              <a:ahLst/>
              <a:cxnLst/>
              <a:rect l="l" t="t" r="r" b="b"/>
              <a:pathLst>
                <a:path w="347" h="349" extrusionOk="0">
                  <a:moveTo>
                    <a:pt x="64" y="0"/>
                  </a:moveTo>
                  <a:cubicBezTo>
                    <a:pt x="29" y="0"/>
                    <a:pt x="1" y="18"/>
                    <a:pt x="22" y="60"/>
                  </a:cubicBezTo>
                  <a:cubicBezTo>
                    <a:pt x="94" y="168"/>
                    <a:pt x="58" y="349"/>
                    <a:pt x="238" y="349"/>
                  </a:cubicBezTo>
                  <a:cubicBezTo>
                    <a:pt x="274" y="349"/>
                    <a:pt x="347" y="313"/>
                    <a:pt x="347" y="276"/>
                  </a:cubicBezTo>
                  <a:cubicBezTo>
                    <a:pt x="347" y="132"/>
                    <a:pt x="238" y="60"/>
                    <a:pt x="130" y="24"/>
                  </a:cubicBezTo>
                  <a:cubicBezTo>
                    <a:pt x="115" y="9"/>
                    <a:pt x="88" y="0"/>
                    <a:pt x="64" y="0"/>
                  </a:cubicBez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9683925" y="-11714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0" y="0"/>
                  </a:moveTo>
                  <a:lnTo>
                    <a:pt x="36" y="72"/>
                  </a:lnTo>
                  <a:lnTo>
                    <a:pt x="72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9736225" y="-1056962"/>
              <a:ext cx="1825" cy="182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72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4DA6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veat Brush"/>
              <a:buNone/>
              <a:defRPr sz="40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veat Brush"/>
              <a:buNone/>
              <a:defRPr sz="35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Light"/>
              <a:buChar char="●"/>
              <a:defRPr sz="1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E5"/>
        </a:solidFill>
        <a:effectLst/>
      </p:bgPr>
    </p:bg>
    <p:spTree>
      <p:nvGrpSpPr>
        <p:cNvPr id="1" name="Shape 7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3" name="Google Shape;7673;p30"/>
          <p:cNvSpPr txBox="1">
            <a:spLocks noGrp="1"/>
          </p:cNvSpPr>
          <p:nvPr>
            <p:ph type="ctrTitle"/>
          </p:nvPr>
        </p:nvSpPr>
        <p:spPr>
          <a:xfrm>
            <a:off x="1480425" y="1207950"/>
            <a:ext cx="6277200" cy="21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Babak </a:t>
            </a:r>
            <a:r>
              <a:rPr lang="en" dirty="0" err="1"/>
              <a:t>Penyisihan</a:t>
            </a:r>
            <a:endParaRPr dirty="0"/>
          </a:p>
        </p:txBody>
      </p:sp>
      <p:sp>
        <p:nvSpPr>
          <p:cNvPr id="7674" name="Google Shape;7674;p30"/>
          <p:cNvSpPr txBox="1">
            <a:spLocks noGrp="1"/>
          </p:cNvSpPr>
          <p:nvPr>
            <p:ph type="subTitle" idx="1"/>
          </p:nvPr>
        </p:nvSpPr>
        <p:spPr>
          <a:xfrm>
            <a:off x="1480300" y="3625463"/>
            <a:ext cx="62772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DOKTER CILIK FK UHT 2021</a:t>
            </a:r>
            <a:endParaRPr dirty="0"/>
          </a:p>
        </p:txBody>
      </p:sp>
      <p:pic>
        <p:nvPicPr>
          <p:cNvPr id="7675" name="Google Shape;76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0173">
            <a:off x="3537100" y="644686"/>
            <a:ext cx="2163800" cy="9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834E2-FAAC-4DAE-97AE-B784DBE3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106"/>
            <a:ext cx="4817593" cy="810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03941-EA09-F842-8009-A6099791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785814"/>
            <a:ext cx="6743699" cy="3081412"/>
          </a:xfrm>
        </p:spPr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b="1" dirty="0"/>
              <a:t>Lolos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Babak Quarter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3C6C24-4171-5841-8304-3B02FF44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803276"/>
            <a:ext cx="8058225" cy="3847762"/>
          </a:xfrm>
        </p:spPr>
        <p:txBody>
          <a:bodyPr/>
          <a:lstStyle/>
          <a:p>
            <a:pPr marL="114300" indent="0" algn="just">
              <a:buNone/>
            </a:pPr>
            <a:r>
              <a:rPr lang="en-ID" sz="2800" dirty="0" err="1"/>
              <a:t>Peserta</a:t>
            </a:r>
            <a:r>
              <a:rPr lang="en-ID" sz="2800" dirty="0"/>
              <a:t> yang </a:t>
            </a:r>
            <a:r>
              <a:rPr lang="en-ID" sz="2800" dirty="0" err="1"/>
              <a:t>berhak</a:t>
            </a:r>
            <a:r>
              <a:rPr lang="en-ID" sz="2800" dirty="0"/>
              <a:t> </a:t>
            </a:r>
            <a:r>
              <a:rPr lang="en-ID" sz="2800" dirty="0" err="1"/>
              <a:t>lolos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babak</a:t>
            </a:r>
            <a:r>
              <a:rPr lang="en-ID" sz="2800" dirty="0"/>
              <a:t> </a:t>
            </a:r>
            <a:r>
              <a:rPr lang="en-ID" sz="2800" dirty="0" err="1"/>
              <a:t>selanjutnya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b="1" u="sng" dirty="0"/>
              <a:t>50 </a:t>
            </a:r>
            <a:r>
              <a:rPr lang="en-ID" sz="2800" b="1" u="sng" dirty="0" err="1"/>
              <a:t>peserta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b="1" u="sng" dirty="0" err="1"/>
              <a:t>nilai</a:t>
            </a:r>
            <a:r>
              <a:rPr lang="en-ID" sz="2800" b="1" u="sng" dirty="0"/>
              <a:t> </a:t>
            </a:r>
            <a:r>
              <a:rPr lang="en-ID" sz="2800" b="1" u="sng" dirty="0" err="1"/>
              <a:t>tertinggi</a:t>
            </a:r>
            <a:r>
              <a:rPr lang="en-ID" sz="2800" dirty="0"/>
              <a:t> </a:t>
            </a:r>
            <a:r>
              <a:rPr lang="en-ID" sz="2800" dirty="0" err="1"/>
              <a:t>berdasarkan</a:t>
            </a:r>
            <a:r>
              <a:rPr lang="en-ID" sz="2800" dirty="0"/>
              <a:t> </a:t>
            </a:r>
            <a:r>
              <a:rPr lang="en-ID" sz="2800" dirty="0" err="1"/>
              <a:t>peringkat</a:t>
            </a:r>
            <a:r>
              <a:rPr lang="en-ID" sz="2800" dirty="0"/>
              <a:t> </a:t>
            </a:r>
            <a:r>
              <a:rPr lang="en-ID" sz="2800" dirty="0" err="1"/>
              <a:t>akumulasi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. </a:t>
            </a:r>
            <a:r>
              <a:rPr lang="en-ID" sz="2800" dirty="0" err="1"/>
              <a:t>Apabila</a:t>
            </a:r>
            <a:r>
              <a:rPr lang="en-ID" sz="2800" dirty="0"/>
              <a:t> </a:t>
            </a:r>
            <a:r>
              <a:rPr lang="en-ID" sz="2800" dirty="0" err="1"/>
              <a:t>terjadi</a:t>
            </a:r>
            <a:r>
              <a:rPr lang="en-ID" sz="2800" dirty="0"/>
              <a:t> </a:t>
            </a:r>
            <a:r>
              <a:rPr lang="en-ID" sz="2800" b="1" dirty="0" err="1"/>
              <a:t>kesamaan</a:t>
            </a:r>
            <a:r>
              <a:rPr lang="en-ID" sz="2800" b="1" dirty="0"/>
              <a:t> </a:t>
            </a:r>
            <a:r>
              <a:rPr lang="en-ID" sz="2800" b="1" dirty="0" err="1"/>
              <a:t>nilai</a:t>
            </a:r>
            <a:r>
              <a:rPr lang="en-ID" sz="2800" dirty="0"/>
              <a:t>, </a:t>
            </a:r>
            <a:r>
              <a:rPr lang="en-ID" sz="2800" dirty="0" err="1"/>
              <a:t>maka</a:t>
            </a:r>
            <a:r>
              <a:rPr lang="en-ID" sz="2800" dirty="0"/>
              <a:t> </a:t>
            </a:r>
            <a:r>
              <a:rPr lang="en-ID" sz="2800" dirty="0" err="1"/>
              <a:t>peserta</a:t>
            </a:r>
            <a:r>
              <a:rPr lang="en-ID" sz="2800" dirty="0"/>
              <a:t>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b="1" u="sng" dirty="0" err="1"/>
              <a:t>jumlah</a:t>
            </a:r>
            <a:r>
              <a:rPr lang="en-ID" sz="2800" b="1" u="sng" dirty="0"/>
              <a:t> </a:t>
            </a:r>
            <a:r>
              <a:rPr lang="en-ID" sz="2800" b="1" u="sng" dirty="0" err="1"/>
              <a:t>benar</a:t>
            </a:r>
            <a:r>
              <a:rPr lang="en-ID" sz="2800" b="1" u="sng" dirty="0"/>
              <a:t> </a:t>
            </a:r>
            <a:r>
              <a:rPr lang="en-ID" sz="2800" b="1" u="sng" dirty="0" err="1"/>
              <a:t>terbanyak</a:t>
            </a:r>
            <a:r>
              <a:rPr lang="en-ID" sz="2800" dirty="0"/>
              <a:t>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menduduki</a:t>
            </a:r>
            <a:r>
              <a:rPr lang="en-ID" sz="2800" dirty="0"/>
              <a:t> </a:t>
            </a:r>
            <a:r>
              <a:rPr lang="en-ID" sz="2800" b="1" dirty="0" err="1"/>
              <a:t>peringkat</a:t>
            </a:r>
            <a:r>
              <a:rPr lang="en-ID" sz="2800" b="1" dirty="0"/>
              <a:t> yang </a:t>
            </a:r>
            <a:r>
              <a:rPr lang="en-ID" sz="2800" b="1" dirty="0" err="1"/>
              <a:t>lebih</a:t>
            </a:r>
            <a:r>
              <a:rPr lang="en-ID" sz="2800" b="1" dirty="0"/>
              <a:t> </a:t>
            </a:r>
            <a:r>
              <a:rPr lang="en-ID" sz="2800" b="1" dirty="0" err="1"/>
              <a:t>tinggi</a:t>
            </a:r>
            <a:r>
              <a:rPr lang="en-ID" sz="2800" dirty="0"/>
              <a:t> </a:t>
            </a:r>
            <a:r>
              <a:rPr lang="en-ID" sz="2800" dirty="0" err="1"/>
              <a:t>sehingga</a:t>
            </a:r>
            <a:r>
              <a:rPr lang="en-ID" sz="2800" dirty="0"/>
              <a:t> </a:t>
            </a:r>
            <a:r>
              <a:rPr lang="en-ID" sz="2800" dirty="0" err="1"/>
              <a:t>berhak</a:t>
            </a:r>
            <a:r>
              <a:rPr lang="en-ID" sz="2800" dirty="0"/>
              <a:t> </a:t>
            </a:r>
            <a:r>
              <a:rPr lang="en-ID" sz="2800" dirty="0" err="1"/>
              <a:t>maju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babak</a:t>
            </a:r>
            <a:r>
              <a:rPr lang="en-ID" sz="2800" dirty="0"/>
              <a:t> </a:t>
            </a:r>
            <a:r>
              <a:rPr lang="en-ID" sz="2800" dirty="0" err="1"/>
              <a:t>selanjutnya</a:t>
            </a:r>
            <a:r>
              <a:rPr lang="en-ID" sz="2800" dirty="0"/>
              <a:t>. </a:t>
            </a:r>
          </a:p>
          <a:p>
            <a:pPr marL="11430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55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E0A2-42DF-48A0-A115-5442F9B0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1279125"/>
            <a:ext cx="3771900" cy="2931000"/>
          </a:xfrm>
          <a:noFill/>
          <a:ln>
            <a:noFill/>
          </a:ln>
        </p:spPr>
        <p:txBody>
          <a:bodyPr/>
          <a:lstStyle/>
          <a:p>
            <a:r>
              <a:rPr lang="en-US" sz="8800" dirty="0"/>
              <a:t>TERIMA</a:t>
            </a:r>
            <a:br>
              <a:rPr lang="en-US" sz="8800" dirty="0"/>
            </a:br>
            <a:r>
              <a:rPr lang="en-US" sz="8800" dirty="0"/>
              <a:t>KASIH</a:t>
            </a:r>
            <a:endParaRPr lang="id-ID" sz="8800" dirty="0"/>
          </a:p>
        </p:txBody>
      </p:sp>
    </p:spTree>
    <p:extLst>
      <p:ext uri="{BB962C8B-B14F-4D97-AF65-F5344CB8AC3E}">
        <p14:creationId xmlns:p14="http://schemas.microsoft.com/office/powerpoint/2010/main" val="42549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E5"/>
        </a:solidFill>
        <a:effectLst/>
      </p:bgPr>
    </p:bg>
    <p:spTree>
      <p:nvGrpSpPr>
        <p:cNvPr id="1" name="Shape 7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" name="Google Shape;7680;p31"/>
          <p:cNvSpPr txBox="1">
            <a:spLocks noGrp="1"/>
          </p:cNvSpPr>
          <p:nvPr>
            <p:ph type="subTitle" idx="1"/>
          </p:nvPr>
        </p:nvSpPr>
        <p:spPr>
          <a:xfrm>
            <a:off x="587300" y="859800"/>
            <a:ext cx="77154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yang </a:t>
            </a:r>
            <a:r>
              <a:rPr lang="en-ID" sz="1600" dirty="0" err="1"/>
              <a:t>mengikuti</a:t>
            </a:r>
            <a:r>
              <a:rPr lang="en-ID" sz="1600" dirty="0"/>
              <a:t> </a:t>
            </a:r>
            <a:r>
              <a:rPr lang="en-ID" sz="1600" dirty="0" err="1"/>
              <a:t>babak</a:t>
            </a:r>
            <a:r>
              <a:rPr lang="en-ID" sz="1600" dirty="0"/>
              <a:t> </a:t>
            </a:r>
            <a:r>
              <a:rPr lang="en-ID" sz="1600" dirty="0" err="1"/>
              <a:t>penyisihan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seluruh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yang </a:t>
            </a:r>
            <a:r>
              <a:rPr lang="en-ID" sz="1600" dirty="0" err="1">
                <a:latin typeface="Quicksand" panose="020B0604020202020204" charset="0"/>
              </a:rPr>
              <a:t>telah</a:t>
            </a:r>
            <a:r>
              <a:rPr lang="en-ID" sz="1600" dirty="0">
                <a:latin typeface="Quicksand" panose="020B060402020202020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mendaftar</a:t>
            </a:r>
            <a:r>
              <a:rPr lang="en-ID" sz="1800" dirty="0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peserta</a:t>
            </a:r>
            <a:r>
              <a:rPr lang="en-ID" sz="1800" dirty="0">
                <a:solidFill>
                  <a:srgbClr val="000000"/>
                </a:solidFill>
                <a:effectLst/>
                <a:latin typeface="Quicksand" panose="020B0604020202020204" charset="0"/>
                <a:ea typeface="Times New Roman" panose="02020603050405020304" pitchFamily="18" charset="0"/>
              </a:rPr>
              <a:t> DOKCIL FK UHT 2021</a:t>
            </a:r>
            <a:r>
              <a:rPr lang="en-ID" sz="1600" dirty="0">
                <a:latin typeface="Quicksand" panose="020B0604020202020204" charset="0"/>
              </a:rPr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dibagi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kelompok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</a:t>
            </a:r>
            <a:r>
              <a:rPr lang="en-ID" sz="1600" dirty="0" err="1"/>
              <a:t>kedalam</a:t>
            </a:r>
            <a:r>
              <a:rPr lang="en-ID" sz="1600" dirty="0"/>
              <a:t> </a:t>
            </a:r>
            <a:r>
              <a:rPr lang="en-ID" sz="1600" i="1" dirty="0"/>
              <a:t>Breakout Room</a:t>
            </a:r>
            <a:r>
              <a:rPr lang="en-ID" sz="1600" dirty="0"/>
              <a:t> </a:t>
            </a:r>
            <a:r>
              <a:rPr lang="en-ID" sz="1600" i="1" dirty="0"/>
              <a:t>Zoom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ditentukan</a:t>
            </a:r>
            <a:r>
              <a:rPr lang="en-ID" sz="1600" dirty="0"/>
              <a:t> </a:t>
            </a:r>
            <a:r>
              <a:rPr lang="en-ID" sz="1600" dirty="0" err="1"/>
              <a:t>oleh</a:t>
            </a:r>
            <a:r>
              <a:rPr lang="en-ID" sz="1600" dirty="0"/>
              <a:t> </a:t>
            </a:r>
            <a:r>
              <a:rPr lang="en-ID" sz="1600" dirty="0" err="1"/>
              <a:t>panitia</a:t>
            </a:r>
            <a:r>
              <a:rPr lang="en-ID" sz="1600" dirty="0"/>
              <a:t> </a:t>
            </a:r>
            <a:r>
              <a:rPr lang="en-ID" sz="1600" dirty="0" err="1"/>
              <a:t>didampingi</a:t>
            </a:r>
            <a:r>
              <a:rPr lang="en-ID" sz="1600" dirty="0"/>
              <a:t> </a:t>
            </a:r>
            <a:r>
              <a:rPr lang="en-ID" sz="1600" dirty="0" err="1"/>
              <a:t>oleh</a:t>
            </a:r>
            <a:r>
              <a:rPr lang="en-ID" sz="1600" dirty="0"/>
              <a:t> </a:t>
            </a:r>
            <a:r>
              <a:rPr lang="en-ID" sz="1600" i="1" dirty="0"/>
              <a:t>liaison officer</a:t>
            </a:r>
            <a:r>
              <a:rPr lang="en-ID" sz="1600" dirty="0"/>
              <a:t> (LO)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instruktur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perlombaan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b="1" dirty="0" err="1"/>
              <a:t>wajib</a:t>
            </a:r>
            <a:r>
              <a:rPr lang="en-ID" sz="1600" dirty="0"/>
              <a:t> </a:t>
            </a:r>
            <a:r>
              <a:rPr lang="en-ID" sz="1600" dirty="0" err="1"/>
              <a:t>memastikan</a:t>
            </a:r>
            <a:r>
              <a:rPr lang="en-ID" sz="1600" dirty="0"/>
              <a:t> </a:t>
            </a:r>
            <a:r>
              <a:rPr lang="en-ID" sz="1600" dirty="0" err="1"/>
              <a:t>sekeliling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</a:t>
            </a:r>
            <a:r>
              <a:rPr lang="en-ID" sz="1600" dirty="0" err="1"/>
              <a:t>perlombaan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hal-hal</a:t>
            </a:r>
            <a:r>
              <a:rPr lang="en-ID" sz="1600" dirty="0"/>
              <a:t> yang </a:t>
            </a:r>
            <a:r>
              <a:rPr lang="en-ID" sz="1600" dirty="0" err="1"/>
              <a:t>mencurigakan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yang </a:t>
            </a:r>
            <a:r>
              <a:rPr lang="en-ID" sz="1600" dirty="0" err="1"/>
              <a:t>terlambat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diberi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pengerjaan</a:t>
            </a:r>
            <a:r>
              <a:rPr lang="en-ID" sz="1600" dirty="0"/>
              <a:t>  </a:t>
            </a:r>
            <a:r>
              <a:rPr lang="en-ID" sz="1600" dirty="0" err="1"/>
              <a:t>tambahan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½ (</a:t>
            </a:r>
            <a:r>
              <a:rPr lang="en-ID" sz="1600" dirty="0" err="1"/>
              <a:t>setengah</a:t>
            </a:r>
            <a:r>
              <a:rPr lang="en-ID" sz="1600" dirty="0"/>
              <a:t>)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keterlambatan</a:t>
            </a:r>
            <a:r>
              <a:rPr lang="en-ID" sz="1600" dirty="0"/>
              <a:t>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alasan</a:t>
            </a:r>
            <a:r>
              <a:rPr lang="en-ID" sz="1600" dirty="0"/>
              <a:t> </a:t>
            </a:r>
            <a:r>
              <a:rPr lang="en-ID" sz="1600" dirty="0" err="1"/>
              <a:t>koneksi</a:t>
            </a:r>
            <a:r>
              <a:rPr lang="en-ID" sz="1600" dirty="0"/>
              <a:t> internet </a:t>
            </a:r>
            <a:r>
              <a:rPr lang="en-ID" sz="1600" b="1" dirty="0" err="1"/>
              <a:t>wajib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bukti</a:t>
            </a:r>
            <a:r>
              <a:rPr lang="en-ID" sz="1600" dirty="0"/>
              <a:t> </a:t>
            </a:r>
            <a:r>
              <a:rPr lang="en-ID" sz="1600" i="1" dirty="0"/>
              <a:t>screenshot</a:t>
            </a:r>
            <a:r>
              <a:rPr lang="en-ID" sz="1600" dirty="0"/>
              <a:t>/ </a:t>
            </a:r>
            <a:r>
              <a:rPr lang="en-ID" sz="1600" dirty="0" err="1"/>
              <a:t>foto</a:t>
            </a:r>
            <a:r>
              <a:rPr lang="en-ID" sz="1600" dirty="0"/>
              <a:t> </a:t>
            </a:r>
            <a:r>
              <a:rPr lang="en-ID" sz="1600" i="1" dirty="0"/>
              <a:t>connection lost/ error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memperlihatkan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/jam </a:t>
            </a:r>
            <a:r>
              <a:rPr lang="en-ID" sz="1600" dirty="0" err="1"/>
              <a:t>kepada</a:t>
            </a:r>
            <a:r>
              <a:rPr lang="en-ID" sz="1600" dirty="0"/>
              <a:t> LO </a:t>
            </a:r>
            <a:r>
              <a:rPr lang="en-ID" sz="1600" dirty="0" err="1"/>
              <a:t>melalui</a:t>
            </a:r>
            <a:r>
              <a:rPr lang="en-ID" sz="1600" dirty="0"/>
              <a:t> WA. </a:t>
            </a:r>
            <a:r>
              <a:rPr lang="en-ID" sz="1600" dirty="0" err="1"/>
              <a:t>Contoh</a:t>
            </a:r>
            <a:r>
              <a:rPr lang="en-ID" sz="1600" dirty="0"/>
              <a:t> : </a:t>
            </a:r>
            <a:r>
              <a:rPr lang="en-ID" sz="1600" dirty="0" err="1"/>
              <a:t>Peserta</a:t>
            </a:r>
            <a:r>
              <a:rPr lang="en-ID" sz="1600" dirty="0"/>
              <a:t> A </a:t>
            </a:r>
            <a:r>
              <a:rPr lang="en-ID" sz="1600" dirty="0" err="1"/>
              <a:t>terlambat</a:t>
            </a:r>
            <a:r>
              <a:rPr lang="en-ID" sz="1600" dirty="0"/>
              <a:t> 10 </a:t>
            </a:r>
            <a:r>
              <a:rPr lang="en-ID" sz="1600" dirty="0" err="1"/>
              <a:t>menit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tambahannya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5 </a:t>
            </a:r>
            <a:r>
              <a:rPr lang="en-ID" sz="1600" dirty="0" err="1"/>
              <a:t>menit</a:t>
            </a:r>
            <a:r>
              <a:rPr lang="en-ID" sz="1600" dirty="0"/>
              <a:t>.</a:t>
            </a:r>
          </a:p>
          <a:p>
            <a:pPr algn="just" fontAlgn="base">
              <a:buSzPct val="100000"/>
            </a:pPr>
            <a:r>
              <a:rPr lang="en-ID" sz="1600" dirty="0" err="1"/>
              <a:t>Selama</a:t>
            </a:r>
            <a:r>
              <a:rPr lang="en-ID" sz="1600" dirty="0"/>
              <a:t> </a:t>
            </a:r>
            <a:r>
              <a:rPr lang="en-ID" sz="1600" dirty="0" err="1"/>
              <a:t>pengerjaan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</a:t>
            </a:r>
            <a:r>
              <a:rPr lang="en-ID" sz="1600" dirty="0" err="1"/>
              <a:t>berlangsung</a:t>
            </a:r>
            <a:r>
              <a:rPr lang="en-ID" sz="1600" dirty="0"/>
              <a:t>,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b="1" dirty="0" err="1"/>
              <a:t>dilarang</a:t>
            </a:r>
            <a:r>
              <a:rPr lang="en-ID" sz="1600" dirty="0"/>
              <a:t> </a:t>
            </a:r>
            <a:r>
              <a:rPr lang="en-ID" sz="1600" dirty="0" err="1"/>
              <a:t>berdiskusi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pihak</a:t>
            </a:r>
            <a:r>
              <a:rPr lang="en-ID" sz="1600" dirty="0"/>
              <a:t> lain dan </a:t>
            </a:r>
            <a:r>
              <a:rPr lang="en-ID" sz="1600" dirty="0" err="1"/>
              <a:t>dilarang</a:t>
            </a:r>
            <a:r>
              <a:rPr lang="en-ID" sz="1600" dirty="0"/>
              <a:t> </a:t>
            </a:r>
            <a:r>
              <a:rPr lang="en-ID" sz="1600" dirty="0" err="1"/>
              <a:t>membuka</a:t>
            </a:r>
            <a:r>
              <a:rPr lang="en-ID" sz="1600" dirty="0"/>
              <a:t> </a:t>
            </a:r>
            <a:r>
              <a:rPr lang="en-ID" sz="1600" dirty="0" err="1"/>
              <a:t>buku</a:t>
            </a:r>
            <a:r>
              <a:rPr lang="en-ID" sz="1600" dirty="0"/>
              <a:t>/ situs internet </a:t>
            </a:r>
            <a:r>
              <a:rPr lang="en-ID" sz="1600" dirty="0" err="1"/>
              <a:t>selain</a:t>
            </a:r>
            <a:r>
              <a:rPr lang="en-ID" sz="1600" dirty="0"/>
              <a:t> link yang </a:t>
            </a:r>
            <a:r>
              <a:rPr lang="en-ID" sz="1600" dirty="0" err="1"/>
              <a:t>diberikan</a:t>
            </a:r>
            <a:r>
              <a:rPr lang="en-ID" sz="1600" dirty="0"/>
              <a:t> oleh </a:t>
            </a:r>
            <a:r>
              <a:rPr lang="en-ID" sz="1600" dirty="0" err="1"/>
              <a:t>panitia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endParaRPr lang="en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>
              <a:solidFill>
                <a:srgbClr val="191919"/>
              </a:solidFill>
            </a:endParaRPr>
          </a:p>
        </p:txBody>
      </p:sp>
      <p:sp>
        <p:nvSpPr>
          <p:cNvPr id="7681" name="Google Shape;768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54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Ketentuan</a:t>
            </a:r>
            <a:r>
              <a:rPr lang="en" dirty="0"/>
              <a:t> </a:t>
            </a:r>
            <a:r>
              <a:rPr lang="en" dirty="0" err="1"/>
              <a:t>Umum</a:t>
            </a:r>
            <a:r>
              <a:rPr lang="en" dirty="0"/>
              <a:t> Babak </a:t>
            </a:r>
            <a:r>
              <a:rPr lang="en" dirty="0" err="1"/>
              <a:t>Penyisihan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4D4FB2-2CF9-5245-9536-F78F878A2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87" y="993775"/>
            <a:ext cx="7715400" cy="3423900"/>
          </a:xfrm>
        </p:spPr>
        <p:txBody>
          <a:bodyPr/>
          <a:lstStyle/>
          <a:p>
            <a:pPr algn="just" fontAlgn="base">
              <a:buSzPct val="100000"/>
              <a:buFont typeface="+mj-lt"/>
              <a:buAutoNum type="arabicPeriod" startAt="6"/>
            </a:pP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pembagian</a:t>
            </a:r>
            <a:r>
              <a:rPr lang="en-ID" sz="1600" dirty="0"/>
              <a:t> link </a:t>
            </a:r>
            <a:r>
              <a:rPr lang="en-ID" sz="1600" dirty="0" err="1"/>
              <a:t>soal</a:t>
            </a:r>
            <a:r>
              <a:rPr lang="en-ID" sz="1600" dirty="0"/>
              <a:t> dan </a:t>
            </a:r>
            <a:r>
              <a:rPr lang="en-ID" sz="1600" dirty="0" err="1"/>
              <a:t>pengerjaan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, </a:t>
            </a:r>
            <a:r>
              <a:rPr lang="en-ID" sz="1600" dirty="0" err="1"/>
              <a:t>instruktur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menjelaskan</a:t>
            </a:r>
            <a:r>
              <a:rPr lang="en-ID" sz="1600" dirty="0"/>
              <a:t> tata </a:t>
            </a:r>
            <a:r>
              <a:rPr lang="en-ID" sz="1600" dirty="0" err="1"/>
              <a:t>cara</a:t>
            </a:r>
            <a:r>
              <a:rPr lang="en-ID" sz="1600" dirty="0"/>
              <a:t> dan </a:t>
            </a:r>
            <a:r>
              <a:rPr lang="en-ID" sz="1600" dirty="0" err="1"/>
              <a:t>mekanisme</a:t>
            </a:r>
            <a:r>
              <a:rPr lang="en-ID" sz="1600" dirty="0"/>
              <a:t> </a:t>
            </a:r>
            <a:r>
              <a:rPr lang="en-ID" sz="1600" dirty="0" err="1"/>
              <a:t>menjawab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media </a:t>
            </a:r>
            <a:r>
              <a:rPr lang="en-ID" sz="1600" i="1" dirty="0"/>
              <a:t>Microsoft</a:t>
            </a:r>
            <a:r>
              <a:rPr lang="en-ID" sz="1600" dirty="0"/>
              <a:t> </a:t>
            </a:r>
            <a:r>
              <a:rPr lang="en-ID" sz="1600" i="1" dirty="0" err="1"/>
              <a:t>Powerpoint</a:t>
            </a:r>
            <a:r>
              <a:rPr lang="en-ID" sz="1600" dirty="0"/>
              <a:t>.</a:t>
            </a:r>
          </a:p>
          <a:p>
            <a:pPr algn="just" fontAlgn="base">
              <a:buSzPct val="100000"/>
              <a:buFont typeface="+mj-lt"/>
              <a:buAutoNum type="arabicPeriod" startAt="6"/>
            </a:pPr>
            <a:r>
              <a:rPr lang="en-ID" sz="1600" dirty="0"/>
              <a:t>Masing-masing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</a:t>
            </a:r>
            <a:r>
              <a:rPr lang="en-ID" sz="1600" i="1" dirty="0"/>
              <a:t>via link</a:t>
            </a:r>
            <a:r>
              <a:rPr lang="en-ID" sz="1600" dirty="0"/>
              <a:t> yang </a:t>
            </a:r>
            <a:r>
              <a:rPr lang="en-ID" sz="1600" dirty="0" err="1"/>
              <a:t>dibagikan</a:t>
            </a:r>
            <a:r>
              <a:rPr lang="en-ID" sz="1600" dirty="0"/>
              <a:t> oleh </a:t>
            </a:r>
            <a:r>
              <a:rPr lang="en-ID" sz="1600" dirty="0" err="1"/>
              <a:t>panitia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kolom</a:t>
            </a:r>
            <a:r>
              <a:rPr lang="en-ID" sz="1600" dirty="0"/>
              <a:t> </a:t>
            </a:r>
            <a:r>
              <a:rPr lang="en-ID" sz="1600" i="1" dirty="0"/>
              <a:t>chat zoom</a:t>
            </a:r>
            <a:r>
              <a:rPr lang="en-ID" sz="1600" dirty="0"/>
              <a:t> </a:t>
            </a:r>
            <a:r>
              <a:rPr lang="en-ID" sz="1600" dirty="0" err="1"/>
              <a:t>sesaat</a:t>
            </a:r>
            <a:r>
              <a:rPr lang="en-ID" sz="1600" dirty="0"/>
              <a:t>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pengerjaan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.</a:t>
            </a:r>
          </a:p>
          <a:p>
            <a:pPr algn="just" fontAlgn="base">
              <a:buSzPct val="100000"/>
              <a:buFont typeface="+mj-lt"/>
              <a:buAutoNum type="arabicPeriod" startAt="6"/>
            </a:pP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panitia</a:t>
            </a:r>
            <a:r>
              <a:rPr lang="en-ID" sz="1600" dirty="0"/>
              <a:t> </a:t>
            </a:r>
            <a:r>
              <a:rPr lang="en-ID" sz="1600" dirty="0" err="1"/>
              <a:t>mengetahui</a:t>
            </a:r>
            <a:r>
              <a:rPr lang="en-ID" sz="1600" dirty="0"/>
              <a:t> </a:t>
            </a:r>
            <a:r>
              <a:rPr lang="en-ID" sz="1600" dirty="0" err="1"/>
              <a:t>adanya</a:t>
            </a:r>
            <a:r>
              <a:rPr lang="en-ID" sz="1600" dirty="0"/>
              <a:t> </a:t>
            </a:r>
            <a:r>
              <a:rPr lang="en-ID" sz="1600" dirty="0" err="1"/>
              <a:t>kecurangan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peringatan</a:t>
            </a:r>
            <a:r>
              <a:rPr lang="en-ID" sz="1600" dirty="0"/>
              <a:t> </a:t>
            </a:r>
            <a:r>
              <a:rPr lang="en-ID" sz="1600" dirty="0" err="1"/>
              <a:t>pertama</a:t>
            </a:r>
            <a:r>
              <a:rPr lang="en-ID" sz="1600" dirty="0"/>
              <a:t>. </a:t>
            </a: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mengulangi</a:t>
            </a:r>
            <a:r>
              <a:rPr lang="en-ID" sz="1600" dirty="0"/>
              <a:t> </a:t>
            </a:r>
            <a:r>
              <a:rPr lang="en-ID" sz="1600" dirty="0" err="1"/>
              <a:t>kecurangan</a:t>
            </a:r>
            <a:r>
              <a:rPr lang="en-ID" sz="1600" dirty="0"/>
              <a:t> yang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dirty="0" err="1"/>
              <a:t>kalinya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peringatan</a:t>
            </a:r>
            <a:r>
              <a:rPr lang="en-ID" sz="1600" dirty="0"/>
              <a:t> </a:t>
            </a:r>
            <a:r>
              <a:rPr lang="en-ID" sz="1600" dirty="0" err="1"/>
              <a:t>kedua</a:t>
            </a:r>
            <a:r>
              <a:rPr lang="en-ID" sz="1600" dirty="0"/>
              <a:t> dan </a:t>
            </a:r>
            <a:r>
              <a:rPr lang="en-ID" sz="1600" dirty="0" err="1"/>
              <a:t>poin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dikurangi</a:t>
            </a:r>
            <a:r>
              <a:rPr lang="en-ID" sz="1600" dirty="0"/>
              <a:t> </a:t>
            </a:r>
            <a:r>
              <a:rPr lang="en-ID" sz="1600" dirty="0" err="1"/>
              <a:t>sebesar</a:t>
            </a:r>
            <a:r>
              <a:rPr lang="en-ID" sz="1600" dirty="0"/>
              <a:t> </a:t>
            </a:r>
            <a:r>
              <a:rPr lang="en-ID" sz="1600" b="1" dirty="0"/>
              <a:t>10 </a:t>
            </a:r>
            <a:r>
              <a:rPr lang="en-ID" sz="1600" b="1" dirty="0" err="1"/>
              <a:t>poin</a:t>
            </a:r>
            <a:r>
              <a:rPr lang="en-ID" sz="1600" b="1" dirty="0"/>
              <a:t> </a:t>
            </a:r>
            <a:r>
              <a:rPr lang="en-ID" sz="1600" dirty="0"/>
              <a:t>dan </a:t>
            </a: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mengulangi</a:t>
            </a:r>
            <a:r>
              <a:rPr lang="en-ID" sz="1600" dirty="0"/>
              <a:t> </a:t>
            </a:r>
            <a:r>
              <a:rPr lang="en-ID" sz="1600" dirty="0" err="1"/>
              <a:t>kecurangan</a:t>
            </a:r>
            <a:r>
              <a:rPr lang="en-ID" sz="1600" dirty="0"/>
              <a:t> yang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tiga</a:t>
            </a:r>
            <a:r>
              <a:rPr lang="en-ID" sz="1600" dirty="0"/>
              <a:t> </a:t>
            </a:r>
            <a:r>
              <a:rPr lang="en-ID" sz="1600" dirty="0" err="1"/>
              <a:t>kalinya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di </a:t>
            </a:r>
            <a:r>
              <a:rPr lang="en-ID" sz="1600" b="1" dirty="0" err="1"/>
              <a:t>diskualifikasi</a:t>
            </a:r>
            <a:r>
              <a:rPr lang="en-ID" sz="1600" b="1" dirty="0"/>
              <a:t>.</a:t>
            </a:r>
            <a:endParaRPr lang="en-ID" sz="1600" dirty="0"/>
          </a:p>
          <a:p>
            <a:pPr algn="just" fontAlgn="base">
              <a:buSzPct val="100000"/>
              <a:buFont typeface="+mj-lt"/>
              <a:buAutoNum type="arabicPeriod" startAt="6"/>
            </a:pP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</a:t>
            </a:r>
            <a:r>
              <a:rPr lang="en-ID" sz="1600" dirty="0" err="1"/>
              <a:t>juri</a:t>
            </a:r>
            <a:r>
              <a:rPr lang="en-ID" sz="1600" dirty="0"/>
              <a:t> dan </a:t>
            </a:r>
            <a:r>
              <a:rPr lang="en-ID" sz="1600" dirty="0" err="1"/>
              <a:t>panitia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diganggu</a:t>
            </a:r>
            <a:r>
              <a:rPr lang="en-ID" sz="1600" dirty="0"/>
              <a:t> </a:t>
            </a:r>
            <a:r>
              <a:rPr lang="en-ID" sz="1600" dirty="0" err="1"/>
              <a:t>gugat</a:t>
            </a:r>
            <a:r>
              <a:rPr lang="en-ID" sz="1600" dirty="0"/>
              <a:t>.</a:t>
            </a:r>
          </a:p>
          <a:p>
            <a:pPr algn="just">
              <a:buSzPct val="100000"/>
              <a:buFont typeface="+mj-lt"/>
              <a:buAutoNum type="arabicPeriod" startAt="6"/>
            </a:pPr>
            <a:endParaRPr lang="en-ID" sz="1600" dirty="0"/>
          </a:p>
          <a:p>
            <a:pPr algn="just">
              <a:buSzPct val="100000"/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FB66EA-B080-4883-B4D4-3A8CF2EC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0" y="243031"/>
            <a:ext cx="7715400" cy="576900"/>
          </a:xfrm>
        </p:spPr>
        <p:txBody>
          <a:bodyPr/>
          <a:lstStyle/>
          <a:p>
            <a:r>
              <a:rPr lang="en-US" sz="4800" dirty="0"/>
              <a:t>BABAK PENYISIHAN</a:t>
            </a:r>
            <a:endParaRPr lang="id-ID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5F6376-045F-48A6-8900-C299A173AEE4}"/>
              </a:ext>
            </a:extLst>
          </p:cNvPr>
          <p:cNvSpPr/>
          <p:nvPr/>
        </p:nvSpPr>
        <p:spPr>
          <a:xfrm>
            <a:off x="5753100" y="1358100"/>
            <a:ext cx="2362200" cy="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Quicksand Light" panose="020B0604020202020204" charset="0"/>
              </a:rPr>
              <a:t>SESI 2 </a:t>
            </a:r>
            <a:endParaRPr lang="id-ID" sz="2000" b="1" dirty="0">
              <a:latin typeface="Quicksand Light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73467-488D-4850-A721-0040D295E6DA}"/>
              </a:ext>
            </a:extLst>
          </p:cNvPr>
          <p:cNvSpPr/>
          <p:nvPr/>
        </p:nvSpPr>
        <p:spPr>
          <a:xfrm>
            <a:off x="1028700" y="1342700"/>
            <a:ext cx="2362200" cy="33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Quicksand Light" panose="020B0604020202020204" charset="0"/>
              </a:rPr>
              <a:t>SESI 1 </a:t>
            </a:r>
            <a:endParaRPr lang="id-ID" sz="2000" b="1" dirty="0">
              <a:latin typeface="Quicksand Ligh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CE5F6-4939-41E6-8677-5485D11E4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0" r="11294"/>
          <a:stretch/>
        </p:blipFill>
        <p:spPr>
          <a:xfrm>
            <a:off x="387288" y="1794792"/>
            <a:ext cx="3645024" cy="2187015"/>
          </a:xfrm>
          <a:prstGeom prst="roundRect">
            <a:avLst/>
          </a:prstGeom>
        </p:spPr>
      </p:pic>
      <p:pic>
        <p:nvPicPr>
          <p:cNvPr id="1026" name="Picture 2" descr="Cara Membuat Google Form untuk Berbagai Kebutuhan">
            <a:extLst>
              <a:ext uri="{FF2B5EF4-FFF2-40B4-BE49-F238E27FC236}">
                <a16:creationId xmlns:a16="http://schemas.microsoft.com/office/drawing/2014/main" id="{8BBFDA84-F9D5-4440-96FD-FAEC4B74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12" y="1794793"/>
            <a:ext cx="3645025" cy="21870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891D7-8021-4CE4-9213-9C9E9904C8AB}"/>
              </a:ext>
            </a:extLst>
          </p:cNvPr>
          <p:cNvSpPr txBox="1"/>
          <p:nvPr/>
        </p:nvSpPr>
        <p:spPr>
          <a:xfrm>
            <a:off x="387288" y="3978336"/>
            <a:ext cx="3645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latin typeface="Quicksand Light" panose="020B0604020202020204" charset="0"/>
              </a:rPr>
              <a:t>Pilihan</a:t>
            </a:r>
            <a:r>
              <a:rPr lang="en-ID" sz="2400" b="1" dirty="0">
                <a:latin typeface="Quicksand Light" panose="020B0604020202020204" charset="0"/>
              </a:rPr>
              <a:t> Ganda / </a:t>
            </a:r>
            <a:r>
              <a:rPr lang="en-ID" sz="2400" b="1" i="1" dirty="0">
                <a:latin typeface="Quicksand Light" panose="020B0604020202020204" charset="0"/>
              </a:rPr>
              <a:t>MCQ</a:t>
            </a:r>
            <a:endParaRPr lang="id-ID" sz="2400" dirty="0">
              <a:latin typeface="Quicksand Ligh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11450-B74D-42D9-9200-D5C015CDE0F6}"/>
              </a:ext>
            </a:extLst>
          </p:cNvPr>
          <p:cNvSpPr txBox="1"/>
          <p:nvPr/>
        </p:nvSpPr>
        <p:spPr>
          <a:xfrm>
            <a:off x="5226112" y="3978336"/>
            <a:ext cx="3645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latin typeface="Quicksand Light" panose="020B0604020202020204" charset="0"/>
              </a:rPr>
              <a:t>Uraian</a:t>
            </a:r>
            <a:r>
              <a:rPr lang="en-ID" sz="2400" b="1" dirty="0">
                <a:latin typeface="Quicksand Light" panose="020B0604020202020204" charset="0"/>
              </a:rPr>
              <a:t> / </a:t>
            </a:r>
            <a:r>
              <a:rPr lang="en-ID" sz="2400" b="1" dirty="0" err="1">
                <a:latin typeface="Quicksand Light" panose="020B0604020202020204" charset="0"/>
              </a:rPr>
              <a:t>Esai</a:t>
            </a:r>
            <a:endParaRPr lang="id-ID" sz="2400" dirty="0">
              <a:latin typeface="Quicksand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1C41054-B670-494C-95FA-C94490FB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00" y="825500"/>
            <a:ext cx="7715400" cy="3962400"/>
          </a:xfrm>
        </p:spPr>
        <p:txBody>
          <a:bodyPr/>
          <a:lstStyle/>
          <a:p>
            <a:pPr lvl="0" algn="just" fontAlgn="base">
              <a:buSzPct val="100000"/>
            </a:pP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i="1" dirty="0"/>
              <a:t>website</a:t>
            </a:r>
            <a:r>
              <a:rPr lang="en-ID" sz="1600" dirty="0"/>
              <a:t> </a:t>
            </a:r>
            <a:r>
              <a:rPr lang="en-ID" sz="1600" b="1" dirty="0"/>
              <a:t>CBT FK UHT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diakses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i="1" dirty="0"/>
              <a:t>Google Chrome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  </a:t>
            </a:r>
            <a:r>
              <a:rPr lang="en-ID" sz="1600" i="1" dirty="0"/>
              <a:t>username</a:t>
            </a:r>
            <a:r>
              <a:rPr lang="en-ID" sz="1600" dirty="0"/>
              <a:t>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perlombaan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i="1" dirty="0"/>
              <a:t>password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dibagikan</a:t>
            </a:r>
            <a:r>
              <a:rPr lang="en-ID" sz="1600" dirty="0"/>
              <a:t> </a:t>
            </a:r>
            <a:r>
              <a:rPr lang="en-ID" sz="1600" dirty="0" err="1"/>
              <a:t>oleh</a:t>
            </a:r>
            <a:r>
              <a:rPr lang="en-ID" sz="1600" dirty="0"/>
              <a:t> </a:t>
            </a:r>
            <a:r>
              <a:rPr lang="en-ID" sz="1600" dirty="0" err="1"/>
              <a:t>masing-masing</a:t>
            </a:r>
            <a:r>
              <a:rPr lang="en-ID" sz="1600" dirty="0"/>
              <a:t> LO </a:t>
            </a:r>
            <a:r>
              <a:rPr lang="en-ID" sz="1600" dirty="0" err="1"/>
              <a:t>pada</a:t>
            </a:r>
            <a:r>
              <a:rPr lang="en-ID" sz="1600" dirty="0"/>
              <a:t> </a:t>
            </a:r>
            <a:r>
              <a:rPr lang="en-ID" sz="1600" dirty="0" err="1"/>
              <a:t>hari</a:t>
            </a:r>
            <a:r>
              <a:rPr lang="en-ID" sz="1600" dirty="0"/>
              <a:t> </a:t>
            </a:r>
            <a:r>
              <a:rPr lang="en-ID" sz="1600" dirty="0" err="1"/>
              <a:t>pelaksanaan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Tipe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yang </a:t>
            </a:r>
            <a:r>
              <a:rPr lang="en-ID" sz="1600" dirty="0" err="1"/>
              <a:t>diujikan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MCQ (</a:t>
            </a:r>
            <a:r>
              <a:rPr lang="en-ID" sz="1600" i="1" dirty="0"/>
              <a:t>Multiple Choice Question</a:t>
            </a:r>
            <a:r>
              <a:rPr lang="en-ID" sz="1600" dirty="0"/>
              <a:t>)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</a:t>
            </a:r>
            <a:r>
              <a:rPr lang="en-ID" sz="1600" dirty="0" err="1"/>
              <a:t>pilihan</a:t>
            </a:r>
            <a:r>
              <a:rPr lang="en-ID" sz="1600" dirty="0"/>
              <a:t> </a:t>
            </a:r>
            <a:r>
              <a:rPr lang="en-ID" sz="1600" dirty="0" err="1"/>
              <a:t>ganda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5 </a:t>
            </a:r>
            <a:r>
              <a:rPr lang="en-ID" sz="1600" dirty="0" err="1"/>
              <a:t>pilihan</a:t>
            </a:r>
            <a:r>
              <a:rPr lang="en-ID" sz="1600" dirty="0"/>
              <a:t> </a:t>
            </a:r>
            <a:r>
              <a:rPr lang="en-ID" sz="1600" dirty="0" err="1"/>
              <a:t>jawaban</a:t>
            </a:r>
            <a:r>
              <a:rPr lang="en-ID" sz="1600" dirty="0"/>
              <a:t> (</a:t>
            </a:r>
            <a:r>
              <a:rPr lang="en-ID" sz="1600" dirty="0" err="1"/>
              <a:t>pilihan</a:t>
            </a:r>
            <a:r>
              <a:rPr lang="en-ID" sz="1600" dirty="0"/>
              <a:t> </a:t>
            </a:r>
            <a:r>
              <a:rPr lang="en-ID" sz="1600" dirty="0" err="1"/>
              <a:t>jawaban</a:t>
            </a:r>
            <a:r>
              <a:rPr lang="en-ID" sz="1600" dirty="0"/>
              <a:t> A </a:t>
            </a:r>
            <a:r>
              <a:rPr lang="en-ID" sz="1600" dirty="0" err="1"/>
              <a:t>sampai</a:t>
            </a:r>
            <a:r>
              <a:rPr lang="en-ID" sz="1600" dirty="0"/>
              <a:t> E).</a:t>
            </a:r>
          </a:p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memilih</a:t>
            </a:r>
            <a:r>
              <a:rPr lang="en-ID" sz="1600" dirty="0"/>
              <a:t> 1 </a:t>
            </a:r>
            <a:r>
              <a:rPr lang="en-ID" sz="1600" dirty="0" err="1"/>
              <a:t>jawaban</a:t>
            </a:r>
            <a:r>
              <a:rPr lang="en-ID" sz="1600" dirty="0"/>
              <a:t> yang paling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kelima</a:t>
            </a:r>
            <a:r>
              <a:rPr lang="en-ID" sz="1600" dirty="0"/>
              <a:t> </a:t>
            </a:r>
            <a:r>
              <a:rPr lang="en-ID" sz="1600" dirty="0" err="1"/>
              <a:t>pilihan</a:t>
            </a:r>
            <a:r>
              <a:rPr lang="en-ID" sz="1600" dirty="0"/>
              <a:t> </a:t>
            </a:r>
            <a:r>
              <a:rPr lang="en-ID" sz="1600" dirty="0" err="1"/>
              <a:t>jawaban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Alokasi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b="1" dirty="0"/>
              <a:t>35 </a:t>
            </a:r>
            <a:r>
              <a:rPr lang="en-ID" sz="1600" b="1" dirty="0" err="1"/>
              <a:t>menit</a:t>
            </a:r>
            <a:r>
              <a:rPr lang="en-ID" sz="1600" b="1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mengerjakan</a:t>
            </a:r>
            <a:r>
              <a:rPr lang="en-ID" sz="1600" dirty="0"/>
              <a:t> 35 </a:t>
            </a:r>
            <a:r>
              <a:rPr lang="en-ID" sz="1600" dirty="0" err="1"/>
              <a:t>nomor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memastikan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keseluruhan</a:t>
            </a:r>
            <a:r>
              <a:rPr lang="en-ID" sz="1600" dirty="0"/>
              <a:t> </a:t>
            </a:r>
            <a:r>
              <a:rPr lang="en-ID" sz="1600" dirty="0" err="1"/>
              <a:t>nomor</a:t>
            </a:r>
            <a:r>
              <a:rPr lang="en-ID" sz="1600" dirty="0"/>
              <a:t> </a:t>
            </a:r>
            <a:r>
              <a:rPr lang="en-ID" sz="1600" dirty="0" err="1"/>
              <a:t>soal</a:t>
            </a:r>
            <a:r>
              <a:rPr lang="en-ID" sz="1600" dirty="0"/>
              <a:t>.</a:t>
            </a:r>
          </a:p>
          <a:p>
            <a:pPr lvl="0" algn="just" fontAlgn="base">
              <a:buSzPct val="100000"/>
            </a:pP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selesai</a:t>
            </a:r>
            <a:r>
              <a:rPr lang="en-ID" sz="1600" dirty="0"/>
              <a:t>, </a:t>
            </a:r>
            <a:r>
              <a:rPr lang="en-ID" sz="1600" dirty="0" err="1"/>
              <a:t>peserta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melaporkan</a:t>
            </a:r>
            <a:r>
              <a:rPr lang="en-ID" sz="1600" dirty="0"/>
              <a:t> dan </a:t>
            </a:r>
            <a:r>
              <a:rPr lang="en-ID" sz="1600" dirty="0" err="1"/>
              <a:t>menunjukan</a:t>
            </a:r>
            <a:r>
              <a:rPr lang="en-ID" sz="1600" dirty="0"/>
              <a:t> </a:t>
            </a:r>
            <a:r>
              <a:rPr lang="en-ID" sz="1600" dirty="0" err="1"/>
              <a:t>layar</a:t>
            </a:r>
            <a:r>
              <a:rPr lang="en-ID" sz="1600" dirty="0"/>
              <a:t> </a:t>
            </a:r>
            <a:r>
              <a:rPr lang="en-ID" sz="1600" i="1" dirty="0"/>
              <a:t>monitor</a:t>
            </a:r>
            <a:r>
              <a:rPr lang="en-ID" sz="1600" dirty="0"/>
              <a:t> pada </a:t>
            </a:r>
            <a:r>
              <a:rPr lang="en-ID" sz="1600" dirty="0" err="1"/>
              <a:t>tampilan</a:t>
            </a:r>
            <a:r>
              <a:rPr lang="en-ID" sz="1600" dirty="0"/>
              <a:t> </a:t>
            </a:r>
            <a:r>
              <a:rPr lang="en-ID" sz="1600" i="1" dirty="0"/>
              <a:t>home</a:t>
            </a:r>
            <a:r>
              <a:rPr lang="en-ID" sz="1600" dirty="0"/>
              <a:t> </a:t>
            </a:r>
            <a:r>
              <a:rPr lang="en-ID" sz="1600" b="1" dirty="0"/>
              <a:t>CBT FK UHT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pengawas</a:t>
            </a:r>
            <a:r>
              <a:rPr lang="en-ID" sz="1600" dirty="0"/>
              <a:t> masing-masing </a:t>
            </a:r>
            <a:r>
              <a:rPr lang="en-ID" sz="1600" i="1" dirty="0"/>
              <a:t>Breakout Room Zoom</a:t>
            </a:r>
            <a:r>
              <a:rPr lang="en-ID" sz="1600" dirty="0"/>
              <a:t>.</a:t>
            </a:r>
          </a:p>
          <a:p>
            <a:pPr marL="114300" indent="0" algn="just">
              <a:buSzPct val="100000"/>
              <a:buNone/>
            </a:pP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FE1967-2C59-604F-8D51-82274A3D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15400" cy="576900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Babak </a:t>
            </a:r>
            <a:r>
              <a:rPr lang="en-US" dirty="0" err="1"/>
              <a:t>Pilihan</a:t>
            </a:r>
            <a:r>
              <a:rPr lang="en-US" dirty="0"/>
              <a:t> Ganda</a:t>
            </a:r>
          </a:p>
        </p:txBody>
      </p:sp>
    </p:spTree>
    <p:extLst>
      <p:ext uri="{BB962C8B-B14F-4D97-AF65-F5344CB8AC3E}">
        <p14:creationId xmlns:p14="http://schemas.microsoft.com/office/powerpoint/2010/main" val="39546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0597BF-F147-2944-9F2E-371B77A26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593" y="769937"/>
            <a:ext cx="8186813" cy="4233863"/>
          </a:xfrm>
        </p:spPr>
        <p:txBody>
          <a:bodyPr/>
          <a:lstStyle/>
          <a:p>
            <a:pPr lvl="0" algn="just" fontAlgn="base">
              <a:buSzPct val="100000"/>
            </a:pPr>
            <a:r>
              <a:rPr lang="en-ID" sz="1800" dirty="0"/>
              <a:t>Setelah </a:t>
            </a:r>
            <a:r>
              <a:rPr lang="en-ID" sz="1800" dirty="0" err="1"/>
              <a:t>peserta</a:t>
            </a:r>
            <a:r>
              <a:rPr lang="en-ID" sz="1800" dirty="0"/>
              <a:t> </a:t>
            </a:r>
            <a:r>
              <a:rPr lang="en-ID" sz="1800" dirty="0" err="1"/>
              <a:t>menyelesaikan</a:t>
            </a:r>
            <a:r>
              <a:rPr lang="en-ID" sz="1800" dirty="0"/>
              <a:t> </a:t>
            </a:r>
            <a:r>
              <a:rPr lang="en-ID" sz="1800" dirty="0" err="1"/>
              <a:t>sesi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melanjutkan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sesi</a:t>
            </a:r>
            <a:r>
              <a:rPr lang="en-ID" sz="1800" dirty="0"/>
              <a:t> </a:t>
            </a:r>
            <a:r>
              <a:rPr lang="en-ID" sz="1800" dirty="0" err="1"/>
              <a:t>kedua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Tipe</a:t>
            </a:r>
            <a:r>
              <a:rPr lang="en-ID" sz="1800" dirty="0"/>
              <a:t> </a:t>
            </a:r>
            <a:r>
              <a:rPr lang="en-ID" sz="1800" dirty="0" err="1"/>
              <a:t>soal</a:t>
            </a:r>
            <a:r>
              <a:rPr lang="en-ID" sz="1800" dirty="0"/>
              <a:t> yang </a:t>
            </a:r>
            <a:r>
              <a:rPr lang="en-ID" sz="1800" dirty="0" err="1"/>
              <a:t>diujikan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esai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uraian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i="1" dirty="0"/>
              <a:t>website</a:t>
            </a:r>
            <a:r>
              <a:rPr lang="en-ID" sz="1800" dirty="0"/>
              <a:t> </a:t>
            </a:r>
            <a:r>
              <a:rPr lang="en-ID" sz="1800" b="1" i="1" dirty="0"/>
              <a:t>Google Form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diakses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i="1" dirty="0"/>
              <a:t>Google Chrome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Diberikan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10 </a:t>
            </a:r>
            <a:r>
              <a:rPr lang="en-ID" sz="1800" dirty="0" err="1"/>
              <a:t>menit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mengisi</a:t>
            </a:r>
            <a:r>
              <a:rPr lang="en-ID" sz="1800" dirty="0"/>
              <a:t> </a:t>
            </a:r>
            <a:r>
              <a:rPr lang="en-ID" sz="1800" dirty="0" err="1"/>
              <a:t>identitas</a:t>
            </a:r>
            <a:r>
              <a:rPr lang="en-ID" sz="1800" dirty="0"/>
              <a:t> </a:t>
            </a:r>
            <a:r>
              <a:rPr lang="en-ID" sz="1800" dirty="0" err="1"/>
              <a:t>pada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i="1" dirty="0"/>
              <a:t>Google Forms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Peserta</a:t>
            </a:r>
            <a:r>
              <a:rPr lang="en-ID" sz="1800" dirty="0"/>
              <a:t> </a:t>
            </a:r>
            <a:r>
              <a:rPr lang="en-ID" sz="1800" dirty="0" err="1"/>
              <a:t>diminta</a:t>
            </a:r>
            <a:r>
              <a:rPr lang="en-ID" sz="1800" dirty="0"/>
              <a:t> </a:t>
            </a:r>
            <a:r>
              <a:rPr lang="en-ID" sz="1800" dirty="0" err="1"/>
              <a:t>menuliskan</a:t>
            </a:r>
            <a:r>
              <a:rPr lang="en-ID" sz="1800" dirty="0"/>
              <a:t> </a:t>
            </a:r>
            <a:r>
              <a:rPr lang="en-ID" sz="1800" dirty="0" err="1"/>
              <a:t>jawaban</a:t>
            </a:r>
            <a:r>
              <a:rPr lang="en-ID" sz="1800" dirty="0"/>
              <a:t> pada </a:t>
            </a:r>
            <a:r>
              <a:rPr lang="en-ID" sz="1800" dirty="0" err="1"/>
              <a:t>kolom</a:t>
            </a:r>
            <a:r>
              <a:rPr lang="en-ID" sz="1800" dirty="0"/>
              <a:t> </a:t>
            </a:r>
            <a:r>
              <a:rPr lang="en-ID" sz="1800" dirty="0" err="1"/>
              <a:t>jawaban</a:t>
            </a:r>
            <a:r>
              <a:rPr lang="en-ID" sz="1800" dirty="0"/>
              <a:t>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disediakan</a:t>
            </a:r>
            <a:r>
              <a:rPr lang="en-ID" sz="1800" dirty="0"/>
              <a:t> dan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batasan</a:t>
            </a:r>
            <a:r>
              <a:rPr lang="en-ID" sz="1800" dirty="0"/>
              <a:t> </a:t>
            </a:r>
            <a:r>
              <a:rPr lang="en-ID" sz="1800" dirty="0" err="1"/>
              <a:t>panjang</a:t>
            </a:r>
            <a:r>
              <a:rPr lang="en-ID" sz="1800" dirty="0"/>
              <a:t> </a:t>
            </a:r>
            <a:r>
              <a:rPr lang="en-ID" sz="1800" dirty="0" err="1"/>
              <a:t>jawaban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Alokasi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b="1" dirty="0"/>
              <a:t>30 </a:t>
            </a:r>
            <a:r>
              <a:rPr lang="en-ID" sz="1800" b="1" dirty="0" err="1"/>
              <a:t>menit</a:t>
            </a:r>
            <a:r>
              <a:rPr lang="en-ID" sz="1800" b="1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mengerjakan</a:t>
            </a:r>
            <a:r>
              <a:rPr lang="en-ID" sz="1800" dirty="0"/>
              <a:t> 5 </a:t>
            </a:r>
            <a:r>
              <a:rPr lang="en-ID" sz="1800" dirty="0" err="1"/>
              <a:t>nomor</a:t>
            </a:r>
            <a:r>
              <a:rPr lang="en-ID" sz="1800" dirty="0"/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token </a:t>
            </a:r>
            <a:r>
              <a:rPr lang="en-ID" sz="1800" dirty="0" err="1"/>
              <a:t>diberikan</a:t>
            </a:r>
            <a:r>
              <a:rPr lang="en-ID" sz="1800" dirty="0"/>
              <a:t> oleh </a:t>
            </a:r>
            <a:r>
              <a:rPr lang="en-ID" sz="1800" dirty="0" err="1"/>
              <a:t>panitia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i="1" dirty="0"/>
              <a:t>chat Zoom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r>
              <a:rPr lang="en-ID" sz="1800" dirty="0" err="1"/>
              <a:t>Peserta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i="1" dirty="0"/>
              <a:t>submit</a:t>
            </a:r>
            <a:r>
              <a:rPr lang="en-ID" sz="1800" dirty="0"/>
              <a:t> </a:t>
            </a:r>
            <a:r>
              <a:rPr lang="en-ID" sz="1800" dirty="0" err="1"/>
              <a:t>tepat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. Setelah </a:t>
            </a:r>
            <a:r>
              <a:rPr lang="en-ID" sz="1800" dirty="0" err="1"/>
              <a:t>selesai</a:t>
            </a:r>
            <a:r>
              <a:rPr lang="en-ID" sz="1800" dirty="0"/>
              <a:t> </a:t>
            </a:r>
            <a:r>
              <a:rPr lang="en-ID" sz="1800" dirty="0" err="1"/>
              <a:t>mengerjakan</a:t>
            </a:r>
            <a:r>
              <a:rPr lang="en-ID" sz="1800" dirty="0"/>
              <a:t> </a:t>
            </a:r>
            <a:r>
              <a:rPr lang="en-ID" sz="1800" dirty="0" err="1"/>
              <a:t>peserta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melaporkan</a:t>
            </a:r>
            <a:r>
              <a:rPr lang="en-ID" sz="1800" dirty="0"/>
              <a:t> dan </a:t>
            </a:r>
            <a:r>
              <a:rPr lang="en-ID" sz="1800" dirty="0" err="1"/>
              <a:t>menunjukan</a:t>
            </a:r>
            <a:r>
              <a:rPr lang="en-ID" sz="1800" dirty="0"/>
              <a:t> </a:t>
            </a:r>
            <a:r>
              <a:rPr lang="en-ID" sz="1800" dirty="0" err="1"/>
              <a:t>layar</a:t>
            </a:r>
            <a:r>
              <a:rPr lang="en-ID" sz="1800" dirty="0"/>
              <a:t> </a:t>
            </a:r>
            <a:r>
              <a:rPr lang="en-ID" sz="1800" i="1" dirty="0"/>
              <a:t>monitor</a:t>
            </a:r>
            <a:r>
              <a:rPr lang="en-ID" sz="1800" dirty="0"/>
              <a:t> </a:t>
            </a:r>
            <a:r>
              <a:rPr lang="en-ID" sz="1800" dirty="0" err="1"/>
              <a:t>kepada</a:t>
            </a:r>
            <a:r>
              <a:rPr lang="en-ID" sz="1800" dirty="0"/>
              <a:t> </a:t>
            </a:r>
            <a:r>
              <a:rPr lang="en-ID" sz="1800" dirty="0" err="1"/>
              <a:t>pengawas</a:t>
            </a:r>
            <a:r>
              <a:rPr lang="en-ID" sz="1800" dirty="0"/>
              <a:t> masing-masing </a:t>
            </a:r>
            <a:r>
              <a:rPr lang="en-ID" sz="1800" i="1" dirty="0"/>
              <a:t>Breakout Room Zoom</a:t>
            </a:r>
            <a:r>
              <a:rPr lang="en-ID" sz="1800" dirty="0"/>
              <a:t>.</a:t>
            </a:r>
          </a:p>
          <a:p>
            <a:pPr lvl="0" algn="just" fontAlgn="base">
              <a:buSzPct val="100000"/>
            </a:pPr>
            <a:endParaRPr lang="en-ID" sz="1400" dirty="0"/>
          </a:p>
          <a:p>
            <a:pPr marL="114300" indent="0" algn="just">
              <a:buSzPct val="100000"/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10734-5288-9740-A0EC-7C79EE4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31"/>
            <a:ext cx="7715400" cy="576900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Uraian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3DDD5E-70CA-6640-968F-36649DBD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821924"/>
            <a:ext cx="6443662" cy="2931000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Penilaian</a:t>
            </a:r>
            <a:br>
              <a:rPr lang="en-US" dirty="0"/>
            </a:br>
            <a:r>
              <a:rPr lang="en-US" dirty="0"/>
              <a:t>Babak </a:t>
            </a:r>
            <a:r>
              <a:rPr lang="en-US" dirty="0" err="1"/>
              <a:t>Penyisihan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7365912-D3B2-AC4D-8152-21CBC2DE2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3325"/>
            <a:ext cx="9143999" cy="2047875"/>
          </a:xfrm>
        </p:spPr>
        <p:txBody>
          <a:bodyPr/>
          <a:lstStyle/>
          <a:p>
            <a:pPr marL="114300" indent="0">
              <a:buNone/>
            </a:pPr>
            <a:r>
              <a:rPr lang="en-ID" sz="2200" b="1" dirty="0" err="1"/>
              <a:t>Sesi</a:t>
            </a:r>
            <a:r>
              <a:rPr lang="en-ID" sz="2200" b="1" dirty="0"/>
              <a:t> 1 </a:t>
            </a:r>
            <a:r>
              <a:rPr lang="en-ID" sz="2200" b="1" dirty="0" err="1"/>
              <a:t>Pilihan</a:t>
            </a:r>
            <a:r>
              <a:rPr lang="en-ID" sz="2200" b="1" dirty="0"/>
              <a:t> Ganda / </a:t>
            </a:r>
            <a:r>
              <a:rPr lang="en-ID" sz="2200" b="1" i="1" dirty="0"/>
              <a:t>Multiple Choice Question</a:t>
            </a:r>
            <a:endParaRPr lang="en-ID" sz="2200" dirty="0"/>
          </a:p>
          <a:p>
            <a:pPr marL="596900" lvl="1" indent="0">
              <a:buNone/>
            </a:pPr>
            <a:r>
              <a:rPr lang="en-ID" sz="2200" dirty="0" err="1"/>
              <a:t>Soal</a:t>
            </a:r>
            <a:r>
              <a:rPr lang="en-ID" sz="2200" dirty="0"/>
              <a:t> </a:t>
            </a:r>
            <a:r>
              <a:rPr lang="en-ID" sz="2200" dirty="0" err="1"/>
              <a:t>berjumlah</a:t>
            </a:r>
            <a:r>
              <a:rPr lang="en-ID" sz="2200" dirty="0"/>
              <a:t> 35 </a:t>
            </a:r>
            <a:r>
              <a:rPr lang="en-ID" sz="2200" dirty="0" err="1"/>
              <a:t>nomor</a:t>
            </a:r>
            <a:endParaRPr lang="en-ID" sz="2200" dirty="0"/>
          </a:p>
          <a:p>
            <a:pPr marL="596900" lvl="1" indent="0">
              <a:buNone/>
            </a:pPr>
            <a:r>
              <a:rPr lang="en-ID" sz="2200" dirty="0" err="1"/>
              <a:t>Sistem</a:t>
            </a:r>
            <a:r>
              <a:rPr lang="en-ID" sz="2200" dirty="0"/>
              <a:t> </a:t>
            </a:r>
            <a:r>
              <a:rPr lang="en-ID" sz="2200" dirty="0" err="1"/>
              <a:t>penilaian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soal</a:t>
            </a:r>
            <a:r>
              <a:rPr lang="en-ID" sz="2200" dirty="0"/>
              <a:t> </a:t>
            </a:r>
            <a:r>
              <a:rPr lang="en-ID" sz="2200" dirty="0" err="1"/>
              <a:t>pilihan</a:t>
            </a:r>
            <a:r>
              <a:rPr lang="en-ID" sz="2200" dirty="0"/>
              <a:t> </a:t>
            </a:r>
            <a:r>
              <a:rPr lang="en-ID" sz="2200" dirty="0" err="1"/>
              <a:t>ganda</a:t>
            </a:r>
            <a:r>
              <a:rPr lang="en-ID" sz="2200" dirty="0"/>
              <a:t> :</a:t>
            </a:r>
          </a:p>
          <a:p>
            <a:pPr marL="939800" lvl="1" indent="-342900" fontAlgn="base">
              <a:buSzPct val="100000"/>
              <a:buFont typeface="Wingdings" panose="05000000000000000000" pitchFamily="2" charset="2"/>
              <a:buChar char="§"/>
            </a:pPr>
            <a:r>
              <a:rPr lang="en-ID" sz="2200" dirty="0" err="1"/>
              <a:t>Poin</a:t>
            </a:r>
            <a:r>
              <a:rPr lang="en-ID" sz="2200" dirty="0"/>
              <a:t> </a:t>
            </a:r>
            <a:r>
              <a:rPr lang="en-ID" sz="2200" b="1" dirty="0"/>
              <a:t>+ 2</a:t>
            </a:r>
            <a:r>
              <a:rPr lang="en-ID" sz="2200" dirty="0"/>
              <a:t> </a:t>
            </a:r>
            <a:r>
              <a:rPr lang="en-ID" sz="2200" dirty="0" err="1"/>
              <a:t>jika</a:t>
            </a:r>
            <a:r>
              <a:rPr lang="en-ID" sz="2200" dirty="0"/>
              <a:t> </a:t>
            </a:r>
            <a:r>
              <a:rPr lang="en-ID" sz="2200" dirty="0" err="1"/>
              <a:t>jawaban</a:t>
            </a:r>
            <a:r>
              <a:rPr lang="en-ID" sz="2200" dirty="0"/>
              <a:t> </a:t>
            </a:r>
            <a:r>
              <a:rPr lang="en-ID" sz="2200" b="1" dirty="0" err="1"/>
              <a:t>benar</a:t>
            </a:r>
            <a:endParaRPr lang="en-ID" sz="2200" b="1" dirty="0"/>
          </a:p>
          <a:p>
            <a:pPr marL="939800" lvl="1" indent="-342900" fontAlgn="base">
              <a:buSzPct val="100000"/>
              <a:buFont typeface="Wingdings" panose="05000000000000000000" pitchFamily="2" charset="2"/>
              <a:buChar char="§"/>
            </a:pPr>
            <a:r>
              <a:rPr lang="en-ID" sz="2200" dirty="0" err="1"/>
              <a:t>Poin</a:t>
            </a:r>
            <a:r>
              <a:rPr lang="en-ID" sz="2200" dirty="0"/>
              <a:t> </a:t>
            </a:r>
            <a:r>
              <a:rPr lang="en-ID" sz="2200" b="1" dirty="0"/>
              <a:t>+ 0</a:t>
            </a:r>
            <a:r>
              <a:rPr lang="en-ID" sz="2200" dirty="0"/>
              <a:t> </a:t>
            </a:r>
            <a:r>
              <a:rPr lang="en-ID" sz="2200" dirty="0" err="1"/>
              <a:t>jika</a:t>
            </a:r>
            <a:r>
              <a:rPr lang="en-ID" sz="2200" dirty="0"/>
              <a:t> </a:t>
            </a:r>
            <a:r>
              <a:rPr lang="en-ID" sz="2200" dirty="0" err="1"/>
              <a:t>jawaban</a:t>
            </a:r>
            <a:r>
              <a:rPr lang="en-ID" sz="2200" dirty="0"/>
              <a:t> </a:t>
            </a:r>
            <a:r>
              <a:rPr lang="en-ID" sz="2200" b="1" dirty="0"/>
              <a:t>salah</a:t>
            </a:r>
            <a:r>
              <a:rPr lang="en-ID" sz="2200" dirty="0"/>
              <a:t> </a:t>
            </a:r>
            <a:r>
              <a:rPr lang="en-ID" sz="2200" dirty="0" err="1"/>
              <a:t>maupun</a:t>
            </a:r>
            <a:r>
              <a:rPr lang="en-ID" sz="2200" dirty="0"/>
              <a:t> </a:t>
            </a:r>
            <a:r>
              <a:rPr lang="en-ID" sz="2200" b="1" dirty="0" err="1"/>
              <a:t>tidak</a:t>
            </a:r>
            <a:r>
              <a:rPr lang="en-ID" sz="2200" b="1" dirty="0"/>
              <a:t> </a:t>
            </a:r>
            <a:r>
              <a:rPr lang="en-ID" sz="2200" b="1" dirty="0" err="1"/>
              <a:t>dijawab</a:t>
            </a:r>
            <a:r>
              <a:rPr lang="en-ID" sz="2200" dirty="0"/>
              <a:t>/</a:t>
            </a:r>
            <a:r>
              <a:rPr lang="en-ID" sz="2200" b="1" dirty="0" err="1"/>
              <a:t>kosong</a:t>
            </a:r>
            <a:endParaRPr lang="en-ID" sz="2200" b="1" dirty="0"/>
          </a:p>
          <a:p>
            <a:pPr marL="596900" lvl="1" indent="0">
              <a:buNone/>
            </a:pPr>
            <a:r>
              <a:rPr lang="en-ID" sz="2200" dirty="0"/>
              <a:t>Total </a:t>
            </a:r>
            <a:r>
              <a:rPr lang="en-ID" sz="2200" dirty="0" err="1"/>
              <a:t>poin</a:t>
            </a:r>
            <a:r>
              <a:rPr lang="en-ID" sz="2200" dirty="0"/>
              <a:t> </a:t>
            </a:r>
            <a:r>
              <a:rPr lang="en-ID" sz="2200" dirty="0" err="1"/>
              <a:t>pilihan</a:t>
            </a:r>
            <a:r>
              <a:rPr lang="en-ID" sz="2200" dirty="0"/>
              <a:t> </a:t>
            </a:r>
            <a:r>
              <a:rPr lang="en-ID" sz="2200" dirty="0" err="1"/>
              <a:t>ganda</a:t>
            </a:r>
            <a:r>
              <a:rPr lang="en-ID" sz="2200" dirty="0"/>
              <a:t> : 70 </a:t>
            </a:r>
            <a:r>
              <a:rPr lang="en-ID" sz="2200" dirty="0" err="1"/>
              <a:t>poin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17509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1C57CE6-A486-4F95-B121-A681851F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63" y="250825"/>
            <a:ext cx="8999537" cy="4404975"/>
          </a:xfrm>
        </p:spPr>
        <p:txBody>
          <a:bodyPr/>
          <a:lstStyle/>
          <a:p>
            <a:pPr marL="114300" indent="0">
              <a:buNone/>
            </a:pPr>
            <a:r>
              <a:rPr lang="en-ID" sz="2100" b="1" dirty="0" err="1"/>
              <a:t>Sesi</a:t>
            </a:r>
            <a:r>
              <a:rPr lang="en-ID" sz="2100" b="1" dirty="0"/>
              <a:t> 2 </a:t>
            </a:r>
            <a:r>
              <a:rPr lang="en-ID" sz="2100" b="1" dirty="0" err="1"/>
              <a:t>Uraian</a:t>
            </a:r>
            <a:r>
              <a:rPr lang="en-ID" sz="2100" b="1" dirty="0"/>
              <a:t> / </a:t>
            </a:r>
            <a:r>
              <a:rPr lang="en-ID" sz="2100" b="1" dirty="0" err="1"/>
              <a:t>Esai</a:t>
            </a:r>
            <a:endParaRPr lang="en-ID" sz="2100" dirty="0"/>
          </a:p>
          <a:p>
            <a:pPr marL="596900" lvl="1" indent="0">
              <a:buNone/>
            </a:pPr>
            <a:r>
              <a:rPr lang="en-ID" sz="2100" dirty="0" err="1"/>
              <a:t>Soal</a:t>
            </a:r>
            <a:r>
              <a:rPr lang="en-ID" sz="2100" dirty="0"/>
              <a:t> </a:t>
            </a:r>
            <a:r>
              <a:rPr lang="en-ID" sz="2100" dirty="0" err="1"/>
              <a:t>berjumlah</a:t>
            </a:r>
            <a:r>
              <a:rPr lang="en-ID" sz="2100" dirty="0"/>
              <a:t> 5 </a:t>
            </a:r>
            <a:r>
              <a:rPr lang="en-ID" sz="2100" dirty="0" err="1"/>
              <a:t>nomor</a:t>
            </a:r>
            <a:endParaRPr lang="en-ID" sz="2100" dirty="0"/>
          </a:p>
          <a:p>
            <a:pPr marL="596900" lvl="1" indent="0">
              <a:buNone/>
            </a:pPr>
            <a:r>
              <a:rPr lang="en-ID" sz="2100" dirty="0" err="1"/>
              <a:t>Bobot</a:t>
            </a:r>
            <a:r>
              <a:rPr lang="en-ID" sz="2100" dirty="0"/>
              <a:t> </a:t>
            </a:r>
            <a:r>
              <a:rPr lang="en-ID" sz="2100" dirty="0" err="1"/>
              <a:t>soal</a:t>
            </a:r>
            <a:r>
              <a:rPr lang="en-ID" sz="2100" dirty="0"/>
              <a:t> :</a:t>
            </a:r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D" sz="2100" dirty="0" err="1"/>
              <a:t>Soal</a:t>
            </a:r>
            <a:r>
              <a:rPr lang="en-ID" sz="2100" dirty="0"/>
              <a:t> 1 		= </a:t>
            </a:r>
            <a:r>
              <a:rPr lang="en-ID" sz="2100" b="1" dirty="0"/>
              <a:t>+ 5</a:t>
            </a:r>
            <a:r>
              <a:rPr lang="en-ID" sz="2100" dirty="0"/>
              <a:t>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dirty="0" err="1"/>
              <a:t>benar</a:t>
            </a:r>
            <a:endParaRPr lang="en-ID" sz="2100" dirty="0"/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D" sz="2100" dirty="0" err="1"/>
              <a:t>Soal</a:t>
            </a:r>
            <a:r>
              <a:rPr lang="en-ID" sz="2100" dirty="0"/>
              <a:t> 2 = </a:t>
            </a:r>
            <a:r>
              <a:rPr lang="en-ID" sz="2100" b="1" dirty="0"/>
              <a:t>+ 5</a:t>
            </a:r>
            <a:r>
              <a:rPr lang="en-ID" sz="2100" dirty="0"/>
              <a:t>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dirty="0" err="1"/>
              <a:t>benar</a:t>
            </a:r>
            <a:endParaRPr lang="en-ID" sz="2100" dirty="0"/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D" sz="2100" dirty="0" err="1"/>
              <a:t>Soal</a:t>
            </a:r>
            <a:r>
              <a:rPr lang="en-ID" sz="2100" dirty="0"/>
              <a:t> 3 = </a:t>
            </a:r>
            <a:r>
              <a:rPr lang="en-ID" sz="2100" b="1" dirty="0"/>
              <a:t>+ 5</a:t>
            </a:r>
            <a:r>
              <a:rPr lang="en-ID" sz="2100" dirty="0"/>
              <a:t>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dirty="0" err="1"/>
              <a:t>benar</a:t>
            </a:r>
            <a:endParaRPr lang="en-ID" sz="2100" dirty="0"/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D" sz="2100" dirty="0" err="1"/>
              <a:t>Soal</a:t>
            </a:r>
            <a:r>
              <a:rPr lang="en-ID" sz="2100" dirty="0"/>
              <a:t> 4 = </a:t>
            </a:r>
            <a:r>
              <a:rPr lang="en-ID" sz="2100" b="1" dirty="0"/>
              <a:t>+ 5</a:t>
            </a:r>
            <a:r>
              <a:rPr lang="en-ID" sz="2100" dirty="0"/>
              <a:t>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dirty="0" err="1"/>
              <a:t>benar</a:t>
            </a:r>
            <a:endParaRPr lang="en-ID" sz="2100" dirty="0"/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D" sz="2100" dirty="0" err="1"/>
              <a:t>Soal</a:t>
            </a:r>
            <a:r>
              <a:rPr lang="en-ID" sz="2100" dirty="0"/>
              <a:t> 5 = </a:t>
            </a:r>
            <a:r>
              <a:rPr lang="en-ID" sz="2100" b="1" dirty="0"/>
              <a:t>+ 10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dirty="0" err="1"/>
              <a:t>benar</a:t>
            </a:r>
            <a:endParaRPr lang="en-ID" sz="2100" dirty="0"/>
          </a:p>
          <a:p>
            <a:pPr marL="990600" lvl="2" indent="-342900" fontAlgn="base">
              <a:buSzPct val="100000"/>
              <a:buFont typeface="Arial" panose="020B0604020202020204" pitchFamily="34" charset="0"/>
              <a:buChar char="•"/>
            </a:pPr>
            <a:r>
              <a:rPr lang="en-ID" sz="2100" dirty="0" err="1"/>
              <a:t>Poin</a:t>
            </a:r>
            <a:r>
              <a:rPr lang="en-ID" sz="2100" dirty="0"/>
              <a:t> </a:t>
            </a:r>
            <a:r>
              <a:rPr lang="en-ID" sz="2100" b="1" dirty="0"/>
              <a:t>+ 0</a:t>
            </a:r>
            <a:r>
              <a:rPr lang="en-ID" sz="2100" dirty="0"/>
              <a:t> </a:t>
            </a:r>
            <a:r>
              <a:rPr lang="en-ID" sz="2100" dirty="0" err="1"/>
              <a:t>jika</a:t>
            </a:r>
            <a:r>
              <a:rPr lang="en-ID" sz="2100" dirty="0"/>
              <a:t> </a:t>
            </a:r>
            <a:r>
              <a:rPr lang="en-ID" sz="2100" dirty="0" err="1"/>
              <a:t>jawaban</a:t>
            </a:r>
            <a:r>
              <a:rPr lang="en-ID" sz="2100" dirty="0"/>
              <a:t> </a:t>
            </a:r>
            <a:r>
              <a:rPr lang="en-ID" sz="2100" b="1" dirty="0"/>
              <a:t>salah</a:t>
            </a:r>
            <a:r>
              <a:rPr lang="en-ID" sz="2100" dirty="0"/>
              <a:t> </a:t>
            </a:r>
            <a:r>
              <a:rPr lang="en-ID" sz="2100" dirty="0" err="1"/>
              <a:t>maupun</a:t>
            </a:r>
            <a:r>
              <a:rPr lang="en-ID" sz="2100" dirty="0"/>
              <a:t> </a:t>
            </a:r>
            <a:r>
              <a:rPr lang="en-ID" sz="2100" b="1" dirty="0" err="1"/>
              <a:t>tidak</a:t>
            </a:r>
            <a:r>
              <a:rPr lang="en-ID" sz="2100" b="1" dirty="0"/>
              <a:t> </a:t>
            </a:r>
            <a:r>
              <a:rPr lang="en-ID" sz="2100" b="1" dirty="0" err="1"/>
              <a:t>dijawab</a:t>
            </a:r>
            <a:r>
              <a:rPr lang="en-ID" sz="2100" dirty="0"/>
              <a:t>/</a:t>
            </a:r>
            <a:r>
              <a:rPr lang="en-ID" sz="2100" b="1" dirty="0" err="1"/>
              <a:t>kosong</a:t>
            </a:r>
            <a:endParaRPr lang="en-ID" sz="2100" b="1" dirty="0"/>
          </a:p>
          <a:p>
            <a:pPr marL="596900" lvl="1" indent="0">
              <a:buNone/>
            </a:pPr>
            <a:r>
              <a:rPr lang="en-ID" sz="2100" dirty="0"/>
              <a:t>Total </a:t>
            </a:r>
            <a:r>
              <a:rPr lang="en-ID" sz="2100" dirty="0" err="1"/>
              <a:t>poin</a:t>
            </a:r>
            <a:r>
              <a:rPr lang="en-ID" sz="2100" dirty="0"/>
              <a:t> </a:t>
            </a:r>
            <a:r>
              <a:rPr lang="en-ID" sz="2100" dirty="0" err="1"/>
              <a:t>uraian</a:t>
            </a:r>
            <a:r>
              <a:rPr lang="en-ID" sz="2100" dirty="0"/>
              <a:t> : 30 </a:t>
            </a:r>
            <a:r>
              <a:rPr lang="en-ID" sz="2100" dirty="0" err="1"/>
              <a:t>poin</a:t>
            </a:r>
            <a:endParaRPr lang="en-ID" sz="2100" dirty="0"/>
          </a:p>
          <a:p>
            <a:pPr marL="114300" indent="0">
              <a:buNone/>
            </a:pPr>
            <a:r>
              <a:rPr lang="en-ID" sz="2100" dirty="0"/>
              <a:t> </a:t>
            </a:r>
          </a:p>
          <a:p>
            <a:pPr marL="114300" indent="0">
              <a:buNone/>
            </a:pPr>
            <a:endParaRPr lang="en-ID" sz="2100" dirty="0"/>
          </a:p>
          <a:p>
            <a:pPr marL="1346200">
              <a:buSzPct val="100000"/>
              <a:buFont typeface="Wingdings" panose="05000000000000000000" pitchFamily="2" charset="2"/>
              <a:buChar char="v"/>
            </a:pPr>
            <a:r>
              <a:rPr lang="en-ID" sz="2100" dirty="0"/>
              <a:t>Total </a:t>
            </a:r>
            <a:r>
              <a:rPr lang="en-ID" sz="2100" dirty="0" err="1"/>
              <a:t>soal</a:t>
            </a:r>
            <a:r>
              <a:rPr lang="en-ID" sz="2100" dirty="0"/>
              <a:t> </a:t>
            </a:r>
            <a:r>
              <a:rPr lang="en-ID" sz="2100" dirty="0" err="1"/>
              <a:t>keseluruhan</a:t>
            </a:r>
            <a:r>
              <a:rPr lang="en-ID" sz="2100" dirty="0"/>
              <a:t> </a:t>
            </a:r>
            <a:r>
              <a:rPr lang="en-ID" sz="2100" dirty="0" err="1"/>
              <a:t>babak</a:t>
            </a:r>
            <a:r>
              <a:rPr lang="en-ID" sz="2100" dirty="0"/>
              <a:t> </a:t>
            </a:r>
            <a:r>
              <a:rPr lang="en-ID" sz="2100" dirty="0" err="1"/>
              <a:t>penyisihan</a:t>
            </a:r>
            <a:r>
              <a:rPr lang="en-ID" sz="2100" dirty="0"/>
              <a:t> : 40 </a:t>
            </a:r>
            <a:r>
              <a:rPr lang="en-ID" sz="2100" dirty="0" err="1"/>
              <a:t>soal</a:t>
            </a:r>
            <a:endParaRPr lang="en-ID" sz="2100" dirty="0"/>
          </a:p>
          <a:p>
            <a:pPr marL="1346200">
              <a:buSzPct val="100000"/>
              <a:buFont typeface="Wingdings" panose="05000000000000000000" pitchFamily="2" charset="2"/>
              <a:buChar char="v"/>
            </a:pPr>
            <a:r>
              <a:rPr lang="en-ID" sz="2100" dirty="0"/>
              <a:t>Total </a:t>
            </a:r>
            <a:r>
              <a:rPr lang="en-ID" sz="2100" dirty="0" err="1"/>
              <a:t>poin</a:t>
            </a:r>
            <a:r>
              <a:rPr lang="en-ID" sz="2100" dirty="0"/>
              <a:t> </a:t>
            </a:r>
            <a:r>
              <a:rPr lang="en-ID" sz="2100" dirty="0" err="1"/>
              <a:t>keseluruhan</a:t>
            </a:r>
            <a:r>
              <a:rPr lang="en-ID" sz="2100" dirty="0"/>
              <a:t> </a:t>
            </a:r>
            <a:r>
              <a:rPr lang="en-ID" sz="2100" dirty="0" err="1"/>
              <a:t>babak</a:t>
            </a:r>
            <a:r>
              <a:rPr lang="en-ID" sz="2100" dirty="0"/>
              <a:t> </a:t>
            </a:r>
            <a:r>
              <a:rPr lang="en-ID" sz="2100" dirty="0" err="1"/>
              <a:t>penyisihan</a:t>
            </a:r>
            <a:r>
              <a:rPr lang="en-ID" sz="2100" dirty="0"/>
              <a:t> : 100 </a:t>
            </a:r>
            <a:r>
              <a:rPr lang="en-ID" sz="2100" dirty="0" err="1"/>
              <a:t>poin</a:t>
            </a:r>
            <a:endParaRPr lang="en-ID" sz="2100" dirty="0"/>
          </a:p>
          <a:p>
            <a:pPr marL="11430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551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Candy &amp; Sweets Marketing Campaign by Slidesgo">
  <a:themeElements>
    <a:clrScheme name="Simple Light">
      <a:dk1>
        <a:srgbClr val="191919"/>
      </a:dk1>
      <a:lt1>
        <a:srgbClr val="FFFFFF"/>
      </a:lt1>
      <a:dk2>
        <a:srgbClr val="FB9EA0"/>
      </a:dk2>
      <a:lt2>
        <a:srgbClr val="D52E38"/>
      </a:lt2>
      <a:accent1>
        <a:srgbClr val="6540B7"/>
      </a:accent1>
      <a:accent2>
        <a:srgbClr val="4CCDE5"/>
      </a:accent2>
      <a:accent3>
        <a:srgbClr val="53B561"/>
      </a:accent3>
      <a:accent4>
        <a:srgbClr val="FFC215"/>
      </a:accent4>
      <a:accent5>
        <a:srgbClr val="803C33"/>
      </a:accent5>
      <a:accent6>
        <a:srgbClr val="FFE4E5"/>
      </a:accent6>
      <a:hlink>
        <a:srgbClr val="0406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691</Words>
  <Application>Microsoft Office PowerPoint</Application>
  <PresentationFormat>On-screen Show (16:9)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Caveat Brush</vt:lpstr>
      <vt:lpstr>Roboto Condensed Light</vt:lpstr>
      <vt:lpstr>Quicksand</vt:lpstr>
      <vt:lpstr>Quicksand Light</vt:lpstr>
      <vt:lpstr>Wingdings</vt:lpstr>
      <vt:lpstr>Arial</vt:lpstr>
      <vt:lpstr>Candy &amp; Sweets Marketing Campaign by Slidesgo</vt:lpstr>
      <vt:lpstr>Babak Penyisihan</vt:lpstr>
      <vt:lpstr>Ketentuan Umum Babak Penyisihan</vt:lpstr>
      <vt:lpstr>PowerPoint Presentation</vt:lpstr>
      <vt:lpstr>BABAK PENYISIHAN</vt:lpstr>
      <vt:lpstr>Mekanisme Babak Pilihan Ganda</vt:lpstr>
      <vt:lpstr>Mekanisme Soal Uraian</vt:lpstr>
      <vt:lpstr>Sistem Penilaian Babak Penyisihan</vt:lpstr>
      <vt:lpstr>PowerPoint Presentation</vt:lpstr>
      <vt:lpstr>PowerPoint Presentation</vt:lpstr>
      <vt:lpstr>Ketentuan Lolos ke Babak Quarter Final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Babak Penyisihan</dc:title>
  <cp:lastModifiedBy>Lindawati Wijoyo</cp:lastModifiedBy>
  <cp:revision>13</cp:revision>
  <dcterms:modified xsi:type="dcterms:W3CDTF">2021-09-07T16:05:21Z</dcterms:modified>
</cp:coreProperties>
</file>