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3"/>
  </p:notesMasterIdLst>
  <p:sldIdLst>
    <p:sldId id="288" r:id="rId3"/>
    <p:sldId id="259" r:id="rId4"/>
    <p:sldId id="282" r:id="rId5"/>
    <p:sldId id="279" r:id="rId6"/>
    <p:sldId id="283" r:id="rId7"/>
    <p:sldId id="271" r:id="rId8"/>
    <p:sldId id="285" r:id="rId9"/>
    <p:sldId id="269" r:id="rId10"/>
    <p:sldId id="274" r:id="rId11"/>
    <p:sldId id="25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B16B"/>
    <a:srgbClr val="21A49F"/>
    <a:srgbClr val="80D8E4"/>
    <a:srgbClr val="F6F3EB"/>
    <a:srgbClr val="93CDEA"/>
    <a:srgbClr val="E3D2A3"/>
    <a:srgbClr val="31B293"/>
    <a:srgbClr val="50C3BE"/>
    <a:srgbClr val="DAF6F9"/>
    <a:srgbClr val="AFE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5"/>
    <p:restoredTop sz="94660"/>
  </p:normalViewPr>
  <p:slideViewPr>
    <p:cSldViewPr snapToGrid="0" showGuides="1">
      <p:cViewPr varScale="1">
        <p:scale>
          <a:sx n="52" d="100"/>
          <a:sy n="52" d="100"/>
        </p:scale>
        <p:origin x="56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23EF0-69D4-4EDE-8B03-75CD571F5536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480C5-5184-450E-8EEB-3232A7B41E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D445-E0D6-46F1-89B1-873D47F77E10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E504-E014-4B96-9309-2103272108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D445-E0D6-46F1-89B1-873D47F77E10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E504-E014-4B96-9309-2103272108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D445-E0D6-46F1-89B1-873D47F77E10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E504-E014-4B96-9309-2103272108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D445-E0D6-46F1-89B1-873D47F77E10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E504-E014-4B96-9309-2103272108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2021/9/12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2021/9/12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169767" y="318813"/>
            <a:ext cx="11852465" cy="62203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70号-灵悦黑体" panose="00000500000000000000" pitchFamily="2" charset="-122"/>
              <a:ea typeface="字魂70号-灵悦黑体" panose="00000500000000000000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D445-E0D6-46F1-89B1-873D47F77E10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E504-E014-4B96-9309-2103272108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D445-E0D6-46F1-89B1-873D47F77E10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E504-E014-4B96-9309-2103272108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D445-E0D6-46F1-89B1-873D47F77E10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E504-E014-4B96-9309-2103272108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5013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D445-E0D6-46F1-89B1-873D47F77E10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E504-E014-4B96-9309-2103272108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D445-E0D6-46F1-89B1-873D47F77E10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E504-E014-4B96-9309-2103272108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D445-E0D6-46F1-89B1-873D47F77E10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E504-E014-4B96-9309-2103272108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CD445-E0D6-46F1-89B1-873D47F77E10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BE504-E014-4B96-9309-2103272108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0" descr="logo logo dokcl">
            <a:extLst>
              <a:ext uri="{FF2B5EF4-FFF2-40B4-BE49-F238E27FC236}">
                <a16:creationId xmlns:a16="http://schemas.microsoft.com/office/drawing/2014/main" id="{986BE96F-2DBE-6A4F-8968-66F043B04E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4" t="30192" r="12973" b="36388"/>
          <a:stretch/>
        </p:blipFill>
        <p:spPr>
          <a:xfrm>
            <a:off x="0" y="0"/>
            <a:ext cx="5411204" cy="8796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BC0CAC-B851-1343-AEB1-18F251C331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057" y="56483"/>
            <a:ext cx="906585" cy="9065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0AA96A-A6FB-5A40-88D6-72D7C8807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58" y="2088045"/>
            <a:ext cx="11231683" cy="2681909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88842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0" descr="logo logo dokcl">
            <a:extLst>
              <a:ext uri="{FF2B5EF4-FFF2-40B4-BE49-F238E27FC236}">
                <a16:creationId xmlns:a16="http://schemas.microsoft.com/office/drawing/2014/main" id="{8F0D9638-8A7C-5B46-BBE5-7270F83E21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4" t="30192" r="12973" b="36388"/>
          <a:stretch/>
        </p:blipFill>
        <p:spPr>
          <a:xfrm>
            <a:off x="5742467" y="0"/>
            <a:ext cx="5411204" cy="8796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537C34-8A4B-C44E-8254-1546538B64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75" b="43122"/>
          <a:stretch/>
        </p:blipFill>
        <p:spPr>
          <a:xfrm>
            <a:off x="1564820" y="1960721"/>
            <a:ext cx="9062360" cy="17130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F3B313-36CF-134B-BB98-C215652B21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524" y="70338"/>
            <a:ext cx="906585" cy="9065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3317242" y="2357719"/>
            <a:ext cx="5557515" cy="64858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rgbClr val="5FBAB7"/>
            </a:solidFill>
          </a:ln>
          <a:effectLst>
            <a:outerShdw blurRad="50800" sx="101000" sy="101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Brush Hours" panose="02000500000000000000" pitchFamily="2" charset="0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73269" y="2417561"/>
            <a:ext cx="5467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rush Hours" panose="02000500000000000000" pitchFamily="2" charset="0"/>
                <a:cs typeface="+mn-ea"/>
                <a:sym typeface="+mn-lt"/>
              </a:rPr>
              <a:t>Ketentuan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rush Hours" panose="02000500000000000000" pitchFamily="2" charset="0"/>
                <a:cs typeface="+mn-ea"/>
                <a:sym typeface="+mn-lt"/>
              </a:rPr>
              <a:t> 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rush Hours" panose="02000500000000000000" pitchFamily="2" charset="0"/>
                <a:cs typeface="+mn-ea"/>
                <a:sym typeface="+mn-lt"/>
              </a:rPr>
              <a:t>Umum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Brush Hours" panose="02000500000000000000" pitchFamily="2" charset="0"/>
              <a:cs typeface="+mn-ea"/>
              <a:sym typeface="+mn-lt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3317242" y="3458137"/>
            <a:ext cx="5557515" cy="64858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rgbClr val="5FBAB7"/>
            </a:solidFill>
          </a:ln>
          <a:effectLst>
            <a:outerShdw blurRad="50800" sx="101000" sy="101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Brush Hours" panose="02000500000000000000" pitchFamily="2" charset="0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73269" y="3517979"/>
            <a:ext cx="5467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rush Hours" panose="02000500000000000000" pitchFamily="2" charset="0"/>
                <a:cs typeface="+mn-ea"/>
                <a:sym typeface="+mn-lt"/>
              </a:rPr>
              <a:t>Mekanisme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rush Hours" panose="02000500000000000000" pitchFamily="2" charset="0"/>
                <a:cs typeface="+mn-ea"/>
                <a:sym typeface="+mn-lt"/>
              </a:rPr>
              <a:t> Rally Games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Brush Hours" panose="02000500000000000000" pitchFamily="2" charset="0"/>
              <a:cs typeface="+mn-ea"/>
              <a:sym typeface="+mn-lt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3317242" y="4558555"/>
            <a:ext cx="5557515" cy="64858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rgbClr val="5FBAB7"/>
            </a:solidFill>
          </a:ln>
          <a:effectLst>
            <a:outerShdw blurRad="50800" sx="101000" sy="101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Brush Hours" panose="02000500000000000000" pitchFamily="2" charset="0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73269" y="4618397"/>
            <a:ext cx="5467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rush Hours" panose="02000500000000000000" pitchFamily="2" charset="0"/>
                <a:cs typeface="+mn-ea"/>
                <a:sym typeface="+mn-lt"/>
              </a:rPr>
              <a:t>Sistem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rush Hours" panose="02000500000000000000" pitchFamily="2" charset="0"/>
                <a:cs typeface="+mn-ea"/>
                <a:sym typeface="+mn-lt"/>
              </a:rPr>
              <a:t> 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rush Hours" panose="02000500000000000000" pitchFamily="2" charset="0"/>
                <a:cs typeface="+mn-ea"/>
                <a:sym typeface="+mn-lt"/>
              </a:rPr>
              <a:t>Penilaian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Brush Hours" panose="02000500000000000000" pitchFamily="2" charset="0"/>
              <a:cs typeface="+mn-ea"/>
              <a:sym typeface="+mn-lt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3291762" y="5658973"/>
            <a:ext cx="5557515" cy="64858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rgbClr val="5FBAB7"/>
            </a:solidFill>
          </a:ln>
          <a:effectLst>
            <a:outerShdw blurRad="50800" sx="101000" sy="101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Brush Hours" panose="02000500000000000000" pitchFamily="2" charset="0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347789" y="5718815"/>
            <a:ext cx="5467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rush Hours" panose="02000500000000000000" pitchFamily="2" charset="0"/>
                <a:cs typeface="+mn-ea"/>
                <a:sym typeface="+mn-lt"/>
              </a:rPr>
              <a:t>Ketentuan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rush Hours" panose="02000500000000000000" pitchFamily="2" charset="0"/>
                <a:cs typeface="+mn-ea"/>
                <a:sym typeface="+mn-lt"/>
              </a:rPr>
              <a:t> Lolos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Brush Hours" panose="02000500000000000000" pitchFamily="2" charset="0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65525" y="550441"/>
            <a:ext cx="580998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ush Hours" panose="02000500000000000000" pitchFamily="2" charset="0"/>
                <a:cs typeface="+mn-ea"/>
                <a:sym typeface="+mn-lt"/>
              </a:rPr>
              <a:t>BABAK QUARTER FINAL </a:t>
            </a:r>
          </a:p>
          <a:p>
            <a:pPr algn="ctr"/>
            <a:r>
              <a:rPr lang="en-US" altLang="zh-CN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ush Hours" panose="02000500000000000000" pitchFamily="2" charset="0"/>
                <a:cs typeface="+mn-ea"/>
                <a:sym typeface="+mn-lt"/>
              </a:rPr>
              <a:t>(</a:t>
            </a:r>
            <a:r>
              <a:rPr lang="en-US" altLang="zh-CN" sz="44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Brush Hours" panose="02000500000000000000" pitchFamily="2" charset="0"/>
                <a:cs typeface="+mn-ea"/>
                <a:sym typeface="+mn-lt"/>
              </a:rPr>
              <a:t>RALLY GAMES</a:t>
            </a:r>
            <a:r>
              <a:rPr lang="en-US" altLang="zh-CN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ush Hours" panose="02000500000000000000" pitchFamily="2" charset="0"/>
                <a:cs typeface="+mn-ea"/>
                <a:sym typeface="+mn-lt"/>
              </a:rPr>
              <a:t>)</a:t>
            </a:r>
            <a:endParaRPr lang="zh-CN" altLang="en-US" sz="4400" b="1" dirty="0">
              <a:solidFill>
                <a:schemeClr val="tx1">
                  <a:lumMod val="95000"/>
                  <a:lumOff val="5000"/>
                </a:schemeClr>
              </a:solidFill>
              <a:latin typeface="Brush Hours" panose="02000500000000000000" pitchFamily="2" charset="0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67802" y="1690062"/>
            <a:ext cx="6077128" cy="44012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 fontAlgn="base">
              <a:spcAft>
                <a:spcPts val="1200"/>
              </a:spcAft>
              <a:buFont typeface="+mj-lt"/>
              <a:buAutoNum type="arabicPeriod"/>
            </a:pPr>
            <a:r>
              <a:rPr lang="en-US" sz="2000" dirty="0" err="1">
                <a:latin typeface="Beatific Margella" panose="02000500000000000000" pitchFamily="2" charset="0"/>
              </a:rPr>
              <a:t>Peserta</a:t>
            </a:r>
            <a:r>
              <a:rPr lang="en-US" sz="2000" dirty="0">
                <a:latin typeface="Beatific Margella" panose="02000500000000000000" pitchFamily="2" charset="0"/>
              </a:rPr>
              <a:t> yang </a:t>
            </a:r>
            <a:r>
              <a:rPr lang="en-US" sz="2000" dirty="0" err="1">
                <a:latin typeface="Beatific Margella" panose="02000500000000000000" pitchFamily="2" charset="0"/>
              </a:rPr>
              <a:t>mengikuti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babak</a:t>
            </a:r>
            <a:r>
              <a:rPr lang="en-US" sz="2000" dirty="0">
                <a:latin typeface="Beatific Margella" panose="02000500000000000000" pitchFamily="2" charset="0"/>
              </a:rPr>
              <a:t> quarter final</a:t>
            </a:r>
            <a:r>
              <a:rPr lang="en-US" sz="2000" i="1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sejumlah</a:t>
            </a:r>
            <a:r>
              <a:rPr lang="en-US" sz="2000" dirty="0">
                <a:latin typeface="Beatific Margella" panose="02000500000000000000" pitchFamily="2" charset="0"/>
              </a:rPr>
              <a:t> 50 </a:t>
            </a:r>
            <a:r>
              <a:rPr lang="en-US" sz="2000" dirty="0" err="1">
                <a:latin typeface="Beatific Margella" panose="02000500000000000000" pitchFamily="2" charset="0"/>
              </a:rPr>
              <a:t>peserta</a:t>
            </a:r>
            <a:r>
              <a:rPr lang="en-US" sz="2000" dirty="0">
                <a:latin typeface="Beatific Margella" panose="02000500000000000000" pitchFamily="2" charset="0"/>
              </a:rPr>
              <a:t> yang </a:t>
            </a:r>
            <a:r>
              <a:rPr lang="en-US" sz="2000" dirty="0" err="1">
                <a:latin typeface="Beatific Margella" panose="02000500000000000000" pitchFamily="2" charset="0"/>
              </a:rPr>
              <a:t>dinyatakan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b="1" dirty="0" err="1">
                <a:latin typeface="Beatific Margella" panose="02000500000000000000" pitchFamily="2" charset="0"/>
              </a:rPr>
              <a:t>lolos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dari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babak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penyisihan</a:t>
            </a:r>
            <a:r>
              <a:rPr lang="en-US" sz="2000" dirty="0">
                <a:latin typeface="Beatific Margella" panose="02000500000000000000" pitchFamily="2" charset="0"/>
              </a:rPr>
              <a:t>. </a:t>
            </a:r>
          </a:p>
          <a:p>
            <a:pPr marL="342900" lvl="0" indent="-342900" algn="just" fontAlgn="base">
              <a:spcAft>
                <a:spcPts val="1200"/>
              </a:spcAft>
              <a:buFont typeface="+mj-lt"/>
              <a:buAutoNum type="arabicPeriod"/>
            </a:pPr>
            <a:r>
              <a:rPr lang="en-US" sz="2000" dirty="0" err="1">
                <a:latin typeface="Beatific Margella" panose="02000500000000000000" pitchFamily="2" charset="0"/>
              </a:rPr>
              <a:t>Seluruh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peserta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tetap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dalam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i="1" dirty="0">
                <a:latin typeface="Beatific Margella" panose="02000500000000000000" pitchFamily="2" charset="0"/>
              </a:rPr>
              <a:t>Breakout Room Zoom</a:t>
            </a:r>
            <a:r>
              <a:rPr lang="en-US" sz="2000" dirty="0">
                <a:latin typeface="Beatific Margella" panose="02000500000000000000" pitchFamily="2" charset="0"/>
              </a:rPr>
              <a:t> yang </a:t>
            </a:r>
            <a:r>
              <a:rPr lang="en-US" sz="2000" dirty="0" err="1">
                <a:latin typeface="Beatific Margella" panose="02000500000000000000" pitchFamily="2" charset="0"/>
              </a:rPr>
              <a:t>sama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seperti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babak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penyisihan</a:t>
            </a:r>
            <a:r>
              <a:rPr lang="en-US" sz="2000" dirty="0">
                <a:latin typeface="Beatific Margella" panose="02000500000000000000" pitchFamily="2" charset="0"/>
              </a:rPr>
              <a:t> dan </a:t>
            </a:r>
            <a:r>
              <a:rPr lang="en-US" sz="2000" dirty="0" err="1">
                <a:latin typeface="Beatific Margella" panose="02000500000000000000" pitchFamily="2" charset="0"/>
              </a:rPr>
              <a:t>peserta</a:t>
            </a:r>
            <a:r>
              <a:rPr lang="en-US" sz="2000" dirty="0">
                <a:latin typeface="Beatific Margella" panose="02000500000000000000" pitchFamily="2" charset="0"/>
              </a:rPr>
              <a:t> yang </a:t>
            </a:r>
            <a:r>
              <a:rPr lang="en-US" sz="2000" b="1" dirty="0" err="1">
                <a:latin typeface="Beatific Margella" panose="02000500000000000000" pitchFamily="2" charset="0"/>
              </a:rPr>
              <a:t>lolos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ke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babak</a:t>
            </a:r>
            <a:r>
              <a:rPr lang="en-US" sz="2000" dirty="0">
                <a:latin typeface="Beatific Margella" panose="02000500000000000000" pitchFamily="2" charset="0"/>
              </a:rPr>
              <a:t> quarter final </a:t>
            </a:r>
            <a:r>
              <a:rPr lang="en-US" sz="2000" dirty="0" err="1">
                <a:latin typeface="Beatific Margella" panose="02000500000000000000" pitchFamily="2" charset="0"/>
              </a:rPr>
              <a:t>akan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dipindahkan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kedalam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i="1" dirty="0">
                <a:latin typeface="Beatific Margella" panose="02000500000000000000" pitchFamily="2" charset="0"/>
              </a:rPr>
              <a:t>Breakout Room Zoom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baru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secara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otomatis</a:t>
            </a:r>
            <a:r>
              <a:rPr lang="en-US" sz="2000" dirty="0">
                <a:latin typeface="Beatific Margella" panose="02000500000000000000" pitchFamily="2" charset="0"/>
              </a:rPr>
              <a:t> oleh </a:t>
            </a:r>
            <a:r>
              <a:rPr lang="en-US" sz="2000" dirty="0" err="1">
                <a:latin typeface="Beatific Margella" panose="02000500000000000000" pitchFamily="2" charset="0"/>
              </a:rPr>
              <a:t>panitia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didampingi</a:t>
            </a:r>
            <a:r>
              <a:rPr lang="en-US" sz="2000" dirty="0">
                <a:latin typeface="Beatific Margella" panose="02000500000000000000" pitchFamily="2" charset="0"/>
              </a:rPr>
              <a:t> oleh </a:t>
            </a:r>
            <a:r>
              <a:rPr lang="en-US" sz="2000" i="1" dirty="0">
                <a:latin typeface="Beatific Margella" panose="02000500000000000000" pitchFamily="2" charset="0"/>
              </a:rPr>
              <a:t>liaison officer</a:t>
            </a:r>
            <a:r>
              <a:rPr lang="en-US" sz="2000" dirty="0">
                <a:latin typeface="Beatific Margella" panose="02000500000000000000" pitchFamily="2" charset="0"/>
              </a:rPr>
              <a:t> (LO) dan </a:t>
            </a:r>
            <a:r>
              <a:rPr lang="en-US" sz="2000" dirty="0" err="1">
                <a:latin typeface="Beatific Margella" panose="02000500000000000000" pitchFamily="2" charset="0"/>
              </a:rPr>
              <a:t>instruktur</a:t>
            </a:r>
            <a:r>
              <a:rPr lang="en-US" sz="2000" dirty="0">
                <a:latin typeface="Beatific Margella" panose="02000500000000000000" pitchFamily="2" charset="0"/>
              </a:rPr>
              <a:t>.</a:t>
            </a:r>
          </a:p>
          <a:p>
            <a:pPr marL="342900" lvl="0" indent="-342900" algn="just" fontAlgn="base">
              <a:spcAft>
                <a:spcPts val="1200"/>
              </a:spcAft>
              <a:buFont typeface="+mj-lt"/>
              <a:buAutoNum type="arabicPeriod"/>
            </a:pPr>
            <a:r>
              <a:rPr lang="en-US" sz="2000" dirty="0" err="1">
                <a:latin typeface="Beatific Margella" panose="02000500000000000000" pitchFamily="2" charset="0"/>
              </a:rPr>
              <a:t>Sebelum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perlombaan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kembali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dimulai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peserta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b="1" dirty="0" err="1">
                <a:latin typeface="Beatific Margella" panose="02000500000000000000" pitchFamily="2" charset="0"/>
              </a:rPr>
              <a:t>wajib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memastikan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sekeliling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tempat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perlombaan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tidak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ada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barang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atau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hal-hal</a:t>
            </a:r>
            <a:r>
              <a:rPr lang="en-US" sz="2000" dirty="0">
                <a:latin typeface="Beatific Margella" panose="02000500000000000000" pitchFamily="2" charset="0"/>
              </a:rPr>
              <a:t> yang </a:t>
            </a:r>
            <a:r>
              <a:rPr lang="en-US" sz="2000" dirty="0" err="1">
                <a:latin typeface="Beatific Margella" panose="02000500000000000000" pitchFamily="2" charset="0"/>
              </a:rPr>
              <a:t>dapat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menimbulkan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kecurigaan</a:t>
            </a:r>
            <a:endParaRPr lang="en-US" sz="2000" dirty="0">
              <a:latin typeface="Beatific Margella" panose="02000500000000000000" pitchFamily="2" charset="0"/>
            </a:endParaRPr>
          </a:p>
        </p:txBody>
      </p:sp>
      <p:pic>
        <p:nvPicPr>
          <p:cNvPr id="6" name="图片 14">
            <a:extLst>
              <a:ext uri="{FF2B5EF4-FFF2-40B4-BE49-F238E27FC236}">
                <a16:creationId xmlns:a16="http://schemas.microsoft.com/office/drawing/2014/main" id="{6277C073-AA6A-4E7A-AB1D-377A11F2A0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994580" y="1364614"/>
            <a:ext cx="4845628" cy="4845628"/>
          </a:xfrm>
          <a:prstGeom prst="rect">
            <a:avLst/>
          </a:prstGeom>
        </p:spPr>
      </p:pic>
      <p:sp>
        <p:nvSpPr>
          <p:cNvPr id="8" name="文本框 2" descr="e7d195523061f1c0220a3acd2f99070e22f7f2176c6c61f4AB5BC6AF3DF28E09514168BD2F6654DA4347BEC42B9A9B38EB2139F52FD80B94EB8F1B847F5BC18ECD11DB8433CCABD6DAEA8D49E99C31D3DFA65C87AB47BEF22E7091100B95F7EB9063B311ACF53306D85C27B5A91A374FC8D0A47885948E52CC1AF70D740300A5601AB3F19CEEC2D4">
            <a:extLst>
              <a:ext uri="{FF2B5EF4-FFF2-40B4-BE49-F238E27FC236}">
                <a16:creationId xmlns:a16="http://schemas.microsoft.com/office/drawing/2014/main" id="{FE76B904-7CE5-4DC6-A21B-857E66A12725}"/>
              </a:ext>
            </a:extLst>
          </p:cNvPr>
          <p:cNvSpPr txBox="1"/>
          <p:nvPr/>
        </p:nvSpPr>
        <p:spPr>
          <a:xfrm>
            <a:off x="3574459" y="293815"/>
            <a:ext cx="5043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layfull" pitchFamily="2" charset="0"/>
                <a:ea typeface="PilGi" pitchFamily="2" charset="-127"/>
                <a:cs typeface="+mn-ea"/>
                <a:sym typeface="+mn-lt"/>
              </a:rPr>
              <a:t>Ketentuan</a:t>
            </a: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layfull" pitchFamily="2" charset="0"/>
                <a:ea typeface="PilGi" pitchFamily="2" charset="-127"/>
                <a:cs typeface="+mn-ea"/>
                <a:sym typeface="+mn-lt"/>
              </a:rPr>
              <a:t> </a:t>
            </a:r>
            <a:r>
              <a:rPr lang="en-US" altLang="zh-CN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layfull" pitchFamily="2" charset="0"/>
                <a:ea typeface="PilGi" pitchFamily="2" charset="-127"/>
                <a:cs typeface="+mn-ea"/>
                <a:sym typeface="+mn-lt"/>
              </a:rPr>
              <a:t>Umum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Playfull" pitchFamily="2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268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25661" y="1607146"/>
            <a:ext cx="5931302" cy="40934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 fontAlgn="base">
              <a:spcAft>
                <a:spcPts val="1200"/>
              </a:spcAft>
              <a:buFont typeface="+mj-lt"/>
              <a:buAutoNum type="arabicPeriod" startAt="4"/>
            </a:pPr>
            <a:r>
              <a:rPr lang="en-US" sz="2000" dirty="0" err="1">
                <a:latin typeface="Beatific Margella" panose="02000500000000000000" pitchFamily="2" charset="0"/>
              </a:rPr>
              <a:t>Peserta</a:t>
            </a:r>
            <a:r>
              <a:rPr lang="en-US" sz="2000" dirty="0">
                <a:latin typeface="Beatific Margella" panose="02000500000000000000" pitchFamily="2" charset="0"/>
              </a:rPr>
              <a:t> yang </a:t>
            </a:r>
            <a:r>
              <a:rPr lang="en-US" sz="2000" dirty="0" err="1">
                <a:latin typeface="Beatific Margella" panose="02000500000000000000" pitchFamily="2" charset="0"/>
              </a:rPr>
              <a:t>terlambat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akan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diberikan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waktu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pengerjaan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ulang</a:t>
            </a:r>
            <a:r>
              <a:rPr lang="en-US" sz="2000" dirty="0">
                <a:latin typeface="Beatific Margella" panose="02000500000000000000" pitchFamily="2" charset="0"/>
              </a:rPr>
              <a:t> pada </a:t>
            </a:r>
            <a:r>
              <a:rPr lang="en-US" sz="2000" dirty="0" err="1">
                <a:latin typeface="Beatific Margella" panose="02000500000000000000" pitchFamily="2" charset="0"/>
              </a:rPr>
              <a:t>akhir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sesi</a:t>
            </a:r>
            <a:r>
              <a:rPr lang="en-US" sz="2000" dirty="0">
                <a:latin typeface="Beatific Margella" panose="02000500000000000000" pitchFamily="2" charset="0"/>
              </a:rPr>
              <a:t>. </a:t>
            </a:r>
            <a:r>
              <a:rPr lang="en-US" sz="2000" dirty="0" err="1">
                <a:latin typeface="Beatific Margella" panose="02000500000000000000" pitchFamily="2" charset="0"/>
              </a:rPr>
              <a:t>Dengan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alasan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koneksi</a:t>
            </a:r>
            <a:r>
              <a:rPr lang="en-US" sz="2000" dirty="0">
                <a:latin typeface="Beatific Margella" panose="02000500000000000000" pitchFamily="2" charset="0"/>
              </a:rPr>
              <a:t> internet </a:t>
            </a:r>
            <a:r>
              <a:rPr lang="en-US" sz="2000" dirty="0" err="1">
                <a:latin typeface="Beatific Margella" panose="02000500000000000000" pitchFamily="2" charset="0"/>
              </a:rPr>
              <a:t>serta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Beatific Margella" panose="02000500000000000000" pitchFamily="2" charset="0"/>
              </a:rPr>
              <a:t>wajib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memberikan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bukti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i="1" dirty="0">
                <a:latin typeface="Beatific Margella" panose="02000500000000000000" pitchFamily="2" charset="0"/>
              </a:rPr>
              <a:t>screenshot</a:t>
            </a:r>
            <a:r>
              <a:rPr lang="en-US" sz="2000" dirty="0">
                <a:latin typeface="Beatific Margella" panose="02000500000000000000" pitchFamily="2" charset="0"/>
              </a:rPr>
              <a:t>/ </a:t>
            </a:r>
            <a:r>
              <a:rPr lang="en-US" sz="2000" dirty="0" err="1">
                <a:latin typeface="Beatific Margella" panose="02000500000000000000" pitchFamily="2" charset="0"/>
              </a:rPr>
              <a:t>foto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i="1" dirty="0">
                <a:latin typeface="Beatific Margella" panose="02000500000000000000" pitchFamily="2" charset="0"/>
              </a:rPr>
              <a:t>connection lost/ error </a:t>
            </a:r>
            <a:r>
              <a:rPr lang="en-US" sz="2000" dirty="0" err="1">
                <a:latin typeface="Beatific Margella" panose="02000500000000000000" pitchFamily="2" charset="0"/>
              </a:rPr>
              <a:t>dengan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memperlihatkan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waktu</a:t>
            </a:r>
            <a:r>
              <a:rPr lang="en-US" sz="2000" dirty="0">
                <a:latin typeface="Beatific Margella" panose="02000500000000000000" pitchFamily="2" charset="0"/>
              </a:rPr>
              <a:t>/jam </a:t>
            </a:r>
            <a:r>
              <a:rPr lang="en-US" sz="2000" dirty="0" err="1">
                <a:latin typeface="Beatific Margella" panose="02000500000000000000" pitchFamily="2" charset="0"/>
              </a:rPr>
              <a:t>kepada</a:t>
            </a:r>
            <a:r>
              <a:rPr lang="en-US" sz="2000" dirty="0">
                <a:latin typeface="Beatific Margella" panose="02000500000000000000" pitchFamily="2" charset="0"/>
              </a:rPr>
              <a:t> LO </a:t>
            </a:r>
            <a:r>
              <a:rPr lang="en-US" sz="2000" dirty="0" err="1">
                <a:latin typeface="Beatific Margella" panose="02000500000000000000" pitchFamily="2" charset="0"/>
              </a:rPr>
              <a:t>melalui</a:t>
            </a:r>
            <a:r>
              <a:rPr lang="en-US" sz="2000" dirty="0">
                <a:latin typeface="Beatific Margella" panose="02000500000000000000" pitchFamily="2" charset="0"/>
              </a:rPr>
              <a:t> WA.</a:t>
            </a:r>
          </a:p>
          <a:p>
            <a:pPr marL="342900" lvl="0" indent="-342900" algn="just" fontAlgn="base">
              <a:spcAft>
                <a:spcPts val="1200"/>
              </a:spcAft>
              <a:buFont typeface="+mj-lt"/>
              <a:buAutoNum type="arabicPeriod" startAt="4"/>
            </a:pPr>
            <a:r>
              <a:rPr lang="en-US" sz="2000" dirty="0" err="1">
                <a:latin typeface="Beatific Margella" panose="02000500000000000000" pitchFamily="2" charset="0"/>
              </a:rPr>
              <a:t>Selama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i="1" dirty="0">
                <a:latin typeface="Beatific Margella" panose="02000500000000000000" pitchFamily="2" charset="0"/>
              </a:rPr>
              <a:t>rally games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berlangsung</a:t>
            </a:r>
            <a:r>
              <a:rPr lang="en-US" sz="2000" dirty="0">
                <a:latin typeface="Beatific Margella" panose="02000500000000000000" pitchFamily="2" charset="0"/>
              </a:rPr>
              <a:t>, </a:t>
            </a:r>
            <a:r>
              <a:rPr lang="en-US" sz="2000" dirty="0" err="1">
                <a:latin typeface="Beatific Margella" panose="02000500000000000000" pitchFamily="2" charset="0"/>
              </a:rPr>
              <a:t>peserta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Beatific Margella" panose="02000500000000000000" pitchFamily="2" charset="0"/>
              </a:rPr>
              <a:t>dilarang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berdiskusi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dengan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pihak</a:t>
            </a:r>
            <a:r>
              <a:rPr lang="en-US" sz="2000" dirty="0">
                <a:latin typeface="Beatific Margella" panose="02000500000000000000" pitchFamily="2" charset="0"/>
              </a:rPr>
              <a:t> lain dan </a:t>
            </a:r>
            <a:r>
              <a:rPr lang="en-US" sz="2000" dirty="0" err="1">
                <a:latin typeface="Beatific Margella" panose="02000500000000000000" pitchFamily="2" charset="0"/>
              </a:rPr>
              <a:t>dilarang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membuka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buku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atau</a:t>
            </a:r>
            <a:r>
              <a:rPr lang="en-US" sz="2000" dirty="0">
                <a:latin typeface="Beatific Margella" panose="02000500000000000000" pitchFamily="2" charset="0"/>
              </a:rPr>
              <a:t> internet </a:t>
            </a:r>
            <a:r>
              <a:rPr lang="en-US" sz="2000" dirty="0" err="1">
                <a:latin typeface="Beatific Margella" panose="02000500000000000000" pitchFamily="2" charset="0"/>
              </a:rPr>
              <a:t>selain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i="1" dirty="0">
                <a:latin typeface="Beatific Margella" panose="02000500000000000000" pitchFamily="2" charset="0"/>
              </a:rPr>
              <a:t>link</a:t>
            </a:r>
            <a:r>
              <a:rPr lang="en-US" sz="2000" dirty="0">
                <a:latin typeface="Beatific Margella" panose="02000500000000000000" pitchFamily="2" charset="0"/>
              </a:rPr>
              <a:t> yang </a:t>
            </a:r>
            <a:r>
              <a:rPr lang="en-US" sz="2000" dirty="0" err="1">
                <a:latin typeface="Beatific Margella" panose="02000500000000000000" pitchFamily="2" charset="0"/>
              </a:rPr>
              <a:t>telah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diberikan</a:t>
            </a:r>
            <a:r>
              <a:rPr lang="en-US" sz="2000" dirty="0">
                <a:latin typeface="Beatific Margella" panose="02000500000000000000" pitchFamily="2" charset="0"/>
              </a:rPr>
              <a:t> oleh </a:t>
            </a:r>
            <a:r>
              <a:rPr lang="en-US" sz="2000" dirty="0" err="1">
                <a:latin typeface="Beatific Margella" panose="02000500000000000000" pitchFamily="2" charset="0"/>
              </a:rPr>
              <a:t>panitia</a:t>
            </a:r>
            <a:r>
              <a:rPr lang="en-US" sz="2000" dirty="0">
                <a:latin typeface="Beatific Margella" panose="02000500000000000000" pitchFamily="2" charset="0"/>
              </a:rPr>
              <a:t>.</a:t>
            </a:r>
          </a:p>
          <a:p>
            <a:pPr marL="342900" lvl="0" indent="-342900" algn="just" fontAlgn="base">
              <a:spcAft>
                <a:spcPts val="1200"/>
              </a:spcAft>
              <a:buFont typeface="+mj-lt"/>
              <a:buAutoNum type="arabicPeriod" startAt="4"/>
            </a:pPr>
            <a:r>
              <a:rPr lang="en-US" sz="2000" dirty="0" err="1">
                <a:latin typeface="Beatific Margella" panose="02000500000000000000" pitchFamily="2" charset="0"/>
              </a:rPr>
              <a:t>Sebelum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pembagian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i="1" dirty="0">
                <a:latin typeface="Beatific Margella" panose="02000500000000000000" pitchFamily="2" charset="0"/>
              </a:rPr>
              <a:t>link rally games</a:t>
            </a:r>
            <a:r>
              <a:rPr lang="en-US" sz="2000" dirty="0">
                <a:latin typeface="Beatific Margella" panose="02000500000000000000" pitchFamily="2" charset="0"/>
              </a:rPr>
              <a:t>, </a:t>
            </a:r>
            <a:r>
              <a:rPr lang="en-US" sz="2000" dirty="0" err="1">
                <a:latin typeface="Beatific Margella" panose="02000500000000000000" pitchFamily="2" charset="0"/>
              </a:rPr>
              <a:t>panitia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akan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menjelaskan</a:t>
            </a:r>
            <a:r>
              <a:rPr lang="en-US" sz="2000" dirty="0">
                <a:latin typeface="Beatific Margella" panose="02000500000000000000" pitchFamily="2" charset="0"/>
              </a:rPr>
              <a:t> tata </a:t>
            </a:r>
            <a:r>
              <a:rPr lang="en-US" sz="2000" dirty="0" err="1">
                <a:latin typeface="Beatific Margella" panose="02000500000000000000" pitchFamily="2" charset="0"/>
              </a:rPr>
              <a:t>cara</a:t>
            </a:r>
            <a:r>
              <a:rPr lang="en-US" sz="2000" dirty="0">
                <a:latin typeface="Beatific Margella" panose="02000500000000000000" pitchFamily="2" charset="0"/>
              </a:rPr>
              <a:t> dan </a:t>
            </a:r>
            <a:r>
              <a:rPr lang="en-US" sz="2000" dirty="0" err="1">
                <a:latin typeface="Beatific Margella" panose="02000500000000000000" pitchFamily="2" charset="0"/>
              </a:rPr>
              <a:t>mekanisme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bermain</a:t>
            </a:r>
            <a:r>
              <a:rPr lang="en-US" sz="2000" dirty="0">
                <a:latin typeface="Beatific Margella" panose="02000500000000000000" pitchFamily="2" charset="0"/>
              </a:rPr>
              <a:t> dan </a:t>
            </a:r>
            <a:r>
              <a:rPr lang="en-US" sz="2000" dirty="0" err="1">
                <a:latin typeface="Beatific Margella" panose="02000500000000000000" pitchFamily="2" charset="0"/>
              </a:rPr>
              <a:t>menjawab</a:t>
            </a:r>
            <a:r>
              <a:rPr lang="en-US" sz="2000" dirty="0">
                <a:latin typeface="Beatific Margella" panose="02000500000000000000" pitchFamily="2" charset="0"/>
              </a:rPr>
              <a:t>, </a:t>
            </a:r>
            <a:r>
              <a:rPr lang="en-US" sz="2000" dirty="0" err="1">
                <a:latin typeface="Beatific Margella" panose="02000500000000000000" pitchFamily="2" charset="0"/>
              </a:rPr>
              <a:t>dengan</a:t>
            </a:r>
            <a:r>
              <a:rPr lang="en-US" sz="2000" dirty="0">
                <a:latin typeface="Beatific Margella" panose="02000500000000000000" pitchFamily="2" charset="0"/>
              </a:rPr>
              <a:t> media </a:t>
            </a:r>
            <a:r>
              <a:rPr lang="en-US" sz="2000" i="1" dirty="0">
                <a:latin typeface="Beatific Margella" panose="02000500000000000000" pitchFamily="2" charset="0"/>
              </a:rPr>
              <a:t>Microsoft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i="1" dirty="0" err="1">
                <a:latin typeface="Beatific Margella" panose="02000500000000000000" pitchFamily="2" charset="0"/>
              </a:rPr>
              <a:t>Powerpoint</a:t>
            </a:r>
            <a:r>
              <a:rPr lang="en-US" sz="2000" dirty="0">
                <a:latin typeface="Beatific Margella" panose="02000500000000000000" pitchFamily="2" charset="0"/>
              </a:rPr>
              <a:t>.</a:t>
            </a:r>
          </a:p>
        </p:txBody>
      </p:sp>
      <p:pic>
        <p:nvPicPr>
          <p:cNvPr id="8" name="图片 14">
            <a:extLst>
              <a:ext uri="{FF2B5EF4-FFF2-40B4-BE49-F238E27FC236}">
                <a16:creationId xmlns:a16="http://schemas.microsoft.com/office/drawing/2014/main" id="{55374A24-FC2A-4B6F-A8D9-0864414511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994580" y="1364614"/>
            <a:ext cx="4845628" cy="4845628"/>
          </a:xfrm>
          <a:prstGeom prst="rect">
            <a:avLst/>
          </a:prstGeom>
        </p:spPr>
      </p:pic>
      <p:sp>
        <p:nvSpPr>
          <p:cNvPr id="9" name="文本框 2" descr="e7d195523061f1c0220a3acd2f99070e22f7f2176c6c61f4AB5BC6AF3DF28E09514168BD2F6654DA4347BEC42B9A9B38EB2139F52FD80B94EB8F1B847F5BC18ECD11DB8433CCABD6DAEA8D49E99C31D3DFA65C87AB47BEF22E7091100B95F7EB9063B311ACF53306D85C27B5A91A374FC8D0A47885948E52CC1AF70D740300A5601AB3F19CEEC2D4">
            <a:extLst>
              <a:ext uri="{FF2B5EF4-FFF2-40B4-BE49-F238E27FC236}">
                <a16:creationId xmlns:a16="http://schemas.microsoft.com/office/drawing/2014/main" id="{C98C674B-9FDE-4D9A-9197-3C5A5E8270E1}"/>
              </a:ext>
            </a:extLst>
          </p:cNvPr>
          <p:cNvSpPr txBox="1"/>
          <p:nvPr/>
        </p:nvSpPr>
        <p:spPr>
          <a:xfrm>
            <a:off x="3574459" y="293815"/>
            <a:ext cx="5043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layfull" pitchFamily="2" charset="0"/>
                <a:ea typeface="PilGi" pitchFamily="2" charset="-127"/>
                <a:cs typeface="+mn-ea"/>
                <a:sym typeface="+mn-lt"/>
              </a:rPr>
              <a:t>Ketentuan</a:t>
            </a: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layfull" pitchFamily="2" charset="0"/>
                <a:ea typeface="PilGi" pitchFamily="2" charset="-127"/>
                <a:cs typeface="+mn-ea"/>
                <a:sym typeface="+mn-lt"/>
              </a:rPr>
              <a:t> </a:t>
            </a:r>
            <a:r>
              <a:rPr lang="en-US" altLang="zh-CN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layfull" pitchFamily="2" charset="0"/>
                <a:ea typeface="PilGi" pitchFamily="2" charset="-127"/>
                <a:cs typeface="+mn-ea"/>
                <a:sym typeface="+mn-lt"/>
              </a:rPr>
              <a:t>Umum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Playfull" pitchFamily="2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03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52944" y="1202105"/>
            <a:ext cx="6341636" cy="517064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 fontAlgn="base">
              <a:spcAft>
                <a:spcPts val="1200"/>
              </a:spcAft>
              <a:buFont typeface="+mj-lt"/>
              <a:buAutoNum type="arabicPeriod" startAt="7"/>
            </a:pPr>
            <a:r>
              <a:rPr lang="en-US" sz="2000" dirty="0">
                <a:latin typeface="Beatific Margella" panose="02000500000000000000" pitchFamily="2" charset="0"/>
              </a:rPr>
              <a:t>Masing-masing </a:t>
            </a:r>
            <a:r>
              <a:rPr lang="en-US" sz="2000" dirty="0" err="1">
                <a:latin typeface="Beatific Margella" panose="02000500000000000000" pitchFamily="2" charset="0"/>
              </a:rPr>
              <a:t>peserta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akan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mendapatkan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soal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melalui</a:t>
            </a:r>
            <a:r>
              <a:rPr lang="en-US" sz="2000" i="1" dirty="0">
                <a:latin typeface="Beatific Margella" panose="02000500000000000000" pitchFamily="2" charset="0"/>
              </a:rPr>
              <a:t> link</a:t>
            </a:r>
            <a:r>
              <a:rPr lang="en-US" sz="2000" dirty="0">
                <a:latin typeface="Beatific Margella" panose="02000500000000000000" pitchFamily="2" charset="0"/>
              </a:rPr>
              <a:t> yang </a:t>
            </a:r>
            <a:r>
              <a:rPr lang="en-US" sz="2000" dirty="0" err="1">
                <a:latin typeface="Beatific Margella" panose="02000500000000000000" pitchFamily="2" charset="0"/>
              </a:rPr>
              <a:t>dibagikan</a:t>
            </a:r>
            <a:r>
              <a:rPr lang="en-US" sz="2000" dirty="0">
                <a:latin typeface="Beatific Margella" panose="02000500000000000000" pitchFamily="2" charset="0"/>
              </a:rPr>
              <a:t> oleh </a:t>
            </a:r>
            <a:r>
              <a:rPr lang="en-US" sz="2000" dirty="0" err="1">
                <a:latin typeface="Beatific Margella" panose="02000500000000000000" pitchFamily="2" charset="0"/>
              </a:rPr>
              <a:t>panitia</a:t>
            </a:r>
            <a:r>
              <a:rPr lang="en-US" sz="2000" dirty="0">
                <a:latin typeface="Beatific Margella" panose="02000500000000000000" pitchFamily="2" charset="0"/>
              </a:rPr>
              <a:t> pada </a:t>
            </a:r>
            <a:r>
              <a:rPr lang="en-US" sz="2000" dirty="0" err="1">
                <a:latin typeface="Beatific Margella" panose="02000500000000000000" pitchFamily="2" charset="0"/>
              </a:rPr>
              <a:t>kolom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i="1" dirty="0">
                <a:latin typeface="Beatific Margella" panose="02000500000000000000" pitchFamily="2" charset="0"/>
              </a:rPr>
              <a:t>chat Zoom </a:t>
            </a:r>
            <a:r>
              <a:rPr lang="en-US" sz="2000" dirty="0" err="1">
                <a:latin typeface="Beatific Margella" panose="02000500000000000000" pitchFamily="2" charset="0"/>
              </a:rPr>
              <a:t>sesaat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sebelum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pengerjaan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soal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dimulai</a:t>
            </a:r>
            <a:r>
              <a:rPr lang="en-US" sz="2000" dirty="0">
                <a:latin typeface="Beatific Margella" panose="02000500000000000000" pitchFamily="2" charset="0"/>
              </a:rPr>
              <a:t>.</a:t>
            </a:r>
          </a:p>
          <a:p>
            <a:pPr marL="342900" lvl="0" indent="-342900" algn="just" fontAlgn="base">
              <a:spcAft>
                <a:spcPts val="1200"/>
              </a:spcAft>
              <a:buFont typeface="+mj-lt"/>
              <a:buAutoNum type="arabicPeriod" startAt="7"/>
            </a:pPr>
            <a:r>
              <a:rPr lang="en-US" sz="2000" dirty="0" err="1">
                <a:latin typeface="Beatific Margella" panose="02000500000000000000" pitchFamily="2" charset="0"/>
              </a:rPr>
              <a:t>Apabila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terdapat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kendala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saat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berlangsungnya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babak</a:t>
            </a:r>
            <a:r>
              <a:rPr lang="en-US" sz="2000" dirty="0">
                <a:latin typeface="Beatific Margella" panose="02000500000000000000" pitchFamily="2" charset="0"/>
              </a:rPr>
              <a:t> quarter final </a:t>
            </a:r>
            <a:r>
              <a:rPr lang="en-US" sz="2000" dirty="0" err="1">
                <a:latin typeface="Beatific Margella" panose="02000500000000000000" pitchFamily="2" charset="0"/>
              </a:rPr>
              <a:t>peserta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wajib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memberitahukan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segera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kepada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panitia</a:t>
            </a:r>
            <a:r>
              <a:rPr lang="en-US" sz="2000" dirty="0">
                <a:latin typeface="Beatific Margella" panose="02000500000000000000" pitchFamily="2" charset="0"/>
              </a:rPr>
              <a:t>, </a:t>
            </a:r>
          </a:p>
          <a:p>
            <a:pPr marL="342900" lvl="0" indent="-342900" algn="just" fontAlgn="base">
              <a:spcAft>
                <a:spcPts val="1200"/>
              </a:spcAft>
              <a:buFont typeface="+mj-lt"/>
              <a:buAutoNum type="arabicPeriod" startAt="7"/>
            </a:pPr>
            <a:r>
              <a:rPr lang="en-US" sz="2000" dirty="0" err="1">
                <a:latin typeface="Beatific Margella" panose="02000500000000000000" pitchFamily="2" charset="0"/>
              </a:rPr>
              <a:t>Apabila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panitia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mengetahui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adanya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kecurangan</a:t>
            </a:r>
            <a:r>
              <a:rPr lang="en-US" sz="2000" dirty="0">
                <a:latin typeface="Beatific Margella" panose="02000500000000000000" pitchFamily="2" charset="0"/>
              </a:rPr>
              <a:t>, </a:t>
            </a:r>
            <a:r>
              <a:rPr lang="en-US" sz="2000" dirty="0" err="1">
                <a:latin typeface="Beatific Margella" panose="02000500000000000000" pitchFamily="2" charset="0"/>
              </a:rPr>
              <a:t>maka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akan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diberikan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peringatan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pertama</a:t>
            </a:r>
            <a:r>
              <a:rPr lang="en-US" sz="2000" dirty="0">
                <a:latin typeface="Beatific Margella" panose="02000500000000000000" pitchFamily="2" charset="0"/>
              </a:rPr>
              <a:t>. </a:t>
            </a:r>
            <a:r>
              <a:rPr lang="en-US" sz="2000" dirty="0" err="1">
                <a:latin typeface="Beatific Margella" panose="02000500000000000000" pitchFamily="2" charset="0"/>
              </a:rPr>
              <a:t>Apabila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peserta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tersebut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mengulangi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kecurangan</a:t>
            </a:r>
            <a:r>
              <a:rPr lang="en-US" sz="2000" dirty="0">
                <a:latin typeface="Beatific Margella" panose="02000500000000000000" pitchFamily="2" charset="0"/>
              </a:rPr>
              <a:t> yang </a:t>
            </a:r>
            <a:r>
              <a:rPr lang="en-US" sz="2000" dirty="0" err="1">
                <a:latin typeface="Beatific Margella" panose="02000500000000000000" pitchFamily="2" charset="0"/>
              </a:rPr>
              <a:t>ke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dua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kalinya</a:t>
            </a:r>
            <a:r>
              <a:rPr lang="en-US" sz="2000" dirty="0">
                <a:latin typeface="Beatific Margella" panose="02000500000000000000" pitchFamily="2" charset="0"/>
              </a:rPr>
              <a:t>, </a:t>
            </a:r>
            <a:r>
              <a:rPr lang="en-US" sz="2000" dirty="0" err="1">
                <a:latin typeface="Beatific Margella" panose="02000500000000000000" pitchFamily="2" charset="0"/>
              </a:rPr>
              <a:t>maka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akan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diberikan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peringatan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kedua</a:t>
            </a:r>
            <a:r>
              <a:rPr lang="en-US" sz="2000" dirty="0">
                <a:latin typeface="Beatific Margella" panose="02000500000000000000" pitchFamily="2" charset="0"/>
              </a:rPr>
              <a:t> dan </a:t>
            </a:r>
            <a:r>
              <a:rPr lang="en-US" sz="2000" dirty="0" err="1">
                <a:latin typeface="Beatific Margella" panose="02000500000000000000" pitchFamily="2" charset="0"/>
              </a:rPr>
              <a:t>poin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peserta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akan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dikurangi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sebesar</a:t>
            </a:r>
            <a:r>
              <a:rPr lang="en-US" sz="2000" dirty="0">
                <a:latin typeface="Beatific Margella" panose="02000500000000000000" pitchFamily="2" charset="0"/>
              </a:rPr>
              <a:t> 10 </a:t>
            </a:r>
            <a:r>
              <a:rPr lang="en-US" sz="2000" dirty="0" err="1">
                <a:latin typeface="Beatific Margella" panose="02000500000000000000" pitchFamily="2" charset="0"/>
              </a:rPr>
              <a:t>poin</a:t>
            </a:r>
            <a:r>
              <a:rPr lang="en-US" sz="2000" dirty="0">
                <a:latin typeface="Beatific Margella" panose="02000500000000000000" pitchFamily="2" charset="0"/>
              </a:rPr>
              <a:t> dan </a:t>
            </a:r>
            <a:r>
              <a:rPr lang="en-US" sz="2000" dirty="0" err="1">
                <a:latin typeface="Beatific Margella" panose="02000500000000000000" pitchFamily="2" charset="0"/>
              </a:rPr>
              <a:t>apabila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peserta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tersebut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mengulangi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kecurangan</a:t>
            </a:r>
            <a:r>
              <a:rPr lang="en-US" sz="2000" dirty="0">
                <a:latin typeface="Beatific Margella" panose="02000500000000000000" pitchFamily="2" charset="0"/>
              </a:rPr>
              <a:t> yang </a:t>
            </a:r>
            <a:r>
              <a:rPr lang="en-US" sz="2000" dirty="0" err="1">
                <a:latin typeface="Beatific Margella" panose="02000500000000000000" pitchFamily="2" charset="0"/>
              </a:rPr>
              <a:t>ke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tiga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kalinya</a:t>
            </a:r>
            <a:r>
              <a:rPr lang="en-US" sz="2000" dirty="0">
                <a:latin typeface="Beatific Margella" panose="02000500000000000000" pitchFamily="2" charset="0"/>
              </a:rPr>
              <a:t>, </a:t>
            </a:r>
            <a:r>
              <a:rPr lang="en-US" sz="2000" dirty="0" err="1">
                <a:latin typeface="Beatific Margella" panose="02000500000000000000" pitchFamily="2" charset="0"/>
              </a:rPr>
              <a:t>maka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peserta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tersebut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akan</a:t>
            </a:r>
            <a:r>
              <a:rPr lang="en-US" sz="2000" dirty="0">
                <a:latin typeface="Beatific Margella" panose="02000500000000000000" pitchFamily="2" charset="0"/>
              </a:rPr>
              <a:t> di </a:t>
            </a:r>
            <a:r>
              <a:rPr lang="en-US" sz="2000" b="1" dirty="0" err="1">
                <a:solidFill>
                  <a:srgbClr val="FF0000"/>
                </a:solidFill>
                <a:latin typeface="Beatific Margella" panose="02000500000000000000" pitchFamily="2" charset="0"/>
              </a:rPr>
              <a:t>diskualifikasi</a:t>
            </a:r>
            <a:r>
              <a:rPr lang="en-US" sz="2000" b="1" dirty="0">
                <a:latin typeface="Beatific Margella" panose="02000500000000000000" pitchFamily="2" charset="0"/>
              </a:rPr>
              <a:t>.</a:t>
            </a:r>
          </a:p>
          <a:p>
            <a:pPr marL="342900" indent="-342900" algn="just" fontAlgn="base">
              <a:spcAft>
                <a:spcPts val="1200"/>
              </a:spcAft>
              <a:buFont typeface="+mj-lt"/>
              <a:buAutoNum type="arabicPeriod" startAt="7"/>
            </a:pPr>
            <a:r>
              <a:rPr lang="en-US" sz="2000" dirty="0" err="1">
                <a:latin typeface="Beatific Margella" panose="02000500000000000000" pitchFamily="2" charset="0"/>
              </a:rPr>
              <a:t>Semua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keputusan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juri</a:t>
            </a:r>
            <a:r>
              <a:rPr lang="en-US" sz="2000" dirty="0">
                <a:latin typeface="Beatific Margella" panose="02000500000000000000" pitchFamily="2" charset="0"/>
              </a:rPr>
              <a:t> dan </a:t>
            </a:r>
            <a:r>
              <a:rPr lang="en-US" sz="2000" dirty="0" err="1">
                <a:latin typeface="Beatific Margella" panose="02000500000000000000" pitchFamily="2" charset="0"/>
              </a:rPr>
              <a:t>panitia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tidak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dapat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diganggu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gugat</a:t>
            </a:r>
            <a:r>
              <a:rPr lang="en-US" sz="2000" dirty="0">
                <a:latin typeface="Beatific Margella" panose="02000500000000000000" pitchFamily="2" charset="0"/>
              </a:rPr>
              <a:t>. </a:t>
            </a:r>
          </a:p>
        </p:txBody>
      </p:sp>
      <p:sp>
        <p:nvSpPr>
          <p:cNvPr id="6" name="文本框 2" descr="e7d195523061f1c0220a3acd2f99070e22f7f2176c6c61f4AB5BC6AF3DF28E09514168BD2F6654DA4347BEC42B9A9B38EB2139F52FD80B94EB8F1B847F5BC18ECD11DB8433CCABD6DAEA8D49E99C31D3DFA65C87AB47BEF22E7091100B95F7EB9063B311ACF53306D85C27B5A91A374FC8D0A47885948E52CC1AF70D740300A5601AB3F19CEEC2D4">
            <a:extLst>
              <a:ext uri="{FF2B5EF4-FFF2-40B4-BE49-F238E27FC236}">
                <a16:creationId xmlns:a16="http://schemas.microsoft.com/office/drawing/2014/main" id="{9B1C9DA1-59A0-EC4A-811E-BF2D0CC7E896}"/>
              </a:ext>
            </a:extLst>
          </p:cNvPr>
          <p:cNvSpPr txBox="1"/>
          <p:nvPr/>
        </p:nvSpPr>
        <p:spPr>
          <a:xfrm>
            <a:off x="3574459" y="293815"/>
            <a:ext cx="5043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layfull" pitchFamily="2" charset="0"/>
                <a:ea typeface="PilGi" pitchFamily="2" charset="-127"/>
                <a:cs typeface="+mn-ea"/>
                <a:sym typeface="+mn-lt"/>
              </a:rPr>
              <a:t>Ketentuan</a:t>
            </a: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layfull" pitchFamily="2" charset="0"/>
                <a:ea typeface="PilGi" pitchFamily="2" charset="-127"/>
                <a:cs typeface="+mn-ea"/>
                <a:sym typeface="+mn-lt"/>
              </a:rPr>
              <a:t> </a:t>
            </a:r>
            <a:r>
              <a:rPr lang="en-US" altLang="zh-CN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layfull" pitchFamily="2" charset="0"/>
                <a:ea typeface="PilGi" pitchFamily="2" charset="-127"/>
                <a:cs typeface="+mn-ea"/>
                <a:sym typeface="+mn-lt"/>
              </a:rPr>
              <a:t>Umum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Playfull" pitchFamily="2" charset="0"/>
              <a:cs typeface="+mn-ea"/>
              <a:sym typeface="+mn-lt"/>
            </a:endParaRPr>
          </a:p>
        </p:txBody>
      </p:sp>
      <p:pic>
        <p:nvPicPr>
          <p:cNvPr id="8" name="图片 14">
            <a:extLst>
              <a:ext uri="{FF2B5EF4-FFF2-40B4-BE49-F238E27FC236}">
                <a16:creationId xmlns:a16="http://schemas.microsoft.com/office/drawing/2014/main" id="{F5C6BEF2-451E-4FB4-A8E3-B33C90A02C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994580" y="1364614"/>
            <a:ext cx="4845628" cy="484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4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 descr="e7d195523061f1c0220a3acd2f99070e22f7f2176c6c61f4AB5BC6AF3DF28E09514168BD2F6654DA4347BEC42B9A9B38EB2139F52FD80B94EB8F1B847F5BC18ECD11DB8433CCABD6DAEA8D49E99C31D3DFA65C87AB47BEF22E7091100B95F7EB9063B311ACF53306D85C27B5A91A374FC8D0A47885948E52CC1AF70D740300A5601AB3F19CEEC2D4"/>
          <p:cNvSpPr txBox="1"/>
          <p:nvPr/>
        </p:nvSpPr>
        <p:spPr>
          <a:xfrm>
            <a:off x="1963034" y="333957"/>
            <a:ext cx="79169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layfull" pitchFamily="2" charset="0"/>
                <a:cs typeface="+mn-ea"/>
                <a:sym typeface="+mn-lt"/>
              </a:rPr>
              <a:t>MEKANISME RALLY GAMES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Playfull" pitchFamily="2" charset="0"/>
              <a:cs typeface="+mn-ea"/>
              <a:sym typeface="+mn-lt"/>
            </a:endParaRPr>
          </a:p>
        </p:txBody>
      </p:sp>
      <p:sp>
        <p:nvSpPr>
          <p:cNvPr id="5" name="TextBox 15"/>
          <p:cNvSpPr txBox="1"/>
          <p:nvPr/>
        </p:nvSpPr>
        <p:spPr>
          <a:xfrm>
            <a:off x="4679637" y="1419906"/>
            <a:ext cx="6769808" cy="415498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pPr marL="342900" lvl="0" indent="-342900" algn="just" fontAlgn="base">
              <a:buFont typeface="+mj-lt"/>
              <a:buAutoNum type="arabicPeriod"/>
            </a:pPr>
            <a:r>
              <a:rPr lang="en-US" sz="2400" dirty="0" err="1">
                <a:latin typeface="Beatific Margella" panose="02000500000000000000" pitchFamily="2" charset="0"/>
              </a:rPr>
              <a:t>Seluruh</a:t>
            </a:r>
            <a:r>
              <a:rPr lang="en-US" sz="2400" dirty="0">
                <a:latin typeface="Beatific Margella" panose="02000500000000000000" pitchFamily="2" charset="0"/>
              </a:rPr>
              <a:t> pos </a:t>
            </a:r>
            <a:r>
              <a:rPr lang="en-US" sz="2400" i="1" dirty="0">
                <a:latin typeface="Beatific Margella" panose="02000500000000000000" pitchFamily="2" charset="0"/>
              </a:rPr>
              <a:t>rally games</a:t>
            </a:r>
            <a:r>
              <a:rPr lang="en-US" sz="2400" dirty="0">
                <a:latin typeface="Beatific Margella" panose="02000500000000000000" pitchFamily="2" charset="0"/>
              </a:rPr>
              <a:t> </a:t>
            </a:r>
            <a:r>
              <a:rPr lang="en-US" sz="2400" dirty="0" err="1">
                <a:latin typeface="Beatific Margella" panose="02000500000000000000" pitchFamily="2" charset="0"/>
              </a:rPr>
              <a:t>akan</a:t>
            </a:r>
            <a:r>
              <a:rPr lang="en-US" sz="2400" dirty="0">
                <a:latin typeface="Beatific Margella" panose="02000500000000000000" pitchFamily="2" charset="0"/>
              </a:rPr>
              <a:t> </a:t>
            </a:r>
            <a:r>
              <a:rPr lang="en-US" sz="2400" dirty="0" err="1">
                <a:latin typeface="Beatific Margella" panose="02000500000000000000" pitchFamily="2" charset="0"/>
              </a:rPr>
              <a:t>menggunakan</a:t>
            </a:r>
            <a:r>
              <a:rPr lang="en-US" sz="2400" dirty="0">
                <a:latin typeface="Beatific Margella" panose="02000500000000000000" pitchFamily="2" charset="0"/>
              </a:rPr>
              <a:t> </a:t>
            </a:r>
            <a:r>
              <a:rPr lang="en-US" sz="2400" i="1" dirty="0">
                <a:latin typeface="Beatific Margella" panose="02000500000000000000" pitchFamily="2" charset="0"/>
              </a:rPr>
              <a:t>website</a:t>
            </a:r>
            <a:r>
              <a:rPr lang="en-US" sz="2400" dirty="0">
                <a:latin typeface="Beatific Margella" panose="02000500000000000000" pitchFamily="2" charset="0"/>
              </a:rPr>
              <a:t> </a:t>
            </a:r>
            <a:r>
              <a:rPr lang="en-US" sz="2400" dirty="0" err="1">
                <a:latin typeface="Beatific Margella" panose="02000500000000000000" pitchFamily="2" charset="0"/>
              </a:rPr>
              <a:t>khusus</a:t>
            </a:r>
            <a:r>
              <a:rPr lang="en-US" sz="2400" dirty="0">
                <a:latin typeface="Beatific Margella" panose="02000500000000000000" pitchFamily="2" charset="0"/>
              </a:rPr>
              <a:t> yang </a:t>
            </a:r>
            <a:r>
              <a:rPr lang="en-US" sz="2400" dirty="0" err="1">
                <a:latin typeface="Beatific Margella" panose="02000500000000000000" pitchFamily="2" charset="0"/>
              </a:rPr>
              <a:t>akan</a:t>
            </a:r>
            <a:r>
              <a:rPr lang="en-US" sz="2400" dirty="0">
                <a:latin typeface="Beatific Margella" panose="02000500000000000000" pitchFamily="2" charset="0"/>
              </a:rPr>
              <a:t> </a:t>
            </a:r>
            <a:r>
              <a:rPr lang="en-US" sz="2400" dirty="0" err="1">
                <a:latin typeface="Beatific Margella" panose="02000500000000000000" pitchFamily="2" charset="0"/>
              </a:rPr>
              <a:t>disediakan</a:t>
            </a:r>
            <a:r>
              <a:rPr lang="en-US" sz="2400" dirty="0">
                <a:latin typeface="Beatific Margella" panose="02000500000000000000" pitchFamily="2" charset="0"/>
              </a:rPr>
              <a:t> oleh </a:t>
            </a:r>
            <a:r>
              <a:rPr lang="en-US" sz="2400" dirty="0" err="1">
                <a:latin typeface="Beatific Margella" panose="02000500000000000000" pitchFamily="2" charset="0"/>
              </a:rPr>
              <a:t>panitia</a:t>
            </a:r>
            <a:r>
              <a:rPr lang="en-US" sz="2400" dirty="0">
                <a:latin typeface="Beatific Margella" panose="02000500000000000000" pitchFamily="2" charset="0"/>
              </a:rPr>
              <a:t> yang </a:t>
            </a:r>
            <a:r>
              <a:rPr lang="en-US" sz="2400" dirty="0" err="1">
                <a:latin typeface="Beatific Margella" panose="02000500000000000000" pitchFamily="2" charset="0"/>
              </a:rPr>
              <a:t>dapat</a:t>
            </a:r>
            <a:r>
              <a:rPr lang="en-US" sz="2400" dirty="0">
                <a:latin typeface="Beatific Margella" panose="02000500000000000000" pitchFamily="2" charset="0"/>
              </a:rPr>
              <a:t> </a:t>
            </a:r>
            <a:r>
              <a:rPr lang="en-US" sz="2400" dirty="0" err="1">
                <a:latin typeface="Beatific Margella" panose="02000500000000000000" pitchFamily="2" charset="0"/>
              </a:rPr>
              <a:t>diakses</a:t>
            </a:r>
            <a:r>
              <a:rPr lang="en-US" sz="2400" dirty="0">
                <a:latin typeface="Beatific Margella" panose="02000500000000000000" pitchFamily="2" charset="0"/>
              </a:rPr>
              <a:t> </a:t>
            </a:r>
            <a:r>
              <a:rPr lang="en-US" sz="2400" dirty="0" err="1">
                <a:latin typeface="Beatific Margella" panose="02000500000000000000" pitchFamily="2" charset="0"/>
              </a:rPr>
              <a:t>melalui</a:t>
            </a:r>
            <a:r>
              <a:rPr lang="en-US" sz="2400" dirty="0">
                <a:latin typeface="Beatific Margella" panose="02000500000000000000" pitchFamily="2" charset="0"/>
              </a:rPr>
              <a:t> </a:t>
            </a:r>
            <a:r>
              <a:rPr lang="en-US" sz="2400" i="1" dirty="0">
                <a:latin typeface="Beatific Margella" panose="02000500000000000000" pitchFamily="2" charset="0"/>
              </a:rPr>
              <a:t>Google Chrome</a:t>
            </a:r>
            <a:r>
              <a:rPr lang="en-US" sz="2400" dirty="0">
                <a:latin typeface="Beatific Margella" panose="02000500000000000000" pitchFamily="2" charset="0"/>
              </a:rPr>
              <a:t>.</a:t>
            </a:r>
          </a:p>
          <a:p>
            <a:pPr marL="342900" indent="-342900" algn="just" fontAlgn="base">
              <a:buFont typeface="+mj-lt"/>
              <a:buAutoNum type="arabicPeriod"/>
            </a:pPr>
            <a:r>
              <a:rPr lang="en-US" sz="2400" dirty="0" err="1">
                <a:latin typeface="Beatific Margella" panose="02000500000000000000" pitchFamily="2" charset="0"/>
              </a:rPr>
              <a:t>Terdapat</a:t>
            </a:r>
            <a:r>
              <a:rPr lang="en-US" sz="2400" dirty="0">
                <a:latin typeface="Beatific Margella" panose="02000500000000000000" pitchFamily="2" charset="0"/>
              </a:rPr>
              <a:t> </a:t>
            </a:r>
            <a:r>
              <a:rPr lang="en-US" sz="2400" b="1" dirty="0">
                <a:latin typeface="Beatific Margella" panose="02000500000000000000" pitchFamily="2" charset="0"/>
              </a:rPr>
              <a:t>12 pos</a:t>
            </a:r>
            <a:r>
              <a:rPr lang="en-US" sz="2400" dirty="0">
                <a:latin typeface="Beatific Margella" panose="02000500000000000000" pitchFamily="2" charset="0"/>
              </a:rPr>
              <a:t> </a:t>
            </a:r>
            <a:r>
              <a:rPr lang="en-US" sz="2400" dirty="0" err="1">
                <a:latin typeface="Beatific Margella" panose="02000500000000000000" pitchFamily="2" charset="0"/>
              </a:rPr>
              <a:t>dengan</a:t>
            </a:r>
            <a:r>
              <a:rPr lang="en-US" sz="2400" dirty="0">
                <a:latin typeface="Beatific Margella" panose="02000500000000000000" pitchFamily="2" charset="0"/>
              </a:rPr>
              <a:t> </a:t>
            </a:r>
            <a:r>
              <a:rPr lang="en-US" sz="2400" dirty="0" err="1">
                <a:latin typeface="Beatific Margella" panose="02000500000000000000" pitchFamily="2" charset="0"/>
              </a:rPr>
              <a:t>rincian</a:t>
            </a:r>
            <a:r>
              <a:rPr lang="en-US" sz="2400" dirty="0">
                <a:latin typeface="Beatific Margella" panose="02000500000000000000" pitchFamily="2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Beatific Margella" panose="02000500000000000000" pitchFamily="2" charset="0"/>
              </a:rPr>
              <a:t>10 pos </a:t>
            </a:r>
            <a:r>
              <a:rPr lang="en-US" sz="2400" b="1" dirty="0" err="1">
                <a:solidFill>
                  <a:srgbClr val="FF0000"/>
                </a:solidFill>
                <a:latin typeface="Beatific Margella" panose="02000500000000000000" pitchFamily="2" charset="0"/>
              </a:rPr>
              <a:t>soal</a:t>
            </a:r>
            <a:r>
              <a:rPr lang="en-US" sz="2400" dirty="0">
                <a:solidFill>
                  <a:srgbClr val="FF0000"/>
                </a:solidFill>
                <a:latin typeface="Beatific Margella" panose="02000500000000000000" pitchFamily="2" charset="0"/>
              </a:rPr>
              <a:t> </a:t>
            </a:r>
            <a:r>
              <a:rPr lang="en-US" sz="2400" dirty="0">
                <a:latin typeface="Beatific Margella" panose="02000500000000000000" pitchFamily="2" charset="0"/>
              </a:rPr>
              <a:t>dan </a:t>
            </a:r>
            <a:r>
              <a:rPr lang="en-US" sz="2400" b="1" dirty="0">
                <a:solidFill>
                  <a:srgbClr val="FF0000"/>
                </a:solidFill>
                <a:latin typeface="Beatific Margella" panose="02000500000000000000" pitchFamily="2" charset="0"/>
              </a:rPr>
              <a:t>2 pos games</a:t>
            </a:r>
            <a:r>
              <a:rPr lang="en-US" sz="2400" b="1" dirty="0">
                <a:latin typeface="Beatific Margella" panose="02000500000000000000" pitchFamily="2" charset="0"/>
              </a:rPr>
              <a:t>.</a:t>
            </a:r>
            <a:r>
              <a:rPr lang="en-US" sz="2400" dirty="0">
                <a:latin typeface="Beatific Margella" panose="02000500000000000000" pitchFamily="2" charset="0"/>
              </a:rPr>
              <a:t> </a:t>
            </a:r>
          </a:p>
          <a:p>
            <a:pPr marL="342900" indent="-342900" algn="just" fontAlgn="base">
              <a:buFont typeface="+mj-lt"/>
              <a:buAutoNum type="arabicPeriod"/>
            </a:pPr>
            <a:r>
              <a:rPr lang="en-US" sz="2400" dirty="0">
                <a:latin typeface="Beatific Margella" panose="02000500000000000000" pitchFamily="2" charset="0"/>
              </a:rPr>
              <a:t>Pada pos game </a:t>
            </a:r>
            <a:r>
              <a:rPr lang="en-US" sz="2400" dirty="0" err="1">
                <a:latin typeface="Beatific Margella" panose="02000500000000000000" pitchFamily="2" charset="0"/>
              </a:rPr>
              <a:t>tidak</a:t>
            </a:r>
            <a:r>
              <a:rPr lang="en-US" sz="2400" dirty="0">
                <a:latin typeface="Beatific Margella" panose="02000500000000000000" pitchFamily="2" charset="0"/>
              </a:rPr>
              <a:t> </a:t>
            </a:r>
            <a:r>
              <a:rPr lang="en-US" sz="2400" dirty="0" err="1">
                <a:latin typeface="Beatific Margella" panose="02000500000000000000" pitchFamily="2" charset="0"/>
              </a:rPr>
              <a:t>terdapat</a:t>
            </a:r>
            <a:r>
              <a:rPr lang="en-US" sz="2400" dirty="0">
                <a:latin typeface="Beatific Margella" panose="02000500000000000000" pitchFamily="2" charset="0"/>
              </a:rPr>
              <a:t> </a:t>
            </a:r>
            <a:r>
              <a:rPr lang="en-US" sz="2400" dirty="0" err="1">
                <a:latin typeface="Beatific Margella" panose="02000500000000000000" pitchFamily="2" charset="0"/>
              </a:rPr>
              <a:t>penilaian</a:t>
            </a:r>
            <a:r>
              <a:rPr lang="en-US" sz="2400" dirty="0">
                <a:latin typeface="Beatific Margella" panose="02000500000000000000" pitchFamily="2" charset="0"/>
              </a:rPr>
              <a:t>. </a:t>
            </a:r>
          </a:p>
          <a:p>
            <a:pPr marL="342900" indent="-342900" algn="just" fontAlgn="base">
              <a:buFont typeface="+mj-lt"/>
              <a:buAutoNum type="arabicPeriod"/>
            </a:pPr>
            <a:r>
              <a:rPr lang="en-US" sz="2400" dirty="0" err="1">
                <a:latin typeface="Beatific Margella" panose="02000500000000000000" pitchFamily="2" charset="0"/>
              </a:rPr>
              <a:t>Materi</a:t>
            </a:r>
            <a:r>
              <a:rPr lang="en-US" sz="2400" dirty="0">
                <a:latin typeface="Beatific Margella" panose="02000500000000000000" pitchFamily="2" charset="0"/>
              </a:rPr>
              <a:t> yang </a:t>
            </a:r>
            <a:r>
              <a:rPr lang="en-US" sz="2400" dirty="0" err="1">
                <a:latin typeface="Beatific Margella" panose="02000500000000000000" pitchFamily="2" charset="0"/>
              </a:rPr>
              <a:t>akan</a:t>
            </a:r>
            <a:r>
              <a:rPr lang="en-US" sz="2400" dirty="0">
                <a:latin typeface="Beatific Margella" panose="02000500000000000000" pitchFamily="2" charset="0"/>
              </a:rPr>
              <a:t> </a:t>
            </a:r>
            <a:r>
              <a:rPr lang="en-US" sz="2400" dirty="0" err="1">
                <a:latin typeface="Beatific Margella" panose="02000500000000000000" pitchFamily="2" charset="0"/>
              </a:rPr>
              <a:t>diujikan</a:t>
            </a:r>
            <a:r>
              <a:rPr lang="en-US" sz="2400" dirty="0">
                <a:latin typeface="Beatific Margella" panose="02000500000000000000" pitchFamily="2" charset="0"/>
              </a:rPr>
              <a:t> di pos </a:t>
            </a:r>
            <a:r>
              <a:rPr lang="en-US" sz="2400" dirty="0" err="1">
                <a:latin typeface="Beatific Margella" panose="02000500000000000000" pitchFamily="2" charset="0"/>
              </a:rPr>
              <a:t>soal</a:t>
            </a:r>
            <a:r>
              <a:rPr lang="en-US" sz="2400" dirty="0">
                <a:latin typeface="Beatific Margella" panose="02000500000000000000" pitchFamily="2" charset="0"/>
              </a:rPr>
              <a:t> </a:t>
            </a:r>
            <a:r>
              <a:rPr lang="en-US" sz="2400" dirty="0" err="1">
                <a:latin typeface="Beatific Margella" panose="02000500000000000000" pitchFamily="2" charset="0"/>
              </a:rPr>
              <a:t>adalah</a:t>
            </a:r>
            <a:r>
              <a:rPr lang="en-US" sz="2400" dirty="0">
                <a:latin typeface="Beatific Margella" panose="02000500000000000000" pitchFamily="2" charset="0"/>
              </a:rPr>
              <a:t> </a:t>
            </a:r>
            <a:r>
              <a:rPr lang="en-US" sz="2400" dirty="0" err="1">
                <a:latin typeface="Beatific Margella" panose="02000500000000000000" pitchFamily="2" charset="0"/>
              </a:rPr>
              <a:t>seluruh</a:t>
            </a:r>
            <a:r>
              <a:rPr lang="en-US" sz="2400" dirty="0">
                <a:latin typeface="Beatific Margella" panose="02000500000000000000" pitchFamily="2" charset="0"/>
              </a:rPr>
              <a:t> </a:t>
            </a:r>
            <a:r>
              <a:rPr lang="en-US" sz="2400" dirty="0" err="1">
                <a:latin typeface="Beatific Margella" panose="02000500000000000000" pitchFamily="2" charset="0"/>
              </a:rPr>
              <a:t>materi</a:t>
            </a:r>
            <a:r>
              <a:rPr lang="en-US" sz="2400" dirty="0">
                <a:latin typeface="Beatific Margella" panose="02000500000000000000" pitchFamily="2" charset="0"/>
              </a:rPr>
              <a:t> </a:t>
            </a:r>
            <a:r>
              <a:rPr lang="en-US" sz="2400" dirty="0" err="1">
                <a:latin typeface="Beatific Margella" panose="02000500000000000000" pitchFamily="2" charset="0"/>
              </a:rPr>
              <a:t>perlombaan</a:t>
            </a:r>
            <a:r>
              <a:rPr lang="en-US" sz="2400" dirty="0">
                <a:latin typeface="Beatific Margella" panose="02000500000000000000" pitchFamily="2" charset="0"/>
              </a:rPr>
              <a:t>. </a:t>
            </a:r>
          </a:p>
          <a:p>
            <a:pPr marL="342900" indent="-342900" algn="just" fontAlgn="base">
              <a:buFont typeface="+mj-lt"/>
              <a:buAutoNum type="arabicPeriod"/>
            </a:pPr>
            <a:r>
              <a:rPr lang="en-US" sz="2400" dirty="0">
                <a:latin typeface="Beatific Margella" panose="02000500000000000000" pitchFamily="2" charset="0"/>
              </a:rPr>
              <a:t>Pada </a:t>
            </a:r>
            <a:r>
              <a:rPr lang="en-US" sz="2400" dirty="0" err="1">
                <a:latin typeface="Beatific Margella" panose="02000500000000000000" pitchFamily="2" charset="0"/>
              </a:rPr>
              <a:t>setiap</a:t>
            </a:r>
            <a:r>
              <a:rPr lang="en-US" sz="2400" dirty="0">
                <a:latin typeface="Beatific Margella" panose="02000500000000000000" pitchFamily="2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Beatific Margella" panose="02000500000000000000" pitchFamily="2" charset="0"/>
              </a:rPr>
              <a:t>pos </a:t>
            </a:r>
            <a:r>
              <a:rPr lang="en-US" sz="2400" b="1" dirty="0" err="1">
                <a:solidFill>
                  <a:srgbClr val="FF0000"/>
                </a:solidFill>
                <a:latin typeface="Beatific Margella" panose="02000500000000000000" pitchFamily="2" charset="0"/>
              </a:rPr>
              <a:t>soal</a:t>
            </a:r>
            <a:r>
              <a:rPr lang="en-US" sz="2400" dirty="0">
                <a:solidFill>
                  <a:srgbClr val="FF0000"/>
                </a:solidFill>
                <a:latin typeface="Beatific Margella" panose="02000500000000000000" pitchFamily="2" charset="0"/>
              </a:rPr>
              <a:t> </a:t>
            </a:r>
            <a:r>
              <a:rPr lang="en-US" sz="2400" dirty="0" err="1">
                <a:latin typeface="Beatific Margella" panose="02000500000000000000" pitchFamily="2" charset="0"/>
              </a:rPr>
              <a:t>akan</a:t>
            </a:r>
            <a:r>
              <a:rPr lang="en-US" sz="2400" dirty="0">
                <a:latin typeface="Beatific Margella" panose="02000500000000000000" pitchFamily="2" charset="0"/>
              </a:rPr>
              <a:t> </a:t>
            </a:r>
            <a:r>
              <a:rPr lang="en-US" sz="2400" dirty="0" err="1">
                <a:latin typeface="Beatific Margella" panose="02000500000000000000" pitchFamily="2" charset="0"/>
              </a:rPr>
              <a:t>disediakan</a:t>
            </a:r>
            <a:r>
              <a:rPr lang="en-US" sz="2400" dirty="0">
                <a:latin typeface="Beatific Margella" panose="02000500000000000000" pitchFamily="2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Beatific Margella" panose="02000500000000000000" pitchFamily="2" charset="0"/>
              </a:rPr>
              <a:t>5-10 </a:t>
            </a:r>
            <a:r>
              <a:rPr lang="en-US" sz="2400" b="1" dirty="0" err="1">
                <a:solidFill>
                  <a:srgbClr val="FF0000"/>
                </a:solidFill>
                <a:latin typeface="Beatific Margella" panose="02000500000000000000" pitchFamily="2" charset="0"/>
              </a:rPr>
              <a:t>soal</a:t>
            </a:r>
            <a:r>
              <a:rPr lang="en-US" sz="2400" dirty="0">
                <a:solidFill>
                  <a:srgbClr val="FF0000"/>
                </a:solidFill>
                <a:latin typeface="Beatific Margella" panose="02000500000000000000" pitchFamily="2" charset="0"/>
              </a:rPr>
              <a:t> </a:t>
            </a:r>
            <a:r>
              <a:rPr lang="en-US" sz="2400" dirty="0">
                <a:latin typeface="Beatific Margella" panose="02000500000000000000" pitchFamily="2" charset="0"/>
              </a:rPr>
              <a:t>dan </a:t>
            </a:r>
            <a:r>
              <a:rPr lang="en-US" sz="2400" dirty="0" err="1">
                <a:latin typeface="Beatific Margella" panose="02000500000000000000" pitchFamily="2" charset="0"/>
              </a:rPr>
              <a:t>peserta</a:t>
            </a:r>
            <a:r>
              <a:rPr lang="en-US" sz="2400" dirty="0">
                <a:latin typeface="Beatific Margella" panose="02000500000000000000" pitchFamily="2" charset="0"/>
              </a:rPr>
              <a:t> </a:t>
            </a:r>
            <a:r>
              <a:rPr lang="en-US" sz="2400" dirty="0" err="1">
                <a:latin typeface="Beatific Margella" panose="02000500000000000000" pitchFamily="2" charset="0"/>
              </a:rPr>
              <a:t>diminta</a:t>
            </a:r>
            <a:r>
              <a:rPr lang="en-US" sz="2400" dirty="0">
                <a:latin typeface="Beatific Margella" panose="02000500000000000000" pitchFamily="2" charset="0"/>
              </a:rPr>
              <a:t> </a:t>
            </a:r>
            <a:r>
              <a:rPr lang="en-US" sz="2400" dirty="0" err="1">
                <a:latin typeface="Beatific Margella" panose="02000500000000000000" pitchFamily="2" charset="0"/>
              </a:rPr>
              <a:t>menyelesaikan</a:t>
            </a:r>
            <a:r>
              <a:rPr lang="en-US" sz="2400" dirty="0">
                <a:latin typeface="Beatific Margella" panose="02000500000000000000" pitchFamily="2" charset="0"/>
              </a:rPr>
              <a:t> </a:t>
            </a:r>
            <a:r>
              <a:rPr lang="en-US" sz="2400" dirty="0" err="1">
                <a:latin typeface="Beatific Margella" panose="02000500000000000000" pitchFamily="2" charset="0"/>
              </a:rPr>
              <a:t>soal</a:t>
            </a:r>
            <a:r>
              <a:rPr lang="en-US" sz="2400" dirty="0">
                <a:latin typeface="Beatific Margella" panose="02000500000000000000" pitchFamily="2" charset="0"/>
              </a:rPr>
              <a:t> yang </a:t>
            </a:r>
            <a:r>
              <a:rPr lang="en-US" sz="2400" dirty="0" err="1">
                <a:latin typeface="Beatific Margella" panose="02000500000000000000" pitchFamily="2" charset="0"/>
              </a:rPr>
              <a:t>diberikan</a:t>
            </a:r>
            <a:r>
              <a:rPr lang="en-US" sz="2400" dirty="0">
                <a:latin typeface="Beatific Margella" panose="02000500000000000000" pitchFamily="2" charset="0"/>
              </a:rPr>
              <a:t>. </a:t>
            </a:r>
          </a:p>
        </p:txBody>
      </p:sp>
      <p:grpSp>
        <p:nvGrpSpPr>
          <p:cNvPr id="24" name="组合 19">
            <a:extLst>
              <a:ext uri="{FF2B5EF4-FFF2-40B4-BE49-F238E27FC236}">
                <a16:creationId xmlns:a16="http://schemas.microsoft.com/office/drawing/2014/main" id="{FBDD05B7-A106-44DC-A483-EAF89A272E56}"/>
              </a:ext>
            </a:extLst>
          </p:cNvPr>
          <p:cNvGrpSpPr/>
          <p:nvPr/>
        </p:nvGrpSpPr>
        <p:grpSpPr>
          <a:xfrm>
            <a:off x="690591" y="1949876"/>
            <a:ext cx="3606105" cy="3625014"/>
            <a:chOff x="1450648" y="2117150"/>
            <a:chExt cx="2992044" cy="3071161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E34119CC-05B7-40FA-8FE9-4C114694DE8B}"/>
                </a:ext>
              </a:extLst>
            </p:cNvPr>
            <p:cNvSpPr/>
            <p:nvPr/>
          </p:nvSpPr>
          <p:spPr bwMode="auto">
            <a:xfrm rot="5400000">
              <a:off x="1493764" y="2308311"/>
              <a:ext cx="2880000" cy="2880000"/>
            </a:xfrm>
            <a:prstGeom prst="ellipse">
              <a:avLst/>
            </a:prstGeom>
            <a:noFill/>
            <a:ln w="19050" cap="flat">
              <a:solidFill>
                <a:srgbClr val="1E9992"/>
              </a:solidFill>
              <a:prstDash val="solid"/>
              <a:miter lim="800000"/>
            </a:ln>
          </p:spPr>
          <p:txBody>
            <a:bodyPr vert="horz" wrap="square" lIns="109728" tIns="54864" rIns="109728" bIns="54864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615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atific Margella" panose="02000500000000000000" pitchFamily="2" charset="0"/>
                <a:cs typeface="+mn-ea"/>
                <a:sym typeface="+mn-lt"/>
              </a:endParaRPr>
            </a:p>
          </p:txBody>
        </p:sp>
        <p:pic>
          <p:nvPicPr>
            <p:cNvPr id="26" name="图片 22">
              <a:extLst>
                <a:ext uri="{FF2B5EF4-FFF2-40B4-BE49-F238E27FC236}">
                  <a16:creationId xmlns:a16="http://schemas.microsoft.com/office/drawing/2014/main" id="{52B4F3E3-9DBB-44EF-AD7F-AC9CE137E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450648" y="2117150"/>
              <a:ext cx="2992044" cy="3071161"/>
            </a:xfrm>
            <a:prstGeom prst="ellipse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1"/>
          <p:cNvSpPr txBox="1"/>
          <p:nvPr/>
        </p:nvSpPr>
        <p:spPr>
          <a:xfrm>
            <a:off x="4204281" y="1128933"/>
            <a:ext cx="7682919" cy="517064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pPr marL="457200" indent="-457200" algn="just" fontAlgn="base">
              <a:buFont typeface="+mj-lt"/>
              <a:buAutoNum type="arabicPeriod" startAt="6"/>
            </a:pPr>
            <a:r>
              <a:rPr lang="en-US" sz="2200" dirty="0" err="1">
                <a:latin typeface="Beatific Margella" panose="02000500000000000000" pitchFamily="2" charset="0"/>
              </a:rPr>
              <a:t>Sebelum</a:t>
            </a:r>
            <a:r>
              <a:rPr lang="en-US" sz="2200" dirty="0">
                <a:latin typeface="Beatific Margella" panose="02000500000000000000" pitchFamily="2" charset="0"/>
              </a:rPr>
              <a:t> </a:t>
            </a:r>
            <a:r>
              <a:rPr lang="en-US" sz="2200" dirty="0" err="1">
                <a:latin typeface="Beatific Margella" panose="02000500000000000000" pitchFamily="2" charset="0"/>
              </a:rPr>
              <a:t>pembagian</a:t>
            </a:r>
            <a:r>
              <a:rPr lang="en-US" sz="2200" dirty="0">
                <a:latin typeface="Beatific Margella" panose="02000500000000000000" pitchFamily="2" charset="0"/>
              </a:rPr>
              <a:t> </a:t>
            </a:r>
            <a:r>
              <a:rPr lang="en-US" sz="2200" i="1" dirty="0">
                <a:latin typeface="Beatific Margella" panose="02000500000000000000" pitchFamily="2" charset="0"/>
              </a:rPr>
              <a:t>link rally games</a:t>
            </a:r>
            <a:r>
              <a:rPr lang="en-US" sz="2200" dirty="0">
                <a:latin typeface="Beatific Margella" panose="02000500000000000000" pitchFamily="2" charset="0"/>
              </a:rPr>
              <a:t>, </a:t>
            </a:r>
            <a:r>
              <a:rPr lang="en-US" sz="2200" dirty="0" err="1">
                <a:latin typeface="Beatific Margella" panose="02000500000000000000" pitchFamily="2" charset="0"/>
              </a:rPr>
              <a:t>panitia</a:t>
            </a:r>
            <a:r>
              <a:rPr lang="en-US" sz="2200" dirty="0">
                <a:latin typeface="Beatific Margella" panose="02000500000000000000" pitchFamily="2" charset="0"/>
              </a:rPr>
              <a:t> </a:t>
            </a:r>
            <a:r>
              <a:rPr lang="en-US" sz="2200" dirty="0" err="1">
                <a:latin typeface="Beatific Margella" panose="02000500000000000000" pitchFamily="2" charset="0"/>
              </a:rPr>
              <a:t>akan</a:t>
            </a:r>
            <a:r>
              <a:rPr lang="en-US" sz="2200" dirty="0">
                <a:latin typeface="Beatific Margella" panose="02000500000000000000" pitchFamily="2" charset="0"/>
              </a:rPr>
              <a:t> </a:t>
            </a:r>
            <a:r>
              <a:rPr lang="en-US" sz="2200" dirty="0" err="1">
                <a:latin typeface="Beatific Margella" panose="02000500000000000000" pitchFamily="2" charset="0"/>
              </a:rPr>
              <a:t>menjelaskan</a:t>
            </a:r>
            <a:r>
              <a:rPr lang="en-US" sz="2200" dirty="0">
                <a:latin typeface="Beatific Margella" panose="02000500000000000000" pitchFamily="2" charset="0"/>
              </a:rPr>
              <a:t> tata </a:t>
            </a:r>
            <a:r>
              <a:rPr lang="en-US" sz="2200" dirty="0" err="1">
                <a:latin typeface="Beatific Margella" panose="02000500000000000000" pitchFamily="2" charset="0"/>
              </a:rPr>
              <a:t>cara</a:t>
            </a:r>
            <a:r>
              <a:rPr lang="en-US" sz="2200" dirty="0">
                <a:latin typeface="Beatific Margella" panose="02000500000000000000" pitchFamily="2" charset="0"/>
              </a:rPr>
              <a:t> dan </a:t>
            </a:r>
            <a:r>
              <a:rPr lang="en-US" sz="2200" dirty="0" err="1">
                <a:latin typeface="Beatific Margella" panose="02000500000000000000" pitchFamily="2" charset="0"/>
              </a:rPr>
              <a:t>mekanisme</a:t>
            </a:r>
            <a:r>
              <a:rPr lang="en-US" sz="2200" dirty="0">
                <a:latin typeface="Beatific Margella" panose="02000500000000000000" pitchFamily="2" charset="0"/>
              </a:rPr>
              <a:t> </a:t>
            </a:r>
            <a:r>
              <a:rPr lang="en-US" sz="2200" dirty="0" err="1">
                <a:latin typeface="Beatific Margella" panose="02000500000000000000" pitchFamily="2" charset="0"/>
              </a:rPr>
              <a:t>bermain</a:t>
            </a:r>
            <a:r>
              <a:rPr lang="en-US" sz="2200" dirty="0">
                <a:latin typeface="Beatific Margella" panose="02000500000000000000" pitchFamily="2" charset="0"/>
              </a:rPr>
              <a:t> dan </a:t>
            </a:r>
            <a:r>
              <a:rPr lang="en-US" sz="2200" dirty="0" err="1">
                <a:latin typeface="Beatific Margella" panose="02000500000000000000" pitchFamily="2" charset="0"/>
              </a:rPr>
              <a:t>menjawab</a:t>
            </a:r>
            <a:r>
              <a:rPr lang="en-US" sz="2200" dirty="0">
                <a:latin typeface="Beatific Margella" panose="02000500000000000000" pitchFamily="2" charset="0"/>
              </a:rPr>
              <a:t>, </a:t>
            </a:r>
            <a:r>
              <a:rPr lang="en-US" sz="2200" dirty="0" err="1">
                <a:latin typeface="Beatific Margella" panose="02000500000000000000" pitchFamily="2" charset="0"/>
              </a:rPr>
              <a:t>dengan</a:t>
            </a:r>
            <a:r>
              <a:rPr lang="en-US" sz="2200" dirty="0">
                <a:latin typeface="Beatific Margella" panose="02000500000000000000" pitchFamily="2" charset="0"/>
              </a:rPr>
              <a:t> media </a:t>
            </a:r>
            <a:r>
              <a:rPr lang="en-US" sz="2200" i="1" dirty="0">
                <a:latin typeface="Beatific Margella" panose="02000500000000000000" pitchFamily="2" charset="0"/>
              </a:rPr>
              <a:t>Microsoft</a:t>
            </a:r>
            <a:r>
              <a:rPr lang="en-US" sz="2200" dirty="0">
                <a:latin typeface="Beatific Margella" panose="02000500000000000000" pitchFamily="2" charset="0"/>
              </a:rPr>
              <a:t> </a:t>
            </a:r>
            <a:r>
              <a:rPr lang="en-US" sz="2200" i="1" dirty="0" err="1">
                <a:latin typeface="Beatific Margella" panose="02000500000000000000" pitchFamily="2" charset="0"/>
              </a:rPr>
              <a:t>Powerpoint</a:t>
            </a:r>
            <a:r>
              <a:rPr lang="en-US" sz="2200" dirty="0">
                <a:latin typeface="Beatific Margella" panose="02000500000000000000" pitchFamily="2" charset="0"/>
              </a:rPr>
              <a:t>. Serta, </a:t>
            </a:r>
            <a:r>
              <a:rPr lang="en-US" sz="2200" dirty="0" err="1">
                <a:latin typeface="Beatific Margella" panose="02000500000000000000" pitchFamily="2" charset="0"/>
              </a:rPr>
              <a:t>peserta</a:t>
            </a:r>
            <a:r>
              <a:rPr lang="en-US" sz="2200" dirty="0">
                <a:latin typeface="Beatific Margella" panose="02000500000000000000" pitchFamily="2" charset="0"/>
              </a:rPr>
              <a:t> </a:t>
            </a:r>
            <a:r>
              <a:rPr lang="en-US" sz="2200" dirty="0" err="1">
                <a:latin typeface="Beatific Margella" panose="02000500000000000000" pitchFamily="2" charset="0"/>
              </a:rPr>
              <a:t>akan</a:t>
            </a:r>
            <a:r>
              <a:rPr lang="en-US" sz="2200" dirty="0">
                <a:latin typeface="Beatific Margella" panose="02000500000000000000" pitchFamily="2" charset="0"/>
              </a:rPr>
              <a:t> </a:t>
            </a:r>
            <a:r>
              <a:rPr lang="en-US" sz="2200" dirty="0" err="1">
                <a:latin typeface="Beatific Margella" panose="02000500000000000000" pitchFamily="2" charset="0"/>
              </a:rPr>
              <a:t>diberikan</a:t>
            </a:r>
            <a:r>
              <a:rPr lang="en-US" sz="2200" dirty="0">
                <a:latin typeface="Beatific Margella" panose="02000500000000000000" pitchFamily="2" charset="0"/>
              </a:rPr>
              <a:t> </a:t>
            </a:r>
            <a:r>
              <a:rPr lang="en-US" sz="2200" i="1" dirty="0">
                <a:latin typeface="Beatific Margella" panose="02000500000000000000" pitchFamily="2" charset="0"/>
              </a:rPr>
              <a:t>trial games</a:t>
            </a:r>
            <a:r>
              <a:rPr lang="en-US" sz="2200" dirty="0">
                <a:latin typeface="Beatific Margella" panose="02000500000000000000" pitchFamily="2" charset="0"/>
              </a:rPr>
              <a:t> </a:t>
            </a:r>
            <a:r>
              <a:rPr lang="en-US" sz="2200" dirty="0" err="1">
                <a:latin typeface="Beatific Margella" panose="02000500000000000000" pitchFamily="2" charset="0"/>
              </a:rPr>
              <a:t>untuk</a:t>
            </a:r>
            <a:r>
              <a:rPr lang="en-US" sz="2200" dirty="0">
                <a:latin typeface="Beatific Margella" panose="02000500000000000000" pitchFamily="2" charset="0"/>
              </a:rPr>
              <a:t> </a:t>
            </a:r>
            <a:r>
              <a:rPr lang="en-US" sz="2200" dirty="0" err="1">
                <a:latin typeface="Beatific Margella" panose="02000500000000000000" pitchFamily="2" charset="0"/>
              </a:rPr>
              <a:t>setiap</a:t>
            </a:r>
            <a:r>
              <a:rPr lang="en-US" sz="2200" dirty="0">
                <a:latin typeface="Beatific Margella" panose="02000500000000000000" pitchFamily="2" charset="0"/>
              </a:rPr>
              <a:t> pos </a:t>
            </a:r>
            <a:r>
              <a:rPr lang="en-US" sz="2200" dirty="0" err="1">
                <a:latin typeface="Beatific Margella" panose="02000500000000000000" pitchFamily="2" charset="0"/>
              </a:rPr>
              <a:t>soal</a:t>
            </a:r>
            <a:r>
              <a:rPr lang="en-US" sz="2200" dirty="0">
                <a:latin typeface="Beatific Margella" panose="02000500000000000000" pitchFamily="2" charset="0"/>
              </a:rPr>
              <a:t>. </a:t>
            </a:r>
          </a:p>
          <a:p>
            <a:pPr marL="457200" indent="-457200" algn="just" fontAlgn="base">
              <a:buFont typeface="+mj-lt"/>
              <a:buAutoNum type="arabicPeriod" startAt="6"/>
            </a:pPr>
            <a:r>
              <a:rPr lang="en-US" sz="2200" dirty="0">
                <a:latin typeface="Beatific Margella" panose="02000500000000000000" pitchFamily="2" charset="0"/>
              </a:rPr>
              <a:t>Masing-masing </a:t>
            </a:r>
            <a:r>
              <a:rPr lang="en-US" sz="2200" dirty="0" err="1">
                <a:latin typeface="Beatific Margella" panose="02000500000000000000" pitchFamily="2" charset="0"/>
              </a:rPr>
              <a:t>peserta</a:t>
            </a:r>
            <a:r>
              <a:rPr lang="en-US" sz="2200" dirty="0">
                <a:latin typeface="Beatific Margella" panose="02000500000000000000" pitchFamily="2" charset="0"/>
              </a:rPr>
              <a:t> </a:t>
            </a:r>
            <a:r>
              <a:rPr lang="en-US" sz="2200" dirty="0" err="1">
                <a:latin typeface="Beatific Margella" panose="02000500000000000000" pitchFamily="2" charset="0"/>
              </a:rPr>
              <a:t>akan</a:t>
            </a:r>
            <a:r>
              <a:rPr lang="en-US" sz="2200" dirty="0">
                <a:latin typeface="Beatific Margella" panose="02000500000000000000" pitchFamily="2" charset="0"/>
              </a:rPr>
              <a:t> </a:t>
            </a:r>
            <a:r>
              <a:rPr lang="en-US" sz="2200" dirty="0" err="1">
                <a:latin typeface="Beatific Margella" panose="02000500000000000000" pitchFamily="2" charset="0"/>
              </a:rPr>
              <a:t>mendapatkan</a:t>
            </a:r>
            <a:r>
              <a:rPr lang="en-US" sz="2200" dirty="0">
                <a:latin typeface="Beatific Margella" panose="02000500000000000000" pitchFamily="2" charset="0"/>
              </a:rPr>
              <a:t> </a:t>
            </a:r>
            <a:r>
              <a:rPr lang="en-US" sz="2200" dirty="0" err="1">
                <a:latin typeface="Beatific Margella" panose="02000500000000000000" pitchFamily="2" charset="0"/>
              </a:rPr>
              <a:t>soal</a:t>
            </a:r>
            <a:r>
              <a:rPr lang="en-US" sz="2200" dirty="0">
                <a:latin typeface="Beatific Margella" panose="02000500000000000000" pitchFamily="2" charset="0"/>
              </a:rPr>
              <a:t> </a:t>
            </a:r>
            <a:r>
              <a:rPr lang="en-US" sz="2200" dirty="0" err="1">
                <a:latin typeface="Beatific Margella" panose="02000500000000000000" pitchFamily="2" charset="0"/>
              </a:rPr>
              <a:t>melalui</a:t>
            </a:r>
            <a:r>
              <a:rPr lang="en-US" sz="2200" i="1" dirty="0">
                <a:latin typeface="Beatific Margella" panose="02000500000000000000" pitchFamily="2" charset="0"/>
              </a:rPr>
              <a:t> link</a:t>
            </a:r>
            <a:r>
              <a:rPr lang="en-US" sz="2200" dirty="0">
                <a:latin typeface="Beatific Margella" panose="02000500000000000000" pitchFamily="2" charset="0"/>
              </a:rPr>
              <a:t> yang </a:t>
            </a:r>
            <a:r>
              <a:rPr lang="en-US" sz="2200" dirty="0" err="1">
                <a:latin typeface="Beatific Margella" panose="02000500000000000000" pitchFamily="2" charset="0"/>
              </a:rPr>
              <a:t>dibagikan</a:t>
            </a:r>
            <a:r>
              <a:rPr lang="en-US" sz="2200" dirty="0">
                <a:latin typeface="Beatific Margella" panose="02000500000000000000" pitchFamily="2" charset="0"/>
              </a:rPr>
              <a:t> oleh </a:t>
            </a:r>
            <a:r>
              <a:rPr lang="en-US" sz="2200" dirty="0" err="1">
                <a:latin typeface="Beatific Margella" panose="02000500000000000000" pitchFamily="2" charset="0"/>
              </a:rPr>
              <a:t>panitia</a:t>
            </a:r>
            <a:r>
              <a:rPr lang="en-US" sz="2200" dirty="0">
                <a:latin typeface="Beatific Margella" panose="02000500000000000000" pitchFamily="2" charset="0"/>
              </a:rPr>
              <a:t> pada </a:t>
            </a:r>
            <a:r>
              <a:rPr lang="en-US" sz="2200" dirty="0" err="1">
                <a:latin typeface="Beatific Margella" panose="02000500000000000000" pitchFamily="2" charset="0"/>
              </a:rPr>
              <a:t>kolom</a:t>
            </a:r>
            <a:r>
              <a:rPr lang="en-US" sz="2200" dirty="0">
                <a:latin typeface="Beatific Margella" panose="02000500000000000000" pitchFamily="2" charset="0"/>
              </a:rPr>
              <a:t> </a:t>
            </a:r>
            <a:r>
              <a:rPr lang="en-US" sz="2200" i="1" dirty="0">
                <a:latin typeface="Beatific Margella" panose="02000500000000000000" pitchFamily="2" charset="0"/>
              </a:rPr>
              <a:t>chat Zoom </a:t>
            </a:r>
            <a:r>
              <a:rPr lang="en-US" sz="2200" dirty="0" err="1">
                <a:latin typeface="Beatific Margella" panose="02000500000000000000" pitchFamily="2" charset="0"/>
              </a:rPr>
              <a:t>sesaat</a:t>
            </a:r>
            <a:r>
              <a:rPr lang="en-US" sz="2200" dirty="0">
                <a:latin typeface="Beatific Margella" panose="02000500000000000000" pitchFamily="2" charset="0"/>
              </a:rPr>
              <a:t> </a:t>
            </a:r>
            <a:r>
              <a:rPr lang="en-US" sz="2200" dirty="0" err="1">
                <a:latin typeface="Beatific Margella" panose="02000500000000000000" pitchFamily="2" charset="0"/>
              </a:rPr>
              <a:t>sebelum</a:t>
            </a:r>
            <a:r>
              <a:rPr lang="en-US" sz="2200" dirty="0">
                <a:latin typeface="Beatific Margella" panose="02000500000000000000" pitchFamily="2" charset="0"/>
              </a:rPr>
              <a:t> </a:t>
            </a:r>
            <a:r>
              <a:rPr lang="en-US" sz="2200" dirty="0" err="1">
                <a:latin typeface="Beatific Margella" panose="02000500000000000000" pitchFamily="2" charset="0"/>
              </a:rPr>
              <a:t>pengerjaan</a:t>
            </a:r>
            <a:r>
              <a:rPr lang="en-US" sz="2200" dirty="0">
                <a:latin typeface="Beatific Margella" panose="02000500000000000000" pitchFamily="2" charset="0"/>
              </a:rPr>
              <a:t> </a:t>
            </a:r>
            <a:r>
              <a:rPr lang="en-US" sz="2200" dirty="0" err="1">
                <a:latin typeface="Beatific Margella" panose="02000500000000000000" pitchFamily="2" charset="0"/>
              </a:rPr>
              <a:t>soal</a:t>
            </a:r>
            <a:r>
              <a:rPr lang="en-US" sz="2200" dirty="0">
                <a:latin typeface="Beatific Margella" panose="02000500000000000000" pitchFamily="2" charset="0"/>
              </a:rPr>
              <a:t> </a:t>
            </a:r>
            <a:r>
              <a:rPr lang="en-US" sz="2200" dirty="0" err="1">
                <a:latin typeface="Beatific Margella" panose="02000500000000000000" pitchFamily="2" charset="0"/>
              </a:rPr>
              <a:t>dimulai</a:t>
            </a:r>
            <a:r>
              <a:rPr lang="en-US" sz="2200" dirty="0">
                <a:latin typeface="Beatific Margella" panose="02000500000000000000" pitchFamily="2" charset="0"/>
              </a:rPr>
              <a:t>.</a:t>
            </a:r>
          </a:p>
          <a:p>
            <a:pPr marL="457200" indent="-457200" algn="just" fontAlgn="base">
              <a:buFont typeface="+mj-lt"/>
              <a:buAutoNum type="arabicPeriod" startAt="6"/>
            </a:pPr>
            <a:r>
              <a:rPr lang="id-ID" sz="2200" dirty="0">
                <a:latin typeface="Beatific Margella" panose="02000500000000000000" pitchFamily="2" charset="0"/>
              </a:rPr>
              <a:t>Peserta tidak boleh meninggalkan </a:t>
            </a:r>
            <a:r>
              <a:rPr lang="en-US" sz="2200" i="1" dirty="0">
                <a:latin typeface="Beatific Margella" panose="02000500000000000000" pitchFamily="2" charset="0"/>
              </a:rPr>
              <a:t>Breakout room Zoom</a:t>
            </a:r>
            <a:r>
              <a:rPr lang="id-ID" sz="2200" dirty="0">
                <a:latin typeface="Beatific Margella" panose="02000500000000000000" pitchFamily="2" charset="0"/>
              </a:rPr>
              <a:t> begitu saja atau mengerjakan hal lain di luar kompetisi. Apabila </a:t>
            </a:r>
            <a:r>
              <a:rPr lang="en-US" sz="2200" dirty="0" err="1">
                <a:latin typeface="Beatific Margella" panose="02000500000000000000" pitchFamily="2" charset="0"/>
              </a:rPr>
              <a:t>panitia</a:t>
            </a:r>
            <a:r>
              <a:rPr lang="en-US" sz="2200" dirty="0">
                <a:latin typeface="Beatific Margella" panose="02000500000000000000" pitchFamily="2" charset="0"/>
              </a:rPr>
              <a:t> </a:t>
            </a:r>
            <a:r>
              <a:rPr lang="en-US" sz="2200" dirty="0" err="1">
                <a:latin typeface="Beatific Margella" panose="02000500000000000000" pitchFamily="2" charset="0"/>
              </a:rPr>
              <a:t>mengetahui</a:t>
            </a:r>
            <a:r>
              <a:rPr lang="en-US" sz="2200" dirty="0">
                <a:latin typeface="Beatific Margella" panose="02000500000000000000" pitchFamily="2" charset="0"/>
              </a:rPr>
              <a:t> </a:t>
            </a:r>
            <a:r>
              <a:rPr lang="en-US" sz="2200" dirty="0" err="1">
                <a:latin typeface="Beatific Margella" panose="02000500000000000000" pitchFamily="2" charset="0"/>
              </a:rPr>
              <a:t>hal</a:t>
            </a:r>
            <a:r>
              <a:rPr lang="en-US" sz="2200" dirty="0">
                <a:latin typeface="Beatific Margella" panose="02000500000000000000" pitchFamily="2" charset="0"/>
              </a:rPr>
              <a:t> </a:t>
            </a:r>
            <a:r>
              <a:rPr lang="en-US" sz="2200" dirty="0" err="1">
                <a:latin typeface="Beatific Margella" panose="02000500000000000000" pitchFamily="2" charset="0"/>
              </a:rPr>
              <a:t>tersebut</a:t>
            </a:r>
            <a:r>
              <a:rPr lang="en-US" sz="2200" dirty="0">
                <a:latin typeface="Beatific Margella" panose="02000500000000000000" pitchFamily="2" charset="0"/>
              </a:rPr>
              <a:t>,</a:t>
            </a:r>
            <a:r>
              <a:rPr lang="id-ID" sz="2200" dirty="0">
                <a:latin typeface="Beatific Margella" panose="02000500000000000000" pitchFamily="2" charset="0"/>
              </a:rPr>
              <a:t> maka akan dilakukan </a:t>
            </a:r>
            <a:r>
              <a:rPr lang="en-US" sz="2200" dirty="0" err="1">
                <a:latin typeface="Beatific Margella" panose="02000500000000000000" pitchFamily="2" charset="0"/>
              </a:rPr>
              <a:t>pengurangan</a:t>
            </a:r>
            <a:r>
              <a:rPr lang="en-US" sz="2200" dirty="0">
                <a:latin typeface="Beatific Margella" panose="02000500000000000000" pitchFamily="2" charset="0"/>
              </a:rPr>
              <a:t> </a:t>
            </a:r>
            <a:r>
              <a:rPr lang="en-US" sz="2200" dirty="0" err="1">
                <a:latin typeface="Beatific Margella" panose="02000500000000000000" pitchFamily="2" charset="0"/>
              </a:rPr>
              <a:t>poin</a:t>
            </a:r>
            <a:r>
              <a:rPr lang="en-US" sz="2200" dirty="0">
                <a:latin typeface="Beatific Margella" panose="02000500000000000000" pitchFamily="2" charset="0"/>
              </a:rPr>
              <a:t> </a:t>
            </a:r>
            <a:r>
              <a:rPr lang="en-US" sz="2200" dirty="0" err="1">
                <a:latin typeface="Beatific Margella" panose="02000500000000000000" pitchFamily="2" charset="0"/>
              </a:rPr>
              <a:t>sebesar</a:t>
            </a:r>
            <a:r>
              <a:rPr lang="en-US" sz="2200" dirty="0">
                <a:latin typeface="Beatific Margella" panose="02000500000000000000" pitchFamily="2" charset="0"/>
              </a:rPr>
              <a:t> 10 </a:t>
            </a:r>
            <a:r>
              <a:rPr lang="en-US" sz="2200" dirty="0" err="1">
                <a:latin typeface="Beatific Margella" panose="02000500000000000000" pitchFamily="2" charset="0"/>
              </a:rPr>
              <a:t>poin</a:t>
            </a:r>
            <a:r>
              <a:rPr lang="en-US" sz="2200" dirty="0">
                <a:latin typeface="Beatific Margella" panose="02000500000000000000" pitchFamily="2" charset="0"/>
              </a:rPr>
              <a:t>. </a:t>
            </a:r>
          </a:p>
          <a:p>
            <a:pPr marL="457200" indent="-457200" algn="just" fontAlgn="base">
              <a:buFont typeface="+mj-lt"/>
              <a:buAutoNum type="arabicPeriod" startAt="6"/>
            </a:pPr>
            <a:r>
              <a:rPr lang="id-ID" sz="2200" dirty="0">
                <a:latin typeface="Beatific Margella" panose="02000500000000000000" pitchFamily="2" charset="0"/>
              </a:rPr>
              <a:t>Saat waktu</a:t>
            </a:r>
            <a:r>
              <a:rPr lang="en-US" sz="2200" dirty="0">
                <a:latin typeface="Beatific Margella" panose="02000500000000000000" pitchFamily="2" charset="0"/>
              </a:rPr>
              <a:t> </a:t>
            </a:r>
            <a:r>
              <a:rPr lang="en-US" sz="2200" dirty="0" err="1">
                <a:latin typeface="Beatific Margella" panose="02000500000000000000" pitchFamily="2" charset="0"/>
              </a:rPr>
              <a:t>pengerjaan</a:t>
            </a:r>
            <a:r>
              <a:rPr lang="id-ID" sz="2200" dirty="0">
                <a:latin typeface="Beatific Margella" panose="02000500000000000000" pitchFamily="2" charset="0"/>
              </a:rPr>
              <a:t> sudah selesai, peserta </a:t>
            </a:r>
            <a:r>
              <a:rPr lang="en-US" sz="2200" dirty="0" err="1">
                <a:latin typeface="Beatific Margella" panose="02000500000000000000" pitchFamily="2" charset="0"/>
              </a:rPr>
              <a:t>wajib</a:t>
            </a:r>
            <a:r>
              <a:rPr lang="id-ID" sz="2200" dirty="0">
                <a:latin typeface="Beatific Margella" panose="02000500000000000000" pitchFamily="2" charset="0"/>
              </a:rPr>
              <a:t> melaporkan dan menunjukan layar monitor kepada pengawas masing-masing </a:t>
            </a:r>
            <a:r>
              <a:rPr lang="id-ID" sz="2200" i="1" dirty="0">
                <a:latin typeface="Beatific Margella" panose="02000500000000000000" pitchFamily="2" charset="0"/>
              </a:rPr>
              <a:t>Breakout Room Zoom</a:t>
            </a:r>
            <a:r>
              <a:rPr lang="en-US" sz="2200" i="1" dirty="0">
                <a:latin typeface="Beatific Margella" panose="02000500000000000000" pitchFamily="2" charset="0"/>
              </a:rPr>
              <a:t>.</a:t>
            </a:r>
            <a:endParaRPr lang="en-US" sz="2200" dirty="0">
              <a:latin typeface="Beatific Margella" panose="02000500000000000000" pitchFamily="2" charset="0"/>
            </a:endParaRPr>
          </a:p>
          <a:p>
            <a:pPr marL="457200" indent="-457200" algn="just" fontAlgn="base">
              <a:buFont typeface="+mj-lt"/>
              <a:buAutoNum type="arabicPeriod" startAt="6"/>
            </a:pPr>
            <a:r>
              <a:rPr lang="en-US" sz="2200" dirty="0" err="1">
                <a:latin typeface="Beatific Margella" panose="02000500000000000000" pitchFamily="2" charset="0"/>
              </a:rPr>
              <a:t>Semua</a:t>
            </a:r>
            <a:r>
              <a:rPr lang="en-US" sz="2200" dirty="0">
                <a:latin typeface="Beatific Margella" panose="02000500000000000000" pitchFamily="2" charset="0"/>
              </a:rPr>
              <a:t> </a:t>
            </a:r>
            <a:r>
              <a:rPr lang="en-US" sz="2200" dirty="0" err="1">
                <a:latin typeface="Beatific Margella" panose="02000500000000000000" pitchFamily="2" charset="0"/>
              </a:rPr>
              <a:t>keputusan</a:t>
            </a:r>
            <a:r>
              <a:rPr lang="en-US" sz="2200" dirty="0">
                <a:latin typeface="Beatific Margella" panose="02000500000000000000" pitchFamily="2" charset="0"/>
              </a:rPr>
              <a:t> </a:t>
            </a:r>
            <a:r>
              <a:rPr lang="en-US" sz="2200" dirty="0" err="1">
                <a:latin typeface="Beatific Margella" panose="02000500000000000000" pitchFamily="2" charset="0"/>
              </a:rPr>
              <a:t>juri</a:t>
            </a:r>
            <a:r>
              <a:rPr lang="en-US" sz="2200" dirty="0">
                <a:latin typeface="Beatific Margella" panose="02000500000000000000" pitchFamily="2" charset="0"/>
              </a:rPr>
              <a:t> dan </a:t>
            </a:r>
            <a:r>
              <a:rPr lang="en-US" sz="2200" dirty="0" err="1">
                <a:latin typeface="Beatific Margella" panose="02000500000000000000" pitchFamily="2" charset="0"/>
              </a:rPr>
              <a:t>panitia</a:t>
            </a:r>
            <a:r>
              <a:rPr lang="en-US" sz="2200" dirty="0">
                <a:latin typeface="Beatific Margella" panose="02000500000000000000" pitchFamily="2" charset="0"/>
              </a:rPr>
              <a:t> </a:t>
            </a:r>
            <a:r>
              <a:rPr lang="en-US" sz="2200" dirty="0" err="1">
                <a:latin typeface="Beatific Margella" panose="02000500000000000000" pitchFamily="2" charset="0"/>
              </a:rPr>
              <a:t>tidak</a:t>
            </a:r>
            <a:r>
              <a:rPr lang="en-US" sz="2200" dirty="0">
                <a:latin typeface="Beatific Margella" panose="02000500000000000000" pitchFamily="2" charset="0"/>
              </a:rPr>
              <a:t> </a:t>
            </a:r>
            <a:r>
              <a:rPr lang="en-US" sz="2200" dirty="0" err="1">
                <a:latin typeface="Beatific Margella" panose="02000500000000000000" pitchFamily="2" charset="0"/>
              </a:rPr>
              <a:t>dapat</a:t>
            </a:r>
            <a:r>
              <a:rPr lang="en-US" sz="2200" dirty="0">
                <a:latin typeface="Beatific Margella" panose="02000500000000000000" pitchFamily="2" charset="0"/>
              </a:rPr>
              <a:t> </a:t>
            </a:r>
            <a:r>
              <a:rPr lang="en-US" sz="2200" dirty="0" err="1">
                <a:latin typeface="Beatific Margella" panose="02000500000000000000" pitchFamily="2" charset="0"/>
              </a:rPr>
              <a:t>diganggu</a:t>
            </a:r>
            <a:r>
              <a:rPr lang="en-US" sz="2200" dirty="0">
                <a:latin typeface="Beatific Margella" panose="02000500000000000000" pitchFamily="2" charset="0"/>
              </a:rPr>
              <a:t> </a:t>
            </a:r>
            <a:r>
              <a:rPr lang="en-US" sz="2200" dirty="0" err="1">
                <a:latin typeface="Beatific Margella" panose="02000500000000000000" pitchFamily="2" charset="0"/>
              </a:rPr>
              <a:t>gugat</a:t>
            </a:r>
            <a:r>
              <a:rPr lang="en-US" sz="2200" dirty="0">
                <a:latin typeface="Beatific Margella" panose="02000500000000000000" pitchFamily="2" charset="0"/>
              </a:rPr>
              <a:t>.  </a:t>
            </a:r>
          </a:p>
        </p:txBody>
      </p:sp>
      <p:grpSp>
        <p:nvGrpSpPr>
          <p:cNvPr id="21" name="组合 19">
            <a:extLst>
              <a:ext uri="{FF2B5EF4-FFF2-40B4-BE49-F238E27FC236}">
                <a16:creationId xmlns:a16="http://schemas.microsoft.com/office/drawing/2014/main" id="{81D31D07-F2D4-4C65-A1AF-543F2EF6ADC6}"/>
              </a:ext>
            </a:extLst>
          </p:cNvPr>
          <p:cNvGrpSpPr/>
          <p:nvPr/>
        </p:nvGrpSpPr>
        <p:grpSpPr>
          <a:xfrm>
            <a:off x="546212" y="1901749"/>
            <a:ext cx="3606105" cy="3625014"/>
            <a:chOff x="1450648" y="2117150"/>
            <a:chExt cx="2992044" cy="3071161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27DC2DF4-1036-4264-AB63-83CCB6BC3F45}"/>
                </a:ext>
              </a:extLst>
            </p:cNvPr>
            <p:cNvSpPr/>
            <p:nvPr/>
          </p:nvSpPr>
          <p:spPr bwMode="auto">
            <a:xfrm rot="5400000">
              <a:off x="1493764" y="2308311"/>
              <a:ext cx="2880000" cy="2880000"/>
            </a:xfrm>
            <a:prstGeom prst="ellipse">
              <a:avLst/>
            </a:prstGeom>
            <a:noFill/>
            <a:ln w="19050" cap="flat">
              <a:solidFill>
                <a:srgbClr val="1E9992"/>
              </a:solidFill>
              <a:prstDash val="solid"/>
              <a:miter lim="800000"/>
            </a:ln>
          </p:spPr>
          <p:txBody>
            <a:bodyPr vert="horz" wrap="square" lIns="109728" tIns="54864" rIns="109728" bIns="54864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615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atific Margella" panose="02000500000000000000" pitchFamily="2" charset="0"/>
                <a:cs typeface="+mn-ea"/>
                <a:sym typeface="+mn-lt"/>
              </a:endParaRPr>
            </a:p>
          </p:txBody>
        </p:sp>
        <p:pic>
          <p:nvPicPr>
            <p:cNvPr id="25" name="图片 22">
              <a:extLst>
                <a:ext uri="{FF2B5EF4-FFF2-40B4-BE49-F238E27FC236}">
                  <a16:creationId xmlns:a16="http://schemas.microsoft.com/office/drawing/2014/main" id="{793827EE-02B7-41C1-A933-896F2F156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450648" y="2117150"/>
              <a:ext cx="2992044" cy="3071161"/>
            </a:xfrm>
            <a:prstGeom prst="ellipse">
              <a:avLst/>
            </a:prstGeom>
            <a:noFill/>
          </p:spPr>
        </p:pic>
      </p:grpSp>
      <p:sp>
        <p:nvSpPr>
          <p:cNvPr id="26" name="文本框 2" descr="e7d195523061f1c0220a3acd2f99070e22f7f2176c6c61f4AB5BC6AF3DF28E09514168BD2F6654DA4347BEC42B9A9B38EB2139F52FD80B94EB8F1B847F5BC18ECD11DB8433CCABD6DAEA8D49E99C31D3DFA65C87AB47BEF22E7091100B95F7EB9063B311ACF53306D85C27B5A91A374FC8D0A47885948E52CC1AF70D740300A5601AB3F19CEEC2D4">
            <a:extLst>
              <a:ext uri="{FF2B5EF4-FFF2-40B4-BE49-F238E27FC236}">
                <a16:creationId xmlns:a16="http://schemas.microsoft.com/office/drawing/2014/main" id="{14EE1123-9D11-4875-8741-875AB3C53910}"/>
              </a:ext>
            </a:extLst>
          </p:cNvPr>
          <p:cNvSpPr txBox="1"/>
          <p:nvPr/>
        </p:nvSpPr>
        <p:spPr>
          <a:xfrm>
            <a:off x="1963034" y="333957"/>
            <a:ext cx="79169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layfull" pitchFamily="2" charset="0"/>
                <a:cs typeface="+mn-ea"/>
                <a:sym typeface="+mn-lt"/>
              </a:rPr>
              <a:t>MEKANISME RALLY GAMES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Playfull" pitchFamily="2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247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 descr="e7d195523061f1c0220a3acd2f99070e22f7f2176c6c61f4AB5BC6AF3DF28E09514168BD2F6654DA4347BEC42B9A9B38EB2139F52FD80B94EB8F1B847F5BC18ECD11DB8433CCABD6DAEA8D49E99C31D3DFA65C87AB47BEF22E7091100B95F7EB9063B311ACF53306D85C27B5A91A374FC8D0A47885948E52CC1AF70D740300A5601AB3F19CEEC2D4"/>
          <p:cNvSpPr txBox="1"/>
          <p:nvPr/>
        </p:nvSpPr>
        <p:spPr>
          <a:xfrm>
            <a:off x="2815213" y="304208"/>
            <a:ext cx="6561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layfull" pitchFamily="2" charset="0"/>
                <a:cs typeface="+mn-ea"/>
                <a:sym typeface="+mn-lt"/>
              </a:rPr>
              <a:t>SISTEM PENILAIAN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Playfull" pitchFamily="2" charset="0"/>
              <a:cs typeface="+mn-ea"/>
              <a:sym typeface="+mn-lt"/>
            </a:endParaRPr>
          </a:p>
        </p:txBody>
      </p:sp>
      <p:sp>
        <p:nvSpPr>
          <p:cNvPr id="13" name="TextBox 47"/>
          <p:cNvSpPr txBox="1"/>
          <p:nvPr/>
        </p:nvSpPr>
        <p:spPr bwMode="auto">
          <a:xfrm>
            <a:off x="586651" y="1292488"/>
            <a:ext cx="7634481" cy="492442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R="0" lvl="0" indent="0" defTabSz="91376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义启紫水晶体" panose="02010601030101010101" pitchFamily="2" charset="-122"/>
                <a:ea typeface="义启紫水晶体" panose="02010601030101010101" pitchFamily="2" charset="-122"/>
                <a:cs typeface="+mn-ea"/>
              </a:defRPr>
            </a:lvl1pPr>
          </a:lstStyle>
          <a:p>
            <a:r>
              <a:rPr lang="en-US" sz="2000" dirty="0" err="1">
                <a:latin typeface="Beatific Margella" panose="02000500000000000000" pitchFamily="2" charset="0"/>
              </a:rPr>
              <a:t>Penilaian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menggunakan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sistem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Beatific Margella" panose="02000500000000000000" pitchFamily="2" charset="0"/>
              </a:rPr>
              <a:t>leaderboard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untuk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setiap</a:t>
            </a:r>
            <a:r>
              <a:rPr lang="en-US" sz="2000" dirty="0">
                <a:latin typeface="Beatific Margella" panose="02000500000000000000" pitchFamily="2" charset="0"/>
              </a:rPr>
              <a:t> pos </a:t>
            </a:r>
            <a:r>
              <a:rPr lang="en-US" sz="2000" dirty="0" err="1">
                <a:latin typeface="Beatific Margella" panose="02000500000000000000" pitchFamily="2" charset="0"/>
              </a:rPr>
              <a:t>permainan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dengan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akumulasi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Beatific Margella" panose="02000500000000000000" pitchFamily="2" charset="0"/>
              </a:rPr>
              <a:t>kecepatan</a:t>
            </a:r>
            <a:r>
              <a:rPr lang="en-US" sz="2000" dirty="0">
                <a:latin typeface="Beatific Margella" panose="02000500000000000000" pitchFamily="2" charset="0"/>
              </a:rPr>
              <a:t> dan </a:t>
            </a:r>
            <a:r>
              <a:rPr lang="en-US" sz="2000" b="1" dirty="0" err="1">
                <a:solidFill>
                  <a:srgbClr val="FF0000"/>
                </a:solidFill>
                <a:latin typeface="Beatific Margella" panose="02000500000000000000" pitchFamily="2" charset="0"/>
              </a:rPr>
              <a:t>ketepatan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saat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menjawab</a:t>
            </a:r>
            <a:r>
              <a:rPr lang="en-US" sz="2000" dirty="0">
                <a:latin typeface="Beatific Margella" panose="02000500000000000000" pitchFamily="2" charset="0"/>
              </a:rPr>
              <a:t>, yang </a:t>
            </a:r>
            <a:r>
              <a:rPr lang="en-US" sz="2000" dirty="0" err="1">
                <a:latin typeface="Beatific Margella" panose="02000500000000000000" pitchFamily="2" charset="0"/>
              </a:rPr>
              <a:t>diurutkan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secara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otomatis</a:t>
            </a:r>
            <a:r>
              <a:rPr lang="en-US" sz="2000" dirty="0">
                <a:latin typeface="Beatific Margella" panose="02000500000000000000" pitchFamily="2" charset="0"/>
              </a:rPr>
              <a:t> oleh </a:t>
            </a:r>
            <a:r>
              <a:rPr lang="en-US" sz="2000" dirty="0" err="1">
                <a:latin typeface="Beatific Margella" panose="02000500000000000000" pitchFamily="2" charset="0"/>
              </a:rPr>
              <a:t>sistem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dalam</a:t>
            </a:r>
            <a:r>
              <a:rPr lang="en-US" sz="2000" dirty="0">
                <a:latin typeface="Beatific Margella" panose="02000500000000000000" pitchFamily="2" charset="0"/>
              </a:rPr>
              <a:t> web rally games. </a:t>
            </a:r>
          </a:p>
          <a:p>
            <a:endParaRPr lang="en-US" sz="2000" dirty="0">
              <a:latin typeface="Beatific Margella" panose="02000500000000000000" pitchFamily="2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  <a:tabLst>
                <a:tab pos="2776538" algn="l"/>
                <a:tab pos="3411538" algn="l"/>
              </a:tabLst>
            </a:pPr>
            <a:r>
              <a:rPr lang="en-US" dirty="0" err="1">
                <a:latin typeface="Beatific Margella" panose="02000500000000000000" pitchFamily="2" charset="0"/>
              </a:rPr>
              <a:t>Peringkat</a:t>
            </a:r>
            <a:r>
              <a:rPr lang="en-US" dirty="0">
                <a:latin typeface="Beatific Margella" panose="02000500000000000000" pitchFamily="2" charset="0"/>
              </a:rPr>
              <a:t> 1 - 5 	: + 10	</a:t>
            </a:r>
            <a:r>
              <a:rPr lang="en-US" dirty="0" err="1">
                <a:latin typeface="Beatific Margella" panose="02000500000000000000" pitchFamily="2" charset="0"/>
              </a:rPr>
              <a:t>poin</a:t>
            </a:r>
            <a:endParaRPr lang="en-US" dirty="0">
              <a:latin typeface="Beatific Margella" panose="02000500000000000000" pitchFamily="2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  <a:tabLst>
                <a:tab pos="2776538" algn="l"/>
                <a:tab pos="3411538" algn="l"/>
              </a:tabLst>
            </a:pPr>
            <a:r>
              <a:rPr lang="en-US" dirty="0" err="1">
                <a:latin typeface="Beatific Margella" panose="02000500000000000000" pitchFamily="2" charset="0"/>
              </a:rPr>
              <a:t>Peringkat</a:t>
            </a:r>
            <a:r>
              <a:rPr lang="en-US" dirty="0">
                <a:latin typeface="Beatific Margella" panose="02000500000000000000" pitchFamily="2" charset="0"/>
              </a:rPr>
              <a:t> 6 - 10 	: + 9 	</a:t>
            </a:r>
            <a:r>
              <a:rPr lang="en-US" dirty="0" err="1">
                <a:latin typeface="Beatific Margella" panose="02000500000000000000" pitchFamily="2" charset="0"/>
              </a:rPr>
              <a:t>poin</a:t>
            </a:r>
            <a:endParaRPr lang="en-US" dirty="0">
              <a:latin typeface="Beatific Margella" panose="02000500000000000000" pitchFamily="2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  <a:tabLst>
                <a:tab pos="2776538" algn="l"/>
                <a:tab pos="3411538" algn="l"/>
              </a:tabLst>
            </a:pPr>
            <a:r>
              <a:rPr lang="en-US" dirty="0" err="1">
                <a:latin typeface="Beatific Margella" panose="02000500000000000000" pitchFamily="2" charset="0"/>
              </a:rPr>
              <a:t>Peringkat</a:t>
            </a:r>
            <a:r>
              <a:rPr lang="en-US" dirty="0">
                <a:latin typeface="Beatific Margella" panose="02000500000000000000" pitchFamily="2" charset="0"/>
              </a:rPr>
              <a:t> 11 - 15 	: + 8 	</a:t>
            </a:r>
            <a:r>
              <a:rPr lang="en-US" dirty="0" err="1">
                <a:latin typeface="Beatific Margella" panose="02000500000000000000" pitchFamily="2" charset="0"/>
              </a:rPr>
              <a:t>poin</a:t>
            </a:r>
            <a:r>
              <a:rPr lang="en-US" dirty="0">
                <a:latin typeface="Beatific Margella" panose="02000500000000000000" pitchFamily="2" charset="0"/>
              </a:rPr>
              <a:t> </a:t>
            </a:r>
          </a:p>
          <a:p>
            <a:pPr marL="742950" lvl="1" indent="-285750">
              <a:buFont typeface="Courier New" panose="02070309020205020404" pitchFamily="49" charset="0"/>
              <a:buChar char="o"/>
              <a:tabLst>
                <a:tab pos="2776538" algn="l"/>
                <a:tab pos="3411538" algn="l"/>
              </a:tabLst>
            </a:pPr>
            <a:r>
              <a:rPr lang="en-US" dirty="0" err="1">
                <a:latin typeface="Beatific Margella" panose="02000500000000000000" pitchFamily="2" charset="0"/>
              </a:rPr>
              <a:t>Peringkat</a:t>
            </a:r>
            <a:r>
              <a:rPr lang="en-US" dirty="0">
                <a:latin typeface="Beatific Margella" panose="02000500000000000000" pitchFamily="2" charset="0"/>
              </a:rPr>
              <a:t> 16 - 20 	: + 7 	</a:t>
            </a:r>
            <a:r>
              <a:rPr lang="en-US" dirty="0" err="1">
                <a:latin typeface="Beatific Margella" panose="02000500000000000000" pitchFamily="2" charset="0"/>
              </a:rPr>
              <a:t>poin</a:t>
            </a:r>
            <a:endParaRPr lang="en-US" dirty="0">
              <a:latin typeface="Beatific Margella" panose="02000500000000000000" pitchFamily="2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  <a:tabLst>
                <a:tab pos="2776538" algn="l"/>
                <a:tab pos="3411538" algn="l"/>
              </a:tabLst>
            </a:pPr>
            <a:r>
              <a:rPr lang="en-US" dirty="0" err="1">
                <a:latin typeface="Beatific Margella" panose="02000500000000000000" pitchFamily="2" charset="0"/>
              </a:rPr>
              <a:t>Peringkat</a:t>
            </a:r>
            <a:r>
              <a:rPr lang="en-US" dirty="0">
                <a:latin typeface="Beatific Margella" panose="02000500000000000000" pitchFamily="2" charset="0"/>
              </a:rPr>
              <a:t> 21 - 25 	: + 6 	</a:t>
            </a:r>
            <a:r>
              <a:rPr lang="en-US" dirty="0" err="1">
                <a:latin typeface="Beatific Margella" panose="02000500000000000000" pitchFamily="2" charset="0"/>
              </a:rPr>
              <a:t>poin</a:t>
            </a:r>
            <a:endParaRPr lang="en-US" dirty="0">
              <a:latin typeface="Beatific Margella" panose="02000500000000000000" pitchFamily="2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  <a:tabLst>
                <a:tab pos="2776538" algn="l"/>
                <a:tab pos="3411538" algn="l"/>
              </a:tabLst>
            </a:pPr>
            <a:r>
              <a:rPr lang="en-US" dirty="0" err="1">
                <a:latin typeface="Beatific Margella" panose="02000500000000000000" pitchFamily="2" charset="0"/>
              </a:rPr>
              <a:t>Peringkat</a:t>
            </a:r>
            <a:r>
              <a:rPr lang="en-US" dirty="0">
                <a:latin typeface="Beatific Margella" panose="02000500000000000000" pitchFamily="2" charset="0"/>
              </a:rPr>
              <a:t> 26 - 30	: + 5 	</a:t>
            </a:r>
            <a:r>
              <a:rPr lang="en-US" dirty="0" err="1">
                <a:latin typeface="Beatific Margella" panose="02000500000000000000" pitchFamily="2" charset="0"/>
              </a:rPr>
              <a:t>poin</a:t>
            </a:r>
            <a:endParaRPr lang="en-US" dirty="0">
              <a:latin typeface="Beatific Margella" panose="02000500000000000000" pitchFamily="2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  <a:tabLst>
                <a:tab pos="2776538" algn="l"/>
                <a:tab pos="3411538" algn="l"/>
              </a:tabLst>
            </a:pPr>
            <a:r>
              <a:rPr lang="en-US" dirty="0" err="1">
                <a:latin typeface="Beatific Margella" panose="02000500000000000000" pitchFamily="2" charset="0"/>
              </a:rPr>
              <a:t>Peringkat</a:t>
            </a:r>
            <a:r>
              <a:rPr lang="en-US" dirty="0">
                <a:latin typeface="Beatific Margella" panose="02000500000000000000" pitchFamily="2" charset="0"/>
              </a:rPr>
              <a:t> 31- 35 	: + 4 	</a:t>
            </a:r>
            <a:r>
              <a:rPr lang="en-US" dirty="0" err="1">
                <a:latin typeface="Beatific Margella" panose="02000500000000000000" pitchFamily="2" charset="0"/>
              </a:rPr>
              <a:t>poin</a:t>
            </a:r>
            <a:endParaRPr lang="en-US" dirty="0">
              <a:latin typeface="Beatific Margella" panose="02000500000000000000" pitchFamily="2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  <a:tabLst>
                <a:tab pos="2776538" algn="l"/>
                <a:tab pos="3411538" algn="l"/>
              </a:tabLst>
            </a:pPr>
            <a:r>
              <a:rPr lang="en-US" dirty="0" err="1">
                <a:latin typeface="Beatific Margella" panose="02000500000000000000" pitchFamily="2" charset="0"/>
              </a:rPr>
              <a:t>Peringkat</a:t>
            </a:r>
            <a:r>
              <a:rPr lang="en-US" dirty="0">
                <a:latin typeface="Beatific Margella" panose="02000500000000000000" pitchFamily="2" charset="0"/>
              </a:rPr>
              <a:t> 36 - 40 	: + 3 	</a:t>
            </a:r>
            <a:r>
              <a:rPr lang="en-US" dirty="0" err="1">
                <a:latin typeface="Beatific Margella" panose="02000500000000000000" pitchFamily="2" charset="0"/>
              </a:rPr>
              <a:t>poin</a:t>
            </a:r>
            <a:r>
              <a:rPr lang="en-US" dirty="0">
                <a:latin typeface="Beatific Margella" panose="02000500000000000000" pitchFamily="2" charset="0"/>
              </a:rPr>
              <a:t> </a:t>
            </a:r>
          </a:p>
          <a:p>
            <a:pPr marL="742950" lvl="1" indent="-285750">
              <a:buFont typeface="Courier New" panose="02070309020205020404" pitchFamily="49" charset="0"/>
              <a:buChar char="o"/>
              <a:tabLst>
                <a:tab pos="2776538" algn="l"/>
                <a:tab pos="3411538" algn="l"/>
              </a:tabLst>
            </a:pPr>
            <a:r>
              <a:rPr lang="en-US" dirty="0" err="1">
                <a:latin typeface="Beatific Margella" panose="02000500000000000000" pitchFamily="2" charset="0"/>
              </a:rPr>
              <a:t>Peringkat</a:t>
            </a:r>
            <a:r>
              <a:rPr lang="en-US" dirty="0">
                <a:latin typeface="Beatific Margella" panose="02000500000000000000" pitchFamily="2" charset="0"/>
              </a:rPr>
              <a:t> 41 - 45  	: + 2 	</a:t>
            </a:r>
            <a:r>
              <a:rPr lang="en-US" dirty="0" err="1">
                <a:latin typeface="Beatific Margella" panose="02000500000000000000" pitchFamily="2" charset="0"/>
              </a:rPr>
              <a:t>poin</a:t>
            </a:r>
            <a:endParaRPr lang="en-US" dirty="0">
              <a:latin typeface="Beatific Margella" panose="02000500000000000000" pitchFamily="2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  <a:tabLst>
                <a:tab pos="2776538" algn="l"/>
                <a:tab pos="3411538" algn="l"/>
              </a:tabLst>
            </a:pPr>
            <a:r>
              <a:rPr lang="en-US" dirty="0" err="1">
                <a:latin typeface="Beatific Margella" panose="02000500000000000000" pitchFamily="2" charset="0"/>
              </a:rPr>
              <a:t>Peringkat</a:t>
            </a:r>
            <a:r>
              <a:rPr lang="en-US" dirty="0">
                <a:latin typeface="Beatific Margella" panose="02000500000000000000" pitchFamily="2" charset="0"/>
              </a:rPr>
              <a:t> 46 - 50 	: + 1 	</a:t>
            </a:r>
            <a:r>
              <a:rPr lang="en-US" dirty="0" err="1">
                <a:latin typeface="Beatific Margella" panose="02000500000000000000" pitchFamily="2" charset="0"/>
              </a:rPr>
              <a:t>poin</a:t>
            </a:r>
            <a:endParaRPr lang="en-US" dirty="0">
              <a:latin typeface="Beatific Margella" panose="02000500000000000000" pitchFamily="2" charset="0"/>
            </a:endParaRPr>
          </a:p>
          <a:p>
            <a:pPr lvl="0"/>
            <a:endParaRPr lang="en-US" sz="2000" dirty="0">
              <a:latin typeface="Beatific Margella" panose="02000500000000000000" pitchFamily="2" charset="0"/>
            </a:endParaRPr>
          </a:p>
          <a:p>
            <a:r>
              <a:rPr lang="en-US" sz="2000" b="1" dirty="0" err="1">
                <a:latin typeface="Beatific Margella" panose="02000500000000000000" pitchFamily="2" charset="0"/>
              </a:rPr>
              <a:t>Peringkat</a:t>
            </a:r>
            <a:r>
              <a:rPr lang="en-US" sz="2000" b="1" dirty="0">
                <a:latin typeface="Beatific Margella" panose="02000500000000000000" pitchFamily="2" charset="0"/>
              </a:rPr>
              <a:t> </a:t>
            </a:r>
            <a:r>
              <a:rPr lang="en-US" sz="2000" b="1" dirty="0" err="1">
                <a:latin typeface="Beatific Margella" panose="02000500000000000000" pitchFamily="2" charset="0"/>
              </a:rPr>
              <a:t>keseluruhan</a:t>
            </a:r>
            <a:r>
              <a:rPr lang="en-US" sz="2000" b="1" dirty="0">
                <a:latin typeface="Beatific Margella" panose="02000500000000000000" pitchFamily="2" charset="0"/>
              </a:rPr>
              <a:t> </a:t>
            </a:r>
            <a:r>
              <a:rPr lang="en-US" sz="2000" dirty="0">
                <a:latin typeface="Beatific Margella" panose="02000500000000000000" pitchFamily="2" charset="0"/>
              </a:rPr>
              <a:t>pada Babak Quarter Final (</a:t>
            </a:r>
            <a:r>
              <a:rPr lang="en-US" sz="2000" i="1" dirty="0">
                <a:latin typeface="Beatific Margella" panose="02000500000000000000" pitchFamily="2" charset="0"/>
              </a:rPr>
              <a:t>rally games</a:t>
            </a:r>
            <a:r>
              <a:rPr lang="en-US" sz="2000" dirty="0">
                <a:latin typeface="Beatific Margella" panose="02000500000000000000" pitchFamily="2" charset="0"/>
              </a:rPr>
              <a:t>) </a:t>
            </a:r>
            <a:r>
              <a:rPr lang="en-US" sz="2000" dirty="0" err="1">
                <a:latin typeface="Beatific Margella" panose="02000500000000000000" pitchFamily="2" charset="0"/>
              </a:rPr>
              <a:t>merupakan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b="1" dirty="0" err="1">
                <a:latin typeface="Beatific Margella" panose="02000500000000000000" pitchFamily="2" charset="0"/>
              </a:rPr>
              <a:t>akumulasi</a:t>
            </a:r>
            <a:r>
              <a:rPr lang="en-US" sz="2000" b="1" dirty="0">
                <a:latin typeface="Beatific Margella" panose="02000500000000000000" pitchFamily="2" charset="0"/>
              </a:rPr>
              <a:t> </a:t>
            </a:r>
            <a:r>
              <a:rPr lang="en-US" sz="2000" b="1" dirty="0" err="1">
                <a:latin typeface="Beatific Margella" panose="02000500000000000000" pitchFamily="2" charset="0"/>
              </a:rPr>
              <a:t>seluruh</a:t>
            </a:r>
            <a:r>
              <a:rPr lang="en-US" sz="2000" b="1" dirty="0">
                <a:latin typeface="Beatific Margella" panose="02000500000000000000" pitchFamily="2" charset="0"/>
              </a:rPr>
              <a:t> </a:t>
            </a:r>
            <a:r>
              <a:rPr lang="en-US" sz="2000" b="1" dirty="0" err="1">
                <a:latin typeface="Beatific Margella" panose="02000500000000000000" pitchFamily="2" charset="0"/>
              </a:rPr>
              <a:t>poin</a:t>
            </a:r>
            <a:r>
              <a:rPr lang="en-US" sz="2000" b="1" dirty="0">
                <a:latin typeface="Beatific Margella" panose="02000500000000000000" pitchFamily="2" charset="0"/>
              </a:rPr>
              <a:t> </a:t>
            </a:r>
            <a:r>
              <a:rPr lang="en-US" sz="2000" dirty="0" err="1">
                <a:latin typeface="Beatific Margella" panose="02000500000000000000" pitchFamily="2" charset="0"/>
              </a:rPr>
              <a:t>dari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b="1" dirty="0" err="1">
                <a:latin typeface="Beatific Margella" panose="02000500000000000000" pitchFamily="2" charset="0"/>
              </a:rPr>
              <a:t>setiap</a:t>
            </a:r>
            <a:r>
              <a:rPr lang="en-US" sz="2000" b="1" dirty="0">
                <a:latin typeface="Beatific Margella" panose="02000500000000000000" pitchFamily="2" charset="0"/>
              </a:rPr>
              <a:t> pos</a:t>
            </a:r>
            <a:r>
              <a:rPr lang="en-US" sz="2000" dirty="0">
                <a:latin typeface="Beatific Margella" panose="02000500000000000000" pitchFamily="2" charset="0"/>
              </a:rPr>
              <a:t> </a:t>
            </a:r>
            <a:r>
              <a:rPr lang="en-US" sz="2000" b="1" dirty="0" err="1">
                <a:latin typeface="Beatific Margella" panose="02000500000000000000" pitchFamily="2" charset="0"/>
              </a:rPr>
              <a:t>permainan</a:t>
            </a:r>
            <a:r>
              <a:rPr lang="en-US" sz="2000" dirty="0">
                <a:latin typeface="Beatific Margella" panose="02000500000000000000" pitchFamily="2" charset="0"/>
              </a:rPr>
              <a:t>.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>
            <a:off x="7895230" y="1484866"/>
            <a:ext cx="4064542" cy="4199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 descr="e7d195523061f1c0220a3acd2f99070e22f7f2176c6c61f4AB5BC6AF3DF28E09514168BD2F6654DA4347BEC42B9A9B38EB2139F52FD80B94EB8F1B847F5BC18ECD11DB8433CCABD6DAEA8D49E99C31D3DFA65C87AB47BEF22E7091100B95F7EB9063B311ACF53306D85C27B5A91A374FC8D0A47885948E52CC1AF70D740300A5601AB3F19CEEC2D4"/>
          <p:cNvSpPr txBox="1"/>
          <p:nvPr/>
        </p:nvSpPr>
        <p:spPr>
          <a:xfrm>
            <a:off x="211756" y="326851"/>
            <a:ext cx="117774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layfull" pitchFamily="2" charset="0"/>
                <a:cs typeface="+mn-ea"/>
                <a:sym typeface="+mn-lt"/>
              </a:rPr>
              <a:t>KETENTUAN LOLOS KE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layfull" pitchFamily="2" charset="0"/>
                <a:cs typeface="+mn-ea"/>
                <a:sym typeface="+mn-lt"/>
              </a:rPr>
              <a:t>BABAK SEMIFINAL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Playfull" pitchFamily="2" charset="0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88444" y="2466187"/>
            <a:ext cx="9415112" cy="30469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defTabSz="1218565"/>
            <a:r>
              <a:rPr lang="en-US" sz="3200" dirty="0" err="1">
                <a:latin typeface="Beatific Margella" panose="02000500000000000000" pitchFamily="2" charset="0"/>
              </a:rPr>
              <a:t>Peserta</a:t>
            </a:r>
            <a:r>
              <a:rPr lang="en-US" sz="3200" dirty="0">
                <a:latin typeface="Beatific Margella" panose="02000500000000000000" pitchFamily="2" charset="0"/>
              </a:rPr>
              <a:t> yang </a:t>
            </a:r>
            <a:r>
              <a:rPr lang="en-US" sz="3200" dirty="0" err="1">
                <a:latin typeface="Beatific Margella" panose="02000500000000000000" pitchFamily="2" charset="0"/>
              </a:rPr>
              <a:t>berhak</a:t>
            </a:r>
            <a:r>
              <a:rPr lang="en-US" sz="3200" dirty="0">
                <a:latin typeface="Beatific Margella" panose="02000500000000000000" pitchFamily="2" charset="0"/>
              </a:rPr>
              <a:t> </a:t>
            </a:r>
            <a:r>
              <a:rPr lang="en-US" sz="3200" dirty="0" err="1">
                <a:latin typeface="Beatific Margella" panose="02000500000000000000" pitchFamily="2" charset="0"/>
              </a:rPr>
              <a:t>lolos</a:t>
            </a:r>
            <a:r>
              <a:rPr lang="en-US" sz="3200" dirty="0">
                <a:latin typeface="Beatific Margella" panose="02000500000000000000" pitchFamily="2" charset="0"/>
              </a:rPr>
              <a:t> </a:t>
            </a:r>
            <a:r>
              <a:rPr lang="en-US" sz="3200" dirty="0" err="1">
                <a:latin typeface="Beatific Margella" panose="02000500000000000000" pitchFamily="2" charset="0"/>
              </a:rPr>
              <a:t>ke</a:t>
            </a:r>
            <a:r>
              <a:rPr lang="en-US" sz="3200" dirty="0">
                <a:latin typeface="Beatific Margella" panose="02000500000000000000" pitchFamily="2" charset="0"/>
              </a:rPr>
              <a:t> </a:t>
            </a:r>
            <a:r>
              <a:rPr lang="en-US" sz="3200" dirty="0" err="1">
                <a:latin typeface="Beatific Margella" panose="02000500000000000000" pitchFamily="2" charset="0"/>
              </a:rPr>
              <a:t>babak</a:t>
            </a:r>
            <a:r>
              <a:rPr lang="en-US" sz="3200" dirty="0">
                <a:latin typeface="Beatific Margella" panose="02000500000000000000" pitchFamily="2" charset="0"/>
              </a:rPr>
              <a:t> </a:t>
            </a:r>
            <a:r>
              <a:rPr lang="en-US" sz="3200" dirty="0" err="1">
                <a:latin typeface="Beatific Margella" panose="02000500000000000000" pitchFamily="2" charset="0"/>
              </a:rPr>
              <a:t>selanjutnya</a:t>
            </a:r>
            <a:r>
              <a:rPr lang="en-US" sz="3200" dirty="0">
                <a:latin typeface="Beatific Margella" panose="02000500000000000000" pitchFamily="2" charset="0"/>
              </a:rPr>
              <a:t> </a:t>
            </a:r>
            <a:r>
              <a:rPr lang="en-US" sz="3200" dirty="0" err="1">
                <a:latin typeface="Beatific Margella" panose="02000500000000000000" pitchFamily="2" charset="0"/>
              </a:rPr>
              <a:t>adalah</a:t>
            </a:r>
            <a:r>
              <a:rPr lang="en-US" sz="3200" dirty="0">
                <a:latin typeface="Beatific Margella" panose="02000500000000000000" pitchFamily="2" charset="0"/>
              </a:rPr>
              <a:t> </a:t>
            </a:r>
            <a:r>
              <a:rPr lang="en-US" sz="3200" b="1" dirty="0">
                <a:latin typeface="Beatific Margella" panose="02000500000000000000" pitchFamily="2" charset="0"/>
              </a:rPr>
              <a:t>24 </a:t>
            </a:r>
            <a:r>
              <a:rPr lang="en-US" sz="3200" b="1" dirty="0" err="1">
                <a:latin typeface="Beatific Margella" panose="02000500000000000000" pitchFamily="2" charset="0"/>
              </a:rPr>
              <a:t>peserta</a:t>
            </a:r>
            <a:r>
              <a:rPr lang="en-US" sz="3200" dirty="0">
                <a:latin typeface="Beatific Margella" panose="02000500000000000000" pitchFamily="2" charset="0"/>
              </a:rPr>
              <a:t> </a:t>
            </a:r>
            <a:r>
              <a:rPr lang="en-US" sz="3200" dirty="0" err="1">
                <a:latin typeface="Beatific Margella" panose="02000500000000000000" pitchFamily="2" charset="0"/>
              </a:rPr>
              <a:t>dengan</a:t>
            </a:r>
            <a:r>
              <a:rPr lang="en-US" sz="3200" dirty="0">
                <a:latin typeface="Beatific Margella" panose="02000500000000000000" pitchFamily="2" charset="0"/>
              </a:rPr>
              <a:t> </a:t>
            </a:r>
            <a:r>
              <a:rPr lang="en-US" sz="3200" b="1" dirty="0" err="1">
                <a:latin typeface="Beatific Margella" panose="02000500000000000000" pitchFamily="2" charset="0"/>
              </a:rPr>
              <a:t>nilai</a:t>
            </a:r>
            <a:r>
              <a:rPr lang="en-US" sz="3200" b="1" dirty="0">
                <a:latin typeface="Beatific Margella" panose="02000500000000000000" pitchFamily="2" charset="0"/>
              </a:rPr>
              <a:t> </a:t>
            </a:r>
            <a:r>
              <a:rPr lang="en-US" sz="3200" b="1" dirty="0" err="1">
                <a:latin typeface="Beatific Margella" panose="02000500000000000000" pitchFamily="2" charset="0"/>
              </a:rPr>
              <a:t>tertinggi</a:t>
            </a:r>
            <a:r>
              <a:rPr lang="en-US" sz="3200" dirty="0">
                <a:latin typeface="Beatific Margella" panose="02000500000000000000" pitchFamily="2" charset="0"/>
              </a:rPr>
              <a:t> </a:t>
            </a:r>
            <a:r>
              <a:rPr lang="en-US" sz="3200" dirty="0" err="1">
                <a:latin typeface="Beatific Margella" panose="02000500000000000000" pitchFamily="2" charset="0"/>
              </a:rPr>
              <a:t>berdasarkan</a:t>
            </a:r>
            <a:r>
              <a:rPr lang="en-US" sz="3200" dirty="0">
                <a:latin typeface="Beatific Margella" panose="02000500000000000000" pitchFamily="2" charset="0"/>
              </a:rPr>
              <a:t> </a:t>
            </a:r>
            <a:r>
              <a:rPr lang="en-US" sz="3200" dirty="0" err="1">
                <a:latin typeface="Beatific Margella" panose="02000500000000000000" pitchFamily="2" charset="0"/>
              </a:rPr>
              <a:t>peringkat</a:t>
            </a:r>
            <a:r>
              <a:rPr lang="en-US" sz="3200" dirty="0">
                <a:latin typeface="Beatific Margella" panose="02000500000000000000" pitchFamily="2" charset="0"/>
              </a:rPr>
              <a:t> </a:t>
            </a:r>
            <a:r>
              <a:rPr lang="en-US" sz="3200" dirty="0" err="1">
                <a:latin typeface="Beatific Margella" panose="02000500000000000000" pitchFamily="2" charset="0"/>
              </a:rPr>
              <a:t>akumulasi</a:t>
            </a:r>
            <a:r>
              <a:rPr lang="en-US" sz="3200" dirty="0">
                <a:latin typeface="Beatific Margella" panose="02000500000000000000" pitchFamily="2" charset="0"/>
              </a:rPr>
              <a:t> </a:t>
            </a:r>
            <a:r>
              <a:rPr lang="en-US" sz="3200" dirty="0" err="1">
                <a:latin typeface="Beatific Margella" panose="02000500000000000000" pitchFamily="2" charset="0"/>
              </a:rPr>
              <a:t>nilai</a:t>
            </a:r>
            <a:r>
              <a:rPr lang="en-US" sz="3200" dirty="0">
                <a:latin typeface="Beatific Margella" panose="02000500000000000000" pitchFamily="2" charset="0"/>
              </a:rPr>
              <a:t>. </a:t>
            </a:r>
            <a:r>
              <a:rPr lang="en-US" sz="3200" dirty="0" err="1">
                <a:latin typeface="Beatific Margella" panose="02000500000000000000" pitchFamily="2" charset="0"/>
              </a:rPr>
              <a:t>Apabila</a:t>
            </a:r>
            <a:r>
              <a:rPr lang="en-US" sz="3200" dirty="0">
                <a:latin typeface="Beatific Margella" panose="02000500000000000000" pitchFamily="2" charset="0"/>
              </a:rPr>
              <a:t> </a:t>
            </a:r>
            <a:r>
              <a:rPr lang="en-US" sz="3200" dirty="0" err="1">
                <a:latin typeface="Beatific Margella" panose="02000500000000000000" pitchFamily="2" charset="0"/>
              </a:rPr>
              <a:t>terjadi</a:t>
            </a:r>
            <a:r>
              <a:rPr lang="en-US" sz="3200" dirty="0">
                <a:latin typeface="Beatific Margella" panose="02000500000000000000" pitchFamily="2" charset="0"/>
              </a:rPr>
              <a:t> </a:t>
            </a:r>
            <a:r>
              <a:rPr lang="en-US" sz="3200" b="1" dirty="0" err="1">
                <a:latin typeface="Beatific Margella" panose="02000500000000000000" pitchFamily="2" charset="0"/>
              </a:rPr>
              <a:t>kesamaan</a:t>
            </a:r>
            <a:r>
              <a:rPr lang="en-US" sz="3200" b="1" dirty="0">
                <a:latin typeface="Beatific Margella" panose="02000500000000000000" pitchFamily="2" charset="0"/>
              </a:rPr>
              <a:t> </a:t>
            </a:r>
            <a:r>
              <a:rPr lang="en-US" sz="3200" b="1" dirty="0" err="1">
                <a:latin typeface="Beatific Margella" panose="02000500000000000000" pitchFamily="2" charset="0"/>
              </a:rPr>
              <a:t>nilai</a:t>
            </a:r>
            <a:r>
              <a:rPr lang="en-US" sz="3200" dirty="0">
                <a:latin typeface="Beatific Margella" panose="02000500000000000000" pitchFamily="2" charset="0"/>
              </a:rPr>
              <a:t>, </a:t>
            </a:r>
            <a:r>
              <a:rPr lang="en-US" sz="3200" dirty="0" err="1">
                <a:latin typeface="Beatific Margella" panose="02000500000000000000" pitchFamily="2" charset="0"/>
              </a:rPr>
              <a:t>maka</a:t>
            </a:r>
            <a:r>
              <a:rPr lang="en-US" sz="3200" dirty="0">
                <a:latin typeface="Beatific Margella" panose="02000500000000000000" pitchFamily="2" charset="0"/>
              </a:rPr>
              <a:t> </a:t>
            </a:r>
            <a:r>
              <a:rPr lang="en-US" sz="3200" dirty="0" err="1">
                <a:latin typeface="Beatific Margella" panose="02000500000000000000" pitchFamily="2" charset="0"/>
              </a:rPr>
              <a:t>peserta</a:t>
            </a:r>
            <a:r>
              <a:rPr lang="en-US" sz="3200" dirty="0">
                <a:latin typeface="Beatific Margella" panose="02000500000000000000" pitchFamily="2" charset="0"/>
              </a:rPr>
              <a:t> yang </a:t>
            </a:r>
            <a:r>
              <a:rPr lang="en-US" sz="3200" dirty="0" err="1">
                <a:latin typeface="Beatific Margella" panose="02000500000000000000" pitchFamily="2" charset="0"/>
              </a:rPr>
              <a:t>memiliki</a:t>
            </a:r>
            <a:r>
              <a:rPr lang="en-US" sz="3200" dirty="0">
                <a:latin typeface="Beatific Margella" panose="02000500000000000000" pitchFamily="2" charset="0"/>
              </a:rPr>
              <a:t> </a:t>
            </a:r>
            <a:r>
              <a:rPr lang="en-US" sz="3200" b="1" dirty="0" err="1">
                <a:latin typeface="Beatific Margella" panose="02000500000000000000" pitchFamily="2" charset="0"/>
              </a:rPr>
              <a:t>jumlah</a:t>
            </a:r>
            <a:r>
              <a:rPr lang="en-US" sz="3200" b="1" dirty="0">
                <a:latin typeface="Beatific Margella" panose="02000500000000000000" pitchFamily="2" charset="0"/>
              </a:rPr>
              <a:t> </a:t>
            </a:r>
            <a:r>
              <a:rPr lang="en-US" sz="3200" b="1" dirty="0" err="1">
                <a:latin typeface="Beatific Margella" panose="02000500000000000000" pitchFamily="2" charset="0"/>
              </a:rPr>
              <a:t>benar</a:t>
            </a:r>
            <a:r>
              <a:rPr lang="en-US" sz="3200" b="1" dirty="0">
                <a:latin typeface="Beatific Margella" panose="02000500000000000000" pitchFamily="2" charset="0"/>
              </a:rPr>
              <a:t> </a:t>
            </a:r>
            <a:r>
              <a:rPr lang="en-US" sz="3200" b="1" dirty="0" err="1">
                <a:latin typeface="Beatific Margella" panose="02000500000000000000" pitchFamily="2" charset="0"/>
              </a:rPr>
              <a:t>terbanyak</a:t>
            </a:r>
            <a:r>
              <a:rPr lang="en-US" sz="3200" dirty="0">
                <a:latin typeface="Beatific Margella" panose="02000500000000000000" pitchFamily="2" charset="0"/>
              </a:rPr>
              <a:t> </a:t>
            </a:r>
            <a:r>
              <a:rPr lang="en-US" sz="3200" dirty="0" err="1">
                <a:latin typeface="Beatific Margella" panose="02000500000000000000" pitchFamily="2" charset="0"/>
              </a:rPr>
              <a:t>akan</a:t>
            </a:r>
            <a:r>
              <a:rPr lang="en-US" sz="3200" dirty="0">
                <a:latin typeface="Beatific Margella" panose="02000500000000000000" pitchFamily="2" charset="0"/>
              </a:rPr>
              <a:t> </a:t>
            </a:r>
            <a:r>
              <a:rPr lang="en-US" sz="3200" dirty="0" err="1">
                <a:latin typeface="Beatific Margella" panose="02000500000000000000" pitchFamily="2" charset="0"/>
              </a:rPr>
              <a:t>menduduki</a:t>
            </a:r>
            <a:r>
              <a:rPr lang="en-US" sz="3200" dirty="0">
                <a:latin typeface="Beatific Margella" panose="02000500000000000000" pitchFamily="2" charset="0"/>
              </a:rPr>
              <a:t> </a:t>
            </a:r>
            <a:r>
              <a:rPr lang="en-US" sz="3200" b="1" dirty="0" err="1">
                <a:latin typeface="Beatific Margella" panose="02000500000000000000" pitchFamily="2" charset="0"/>
              </a:rPr>
              <a:t>peringkat</a:t>
            </a:r>
            <a:r>
              <a:rPr lang="en-US" sz="3200" b="1" dirty="0">
                <a:latin typeface="Beatific Margella" panose="02000500000000000000" pitchFamily="2" charset="0"/>
              </a:rPr>
              <a:t> yang </a:t>
            </a:r>
            <a:r>
              <a:rPr lang="en-US" sz="3200" b="1" dirty="0" err="1">
                <a:latin typeface="Beatific Margella" panose="02000500000000000000" pitchFamily="2" charset="0"/>
              </a:rPr>
              <a:t>lebih</a:t>
            </a:r>
            <a:r>
              <a:rPr lang="en-US" sz="3200" b="1" dirty="0">
                <a:latin typeface="Beatific Margella" panose="02000500000000000000" pitchFamily="2" charset="0"/>
              </a:rPr>
              <a:t> </a:t>
            </a:r>
            <a:r>
              <a:rPr lang="en-US" sz="3200" b="1" dirty="0" err="1">
                <a:latin typeface="Beatific Margella" panose="02000500000000000000" pitchFamily="2" charset="0"/>
              </a:rPr>
              <a:t>tinggi</a:t>
            </a:r>
            <a:r>
              <a:rPr lang="en-US" sz="3200" dirty="0">
                <a:latin typeface="Beatific Margella" panose="02000500000000000000" pitchFamily="2" charset="0"/>
              </a:rPr>
              <a:t> </a:t>
            </a:r>
            <a:r>
              <a:rPr lang="en-US" sz="3200" dirty="0" err="1">
                <a:latin typeface="Beatific Margella" panose="02000500000000000000" pitchFamily="2" charset="0"/>
              </a:rPr>
              <a:t>sehingga</a:t>
            </a:r>
            <a:r>
              <a:rPr lang="en-US" sz="3200" dirty="0">
                <a:latin typeface="Beatific Margella" panose="02000500000000000000" pitchFamily="2" charset="0"/>
              </a:rPr>
              <a:t> </a:t>
            </a:r>
            <a:r>
              <a:rPr lang="en-US" sz="3200" dirty="0" err="1">
                <a:latin typeface="Beatific Margella" panose="02000500000000000000" pitchFamily="2" charset="0"/>
              </a:rPr>
              <a:t>berhak</a:t>
            </a:r>
            <a:r>
              <a:rPr lang="en-US" sz="3200" dirty="0">
                <a:latin typeface="Beatific Margella" panose="02000500000000000000" pitchFamily="2" charset="0"/>
              </a:rPr>
              <a:t> </a:t>
            </a:r>
            <a:r>
              <a:rPr lang="en-US" sz="3200" dirty="0" err="1">
                <a:latin typeface="Beatific Margella" panose="02000500000000000000" pitchFamily="2" charset="0"/>
              </a:rPr>
              <a:t>maju</a:t>
            </a:r>
            <a:r>
              <a:rPr lang="en-US" sz="3200" dirty="0">
                <a:latin typeface="Beatific Margella" panose="02000500000000000000" pitchFamily="2" charset="0"/>
              </a:rPr>
              <a:t> </a:t>
            </a:r>
            <a:r>
              <a:rPr lang="en-US" sz="3200" dirty="0" err="1">
                <a:latin typeface="Beatific Margella" panose="02000500000000000000" pitchFamily="2" charset="0"/>
              </a:rPr>
              <a:t>ke</a:t>
            </a:r>
            <a:r>
              <a:rPr lang="en-US" sz="3200" dirty="0">
                <a:latin typeface="Beatific Margella" panose="02000500000000000000" pitchFamily="2" charset="0"/>
              </a:rPr>
              <a:t> </a:t>
            </a:r>
            <a:r>
              <a:rPr lang="en-US" sz="3200" dirty="0" err="1">
                <a:latin typeface="Beatific Margella" panose="02000500000000000000" pitchFamily="2" charset="0"/>
              </a:rPr>
              <a:t>babak</a:t>
            </a:r>
            <a:r>
              <a:rPr lang="en-US" sz="3200" dirty="0">
                <a:latin typeface="Beatific Margella" panose="02000500000000000000" pitchFamily="2" charset="0"/>
              </a:rPr>
              <a:t> </a:t>
            </a:r>
            <a:r>
              <a:rPr lang="en-US" sz="3200" dirty="0" err="1">
                <a:latin typeface="Beatific Margella" panose="02000500000000000000" pitchFamily="2" charset="0"/>
              </a:rPr>
              <a:t>selanjutnya</a:t>
            </a:r>
            <a:r>
              <a:rPr lang="en-US" sz="3200" dirty="0">
                <a:latin typeface="Beatific Margella" panose="02000500000000000000" pitchFamily="2" charset="0"/>
              </a:rPr>
              <a:t>. </a:t>
            </a:r>
            <a:endParaRPr lang="zh-CN" altLang="en-US" sz="3200" dirty="0">
              <a:latin typeface="Beatific Margella" panose="02000500000000000000" pitchFamily="2" charset="0"/>
              <a:cs typeface="+mn-ea"/>
              <a:sym typeface="+mn-lt"/>
            </a:endParaRPr>
          </a:p>
        </p:txBody>
      </p:sp>
      <p:pic>
        <p:nvPicPr>
          <p:cNvPr id="5" name="图片 14">
            <a:extLst>
              <a:ext uri="{FF2B5EF4-FFF2-40B4-BE49-F238E27FC236}">
                <a16:creationId xmlns:a16="http://schemas.microsoft.com/office/drawing/2014/main" id="{1F2F3EC0-137D-4E53-AF4B-BD3004FF61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14509" y="489855"/>
            <a:ext cx="2070893" cy="19763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www.jp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zfgap1ay">
      <a:majorFont>
        <a:latin typeface="微软雅黑"/>
        <a:ea typeface="义启小魏楷"/>
        <a:cs typeface=""/>
      </a:majorFont>
      <a:minorFont>
        <a:latin typeface="微软雅黑"/>
        <a:ea typeface="义启小魏楷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ww.freeppt7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667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等线</vt:lpstr>
      <vt:lpstr>微软雅黑</vt:lpstr>
      <vt:lpstr>Arial</vt:lpstr>
      <vt:lpstr>Beatific Margella</vt:lpstr>
      <vt:lpstr>Brush Hours</vt:lpstr>
      <vt:lpstr>Calibri</vt:lpstr>
      <vt:lpstr>Courier New</vt:lpstr>
      <vt:lpstr>Playfull</vt:lpstr>
      <vt:lpstr>字魂70号-灵悦黑体</vt:lpstr>
      <vt:lpstr>www.jpppt.com</vt:lpstr>
      <vt:lpstr>www.freeppt7.com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www.jpppt.com</Manager>
  <Company>www.jpppt.com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templates</dc:title>
  <dc:creator>www.jpppt.com</dc:creator>
  <cp:keywords>www.jpppt.com</cp:keywords>
  <dc:description>www.jpppt.com</dc:description>
  <cp:lastModifiedBy>Lindawati Wijoyo</cp:lastModifiedBy>
  <cp:revision>30</cp:revision>
  <dcterms:created xsi:type="dcterms:W3CDTF">2019-07-14T13:31:00Z</dcterms:created>
  <dcterms:modified xsi:type="dcterms:W3CDTF">2021-09-12T06:10:55Z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