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B3A96E5-29DF-A34A-8681-CEB0E4EA7160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B8D2-AB8C-4E4A-89E5-AE3D3F89A49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96E5-29DF-A34A-8681-CEB0E4EA7160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B8D2-AB8C-4E4A-89E5-AE3D3F89A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96E5-29DF-A34A-8681-CEB0E4EA7160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B8D2-AB8C-4E4A-89E5-AE3D3F89A49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38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96E5-29DF-A34A-8681-CEB0E4EA7160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B8D2-AB8C-4E4A-89E5-AE3D3F89A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1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96E5-29DF-A34A-8681-CEB0E4EA7160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B8D2-AB8C-4E4A-89E5-AE3D3F89A49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20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96E5-29DF-A34A-8681-CEB0E4EA7160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B8D2-AB8C-4E4A-89E5-AE3D3F89A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96E5-29DF-A34A-8681-CEB0E4EA7160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B8D2-AB8C-4E4A-89E5-AE3D3F89A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9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96E5-29DF-A34A-8681-CEB0E4EA7160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B8D2-AB8C-4E4A-89E5-AE3D3F89A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1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96E5-29DF-A34A-8681-CEB0E4EA7160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B8D2-AB8C-4E4A-89E5-AE3D3F89A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5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96E5-29DF-A34A-8681-CEB0E4EA7160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B8D2-AB8C-4E4A-89E5-AE3D3F89A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5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96E5-29DF-A34A-8681-CEB0E4EA7160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B8D2-AB8C-4E4A-89E5-AE3D3F89A49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02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B3A96E5-29DF-A34A-8681-CEB0E4EA7160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846B8D2-AB8C-4E4A-89E5-AE3D3F89A49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8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BARANG YANG PERLU DIBAWA PESERTA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DOKCIL FK UHT 2019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7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Babak</a:t>
            </a:r>
            <a:r>
              <a:rPr lang="en-US" dirty="0" smtClean="0"/>
              <a:t> </a:t>
            </a:r>
            <a:r>
              <a:rPr lang="en-US" dirty="0" err="1" smtClean="0"/>
              <a:t>Penyisihan</a:t>
            </a:r>
            <a:r>
              <a:rPr lang="en-US" dirty="0" smtClean="0"/>
              <a:t> (</a:t>
            </a:r>
            <a:r>
              <a:rPr lang="en-US" dirty="0" err="1" smtClean="0"/>
              <a:t>pbt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1. </a:t>
            </a:r>
            <a:r>
              <a:rPr lang="en-US" sz="3600" dirty="0" err="1" smtClean="0"/>
              <a:t>Pensil</a:t>
            </a:r>
            <a:r>
              <a:rPr lang="en-US" sz="3600" dirty="0" smtClean="0"/>
              <a:t> 2b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penghapus</a:t>
            </a:r>
            <a:r>
              <a:rPr lang="en-US" sz="3600" dirty="0" smtClean="0"/>
              <a:t> </a:t>
            </a:r>
            <a:r>
              <a:rPr lang="en-US" sz="3600" dirty="0" err="1" smtClean="0"/>
              <a:t>karet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2. </a:t>
            </a:r>
            <a:r>
              <a:rPr lang="en-US" sz="3600" dirty="0" err="1" smtClean="0"/>
              <a:t>Pulpen</a:t>
            </a:r>
            <a:r>
              <a:rPr lang="en-US" sz="3600" dirty="0" smtClean="0"/>
              <a:t> </a:t>
            </a:r>
            <a:r>
              <a:rPr lang="en-US" sz="3600" dirty="0" err="1" smtClean="0"/>
              <a:t>hitam</a:t>
            </a: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22779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 Lab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6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1. </a:t>
            </a:r>
            <a:r>
              <a:rPr lang="en-US" sz="3200" dirty="0" err="1" smtClean="0"/>
              <a:t>jas</a:t>
            </a:r>
            <a:r>
              <a:rPr lang="en-US" sz="3200" dirty="0" smtClean="0"/>
              <a:t> </a:t>
            </a:r>
            <a:r>
              <a:rPr lang="en-US" sz="3200" dirty="0" err="1" smtClean="0"/>
              <a:t>praktikum</a:t>
            </a:r>
            <a:r>
              <a:rPr lang="en-US" sz="3200" dirty="0" smtClean="0"/>
              <a:t> / </a:t>
            </a:r>
            <a:r>
              <a:rPr lang="en-US" sz="3200" dirty="0" err="1" smtClean="0"/>
              <a:t>jas</a:t>
            </a:r>
            <a:r>
              <a:rPr lang="en-US" sz="3200" dirty="0" smtClean="0"/>
              <a:t> lab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349" r="31096"/>
          <a:stretch/>
        </p:blipFill>
        <p:spPr>
          <a:xfrm>
            <a:off x="3507977" y="2351313"/>
            <a:ext cx="2866733" cy="418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1. </a:t>
            </a:r>
            <a:r>
              <a:rPr lang="en-US" sz="3600" dirty="0" err="1" smtClean="0"/>
              <a:t>Spidol</a:t>
            </a:r>
            <a:r>
              <a:rPr lang="en-US" sz="3600" dirty="0" smtClean="0"/>
              <a:t> </a:t>
            </a:r>
            <a:r>
              <a:rPr lang="en-US" sz="3600" dirty="0" err="1" smtClean="0"/>
              <a:t>papan</a:t>
            </a:r>
            <a:r>
              <a:rPr lang="en-US" sz="3600" dirty="0" smtClean="0"/>
              <a:t> </a:t>
            </a:r>
            <a:r>
              <a:rPr lang="en-US" sz="3600" dirty="0" err="1" smtClean="0"/>
              <a:t>boardmarker</a:t>
            </a:r>
            <a:r>
              <a:rPr lang="en-US" sz="3600" dirty="0" smtClean="0"/>
              <a:t> + </a:t>
            </a:r>
            <a:r>
              <a:rPr lang="en-US" sz="3600" dirty="0" err="1" smtClean="0"/>
              <a:t>penghapus</a:t>
            </a:r>
            <a:r>
              <a:rPr lang="en-US" sz="3600" dirty="0" smtClean="0"/>
              <a:t> </a:t>
            </a:r>
            <a:r>
              <a:rPr lang="en-US" sz="3600" dirty="0" err="1" smtClean="0"/>
              <a:t>papan</a:t>
            </a:r>
            <a:r>
              <a:rPr lang="en-US" sz="3600" dirty="0" smtClean="0"/>
              <a:t> (</a:t>
            </a:r>
            <a:r>
              <a:rPr lang="en-US" sz="3600" dirty="0" err="1" smtClean="0"/>
              <a:t>boleh</a:t>
            </a:r>
            <a:r>
              <a:rPr lang="en-US" sz="3600" dirty="0" smtClean="0"/>
              <a:t> tissue)</a:t>
            </a:r>
          </a:p>
          <a:p>
            <a:pPr marL="0" indent="0">
              <a:buNone/>
            </a:pPr>
            <a:r>
              <a:rPr lang="en-US" sz="3600" dirty="0" smtClean="0"/>
              <a:t>*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papan</a:t>
            </a:r>
            <a:r>
              <a:rPr lang="en-US" sz="3600" dirty="0" smtClean="0"/>
              <a:t> </a:t>
            </a:r>
            <a:r>
              <a:rPr lang="en-US" sz="3600" dirty="0" err="1" smtClean="0"/>
              <a:t>disediakan</a:t>
            </a:r>
            <a:r>
              <a:rPr lang="en-US" sz="3600" dirty="0" smtClean="0"/>
              <a:t> </a:t>
            </a:r>
            <a:r>
              <a:rPr lang="en-US" sz="3600" dirty="0" err="1" smtClean="0"/>
              <a:t>panitia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61874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Rally Games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1. </a:t>
            </a:r>
            <a:r>
              <a:rPr lang="en-US" sz="4000" dirty="0" err="1" smtClean="0"/>
              <a:t>Baju</a:t>
            </a:r>
            <a:r>
              <a:rPr lang="en-US" sz="4000" dirty="0" smtClean="0"/>
              <a:t> </a:t>
            </a:r>
            <a:r>
              <a:rPr lang="en-US" sz="4000" dirty="0" err="1" smtClean="0"/>
              <a:t>olahraga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67242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Trial and error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4000" dirty="0" err="1"/>
              <a:t>B</a:t>
            </a:r>
            <a:r>
              <a:rPr lang="en-US" sz="4000" dirty="0" err="1" smtClean="0"/>
              <a:t>arang</a:t>
            </a:r>
            <a:r>
              <a:rPr lang="en-US" sz="4000" dirty="0" smtClean="0"/>
              <a:t> </a:t>
            </a:r>
            <a:r>
              <a:rPr lang="id-ID" sz="4000" dirty="0" smtClean="0"/>
              <a:t>sudah</a:t>
            </a:r>
            <a:r>
              <a:rPr lang="en-US" sz="4000" dirty="0" smtClean="0"/>
              <a:t> </a:t>
            </a:r>
            <a:r>
              <a:rPr lang="en-US" sz="4000" dirty="0" err="1" smtClean="0"/>
              <a:t>disiapkan</a:t>
            </a:r>
            <a:r>
              <a:rPr lang="en-US" sz="4000" dirty="0" smtClean="0"/>
              <a:t> </a:t>
            </a:r>
            <a:r>
              <a:rPr lang="en-US" sz="4000" dirty="0" err="1" smtClean="0"/>
              <a:t>panitia</a:t>
            </a:r>
            <a:r>
              <a:rPr lang="en-US" sz="4000" dirty="0" smtClean="0"/>
              <a:t> 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en-US" sz="4000" dirty="0" err="1" smtClean="0"/>
              <a:t>tentang</a:t>
            </a:r>
            <a:r>
              <a:rPr lang="en-US" sz="4000" dirty="0" smtClean="0"/>
              <a:t> </a:t>
            </a:r>
            <a:r>
              <a:rPr lang="en-US" sz="4000" dirty="0" err="1" smtClean="0"/>
              <a:t>sistem</a:t>
            </a:r>
            <a:r>
              <a:rPr lang="en-US" sz="4000" dirty="0" smtClean="0"/>
              <a:t> </a:t>
            </a:r>
            <a:r>
              <a:rPr lang="en-US" sz="4000" dirty="0" err="1" smtClean="0"/>
              <a:t>yg</a:t>
            </a:r>
            <a:r>
              <a:rPr lang="en-US" sz="4000" dirty="0" smtClean="0"/>
              <a:t> </a:t>
            </a:r>
            <a:r>
              <a:rPr lang="en-US" sz="4000" dirty="0" err="1" smtClean="0"/>
              <a:t>dibuat</a:t>
            </a:r>
            <a:r>
              <a:rPr lang="en-US" sz="4000" dirty="0" smtClean="0"/>
              <a:t> </a:t>
            </a:r>
            <a:r>
              <a:rPr lang="en-US" sz="4000" dirty="0" err="1" smtClean="0"/>
              <a:t>akan</a:t>
            </a:r>
            <a:r>
              <a:rPr lang="en-US" sz="4000" dirty="0" smtClean="0"/>
              <a:t> </a:t>
            </a:r>
            <a:r>
              <a:rPr lang="en-US" sz="4000" dirty="0" err="1" smtClean="0"/>
              <a:t>diberitahukan</a:t>
            </a:r>
            <a:r>
              <a:rPr lang="en-US" sz="4000" dirty="0" smtClean="0"/>
              <a:t> </a:t>
            </a:r>
            <a:r>
              <a:rPr lang="en-US" sz="4000" dirty="0" err="1" smtClean="0"/>
              <a:t>hari</a:t>
            </a:r>
            <a:r>
              <a:rPr lang="id-ID" sz="4000" dirty="0"/>
              <a:t>-</a:t>
            </a:r>
            <a:r>
              <a:rPr lang="en-US" sz="4000" dirty="0" smtClean="0"/>
              <a:t>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968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142</TotalTime>
  <Words>77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BARANG YANG PERLU DIBAWA PESERTA </vt:lpstr>
      <vt:lpstr>Babak Penyisihan (pbt)</vt:lpstr>
      <vt:lpstr>Skill Lab </vt:lpstr>
      <vt:lpstr>Rank 1 </vt:lpstr>
      <vt:lpstr>Rally Games </vt:lpstr>
      <vt:lpstr>Trial and error 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BARANG YANG PERLU DIBAWA PESERTA </dc:title>
  <dc:creator>Laras</dc:creator>
  <cp:lastModifiedBy>LENOVO</cp:lastModifiedBy>
  <cp:revision>2</cp:revision>
  <dcterms:created xsi:type="dcterms:W3CDTF">2019-10-18T14:22:19Z</dcterms:created>
  <dcterms:modified xsi:type="dcterms:W3CDTF">2019-10-19T04:19:15Z</dcterms:modified>
</cp:coreProperties>
</file>