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9" d="100"/>
          <a:sy n="109" d="100"/>
        </p:scale>
        <p:origin x="167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8CDEDD-CAD9-5E4A-B2B9-BB863A7BAF82}"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913BE-65B7-1244-A0FA-BE92FEE5418C}" type="slidenum">
              <a:rPr lang="en-US" smtClean="0"/>
              <a:t>‹#›</a:t>
            </a:fld>
            <a:endParaRPr lang="en-US"/>
          </a:p>
        </p:txBody>
      </p:sp>
    </p:spTree>
    <p:extLst>
      <p:ext uri="{BB962C8B-B14F-4D97-AF65-F5344CB8AC3E}">
        <p14:creationId xmlns:p14="http://schemas.microsoft.com/office/powerpoint/2010/main" val="3027045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8CDEDD-CAD9-5E4A-B2B9-BB863A7BAF82}"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913BE-65B7-1244-A0FA-BE92FEE5418C}" type="slidenum">
              <a:rPr lang="en-US" smtClean="0"/>
              <a:t>‹#›</a:t>
            </a:fld>
            <a:endParaRPr lang="en-US"/>
          </a:p>
        </p:txBody>
      </p:sp>
    </p:spTree>
    <p:extLst>
      <p:ext uri="{BB962C8B-B14F-4D97-AF65-F5344CB8AC3E}">
        <p14:creationId xmlns:p14="http://schemas.microsoft.com/office/powerpoint/2010/main" val="327503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8CDEDD-CAD9-5E4A-B2B9-BB863A7BAF82}"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913BE-65B7-1244-A0FA-BE92FEE5418C}"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23585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8CDEDD-CAD9-5E4A-B2B9-BB863A7BAF82}"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913BE-65B7-1244-A0FA-BE92FEE5418C}" type="slidenum">
              <a:rPr lang="en-US" smtClean="0"/>
              <a:t>‹#›</a:t>
            </a:fld>
            <a:endParaRPr lang="en-US"/>
          </a:p>
        </p:txBody>
      </p:sp>
    </p:spTree>
    <p:extLst>
      <p:ext uri="{BB962C8B-B14F-4D97-AF65-F5344CB8AC3E}">
        <p14:creationId xmlns:p14="http://schemas.microsoft.com/office/powerpoint/2010/main" val="1947589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8CDEDD-CAD9-5E4A-B2B9-BB863A7BAF82}"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913BE-65B7-1244-A0FA-BE92FEE5418C}"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342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8CDEDD-CAD9-5E4A-B2B9-BB863A7BAF82}"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913BE-65B7-1244-A0FA-BE92FEE5418C}" type="slidenum">
              <a:rPr lang="en-US" smtClean="0"/>
              <a:t>‹#›</a:t>
            </a:fld>
            <a:endParaRPr lang="en-US"/>
          </a:p>
        </p:txBody>
      </p:sp>
    </p:spTree>
    <p:extLst>
      <p:ext uri="{BB962C8B-B14F-4D97-AF65-F5344CB8AC3E}">
        <p14:creationId xmlns:p14="http://schemas.microsoft.com/office/powerpoint/2010/main" val="3371215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8CDEDD-CAD9-5E4A-B2B9-BB863A7BAF82}"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913BE-65B7-1244-A0FA-BE92FEE5418C}" type="slidenum">
              <a:rPr lang="en-US" smtClean="0"/>
              <a:t>‹#›</a:t>
            </a:fld>
            <a:endParaRPr lang="en-US"/>
          </a:p>
        </p:txBody>
      </p:sp>
    </p:spTree>
    <p:extLst>
      <p:ext uri="{BB962C8B-B14F-4D97-AF65-F5344CB8AC3E}">
        <p14:creationId xmlns:p14="http://schemas.microsoft.com/office/powerpoint/2010/main" val="3366111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8CDEDD-CAD9-5E4A-B2B9-BB863A7BAF82}"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913BE-65B7-1244-A0FA-BE92FEE5418C}" type="slidenum">
              <a:rPr lang="en-US" smtClean="0"/>
              <a:t>‹#›</a:t>
            </a:fld>
            <a:endParaRPr lang="en-US"/>
          </a:p>
        </p:txBody>
      </p:sp>
    </p:spTree>
    <p:extLst>
      <p:ext uri="{BB962C8B-B14F-4D97-AF65-F5344CB8AC3E}">
        <p14:creationId xmlns:p14="http://schemas.microsoft.com/office/powerpoint/2010/main" val="4179635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8CDEDD-CAD9-5E4A-B2B9-BB863A7BAF82}"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913BE-65B7-1244-A0FA-BE92FEE5418C}" type="slidenum">
              <a:rPr lang="en-US" smtClean="0"/>
              <a:t>‹#›</a:t>
            </a:fld>
            <a:endParaRPr lang="en-US"/>
          </a:p>
        </p:txBody>
      </p:sp>
    </p:spTree>
    <p:extLst>
      <p:ext uri="{BB962C8B-B14F-4D97-AF65-F5344CB8AC3E}">
        <p14:creationId xmlns:p14="http://schemas.microsoft.com/office/powerpoint/2010/main" val="1737762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8CDEDD-CAD9-5E4A-B2B9-BB863A7BAF82}"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913BE-65B7-1244-A0FA-BE92FEE5418C}" type="slidenum">
              <a:rPr lang="en-US" smtClean="0"/>
              <a:t>‹#›</a:t>
            </a:fld>
            <a:endParaRPr lang="en-US"/>
          </a:p>
        </p:txBody>
      </p:sp>
    </p:spTree>
    <p:extLst>
      <p:ext uri="{BB962C8B-B14F-4D97-AF65-F5344CB8AC3E}">
        <p14:creationId xmlns:p14="http://schemas.microsoft.com/office/powerpoint/2010/main" val="2822459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8CDEDD-CAD9-5E4A-B2B9-BB863A7BAF82}"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913BE-65B7-1244-A0FA-BE92FEE5418C}" type="slidenum">
              <a:rPr lang="en-US" smtClean="0"/>
              <a:t>‹#›</a:t>
            </a:fld>
            <a:endParaRPr lang="en-US"/>
          </a:p>
        </p:txBody>
      </p:sp>
    </p:spTree>
    <p:extLst>
      <p:ext uri="{BB962C8B-B14F-4D97-AF65-F5344CB8AC3E}">
        <p14:creationId xmlns:p14="http://schemas.microsoft.com/office/powerpoint/2010/main" val="3094069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8CDEDD-CAD9-5E4A-B2B9-BB863A7BAF82}" type="datetimeFigureOut">
              <a:rPr lang="en-US" smtClean="0"/>
              <a:t>10/19/2019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5913BE-65B7-1244-A0FA-BE92FEE5418C}" type="slidenum">
              <a:rPr lang="en-US" smtClean="0"/>
              <a:t>‹#›</a:t>
            </a:fld>
            <a:endParaRPr lang="en-US"/>
          </a:p>
        </p:txBody>
      </p:sp>
    </p:spTree>
    <p:extLst>
      <p:ext uri="{BB962C8B-B14F-4D97-AF65-F5344CB8AC3E}">
        <p14:creationId xmlns:p14="http://schemas.microsoft.com/office/powerpoint/2010/main" val="2836760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8CDEDD-CAD9-5E4A-B2B9-BB863A7BAF82}" type="datetimeFigureOut">
              <a:rPr lang="en-US" smtClean="0"/>
              <a:t>10/19/2019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5913BE-65B7-1244-A0FA-BE92FEE5418C}" type="slidenum">
              <a:rPr lang="en-US" smtClean="0"/>
              <a:t>‹#›</a:t>
            </a:fld>
            <a:endParaRPr lang="en-US"/>
          </a:p>
        </p:txBody>
      </p:sp>
    </p:spTree>
    <p:extLst>
      <p:ext uri="{BB962C8B-B14F-4D97-AF65-F5344CB8AC3E}">
        <p14:creationId xmlns:p14="http://schemas.microsoft.com/office/powerpoint/2010/main" val="739856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CDEDD-CAD9-5E4A-B2B9-BB863A7BAF82}" type="datetimeFigureOut">
              <a:rPr lang="en-US" smtClean="0"/>
              <a:t>10/19/2019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5913BE-65B7-1244-A0FA-BE92FEE5418C}" type="slidenum">
              <a:rPr lang="en-US" smtClean="0"/>
              <a:t>‹#›</a:t>
            </a:fld>
            <a:endParaRPr lang="en-US"/>
          </a:p>
        </p:txBody>
      </p:sp>
    </p:spTree>
    <p:extLst>
      <p:ext uri="{BB962C8B-B14F-4D97-AF65-F5344CB8AC3E}">
        <p14:creationId xmlns:p14="http://schemas.microsoft.com/office/powerpoint/2010/main" val="2997478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5B8CDEDD-CAD9-5E4A-B2B9-BB863A7BAF82}"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913BE-65B7-1244-A0FA-BE92FEE5418C}" type="slidenum">
              <a:rPr lang="en-US" smtClean="0"/>
              <a:t>‹#›</a:t>
            </a:fld>
            <a:endParaRPr lang="en-US"/>
          </a:p>
        </p:txBody>
      </p:sp>
    </p:spTree>
    <p:extLst>
      <p:ext uri="{BB962C8B-B14F-4D97-AF65-F5344CB8AC3E}">
        <p14:creationId xmlns:p14="http://schemas.microsoft.com/office/powerpoint/2010/main" val="776447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8CDEDD-CAD9-5E4A-B2B9-BB863A7BAF82}"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913BE-65B7-1244-A0FA-BE92FEE5418C}" type="slidenum">
              <a:rPr lang="en-US" smtClean="0"/>
              <a:t>‹#›</a:t>
            </a:fld>
            <a:endParaRPr lang="en-US"/>
          </a:p>
        </p:txBody>
      </p:sp>
    </p:spTree>
    <p:extLst>
      <p:ext uri="{BB962C8B-B14F-4D97-AF65-F5344CB8AC3E}">
        <p14:creationId xmlns:p14="http://schemas.microsoft.com/office/powerpoint/2010/main" val="3989621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8CDEDD-CAD9-5E4A-B2B9-BB863A7BAF82}" type="datetimeFigureOut">
              <a:rPr lang="en-US" smtClean="0"/>
              <a:t>10/19/2019</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C5913BE-65B7-1244-A0FA-BE92FEE5418C}" type="slidenum">
              <a:rPr lang="en-US" smtClean="0"/>
              <a:t>‹#›</a:t>
            </a:fld>
            <a:endParaRPr lang="en-US"/>
          </a:p>
        </p:txBody>
      </p:sp>
    </p:spTree>
    <p:extLst>
      <p:ext uri="{BB962C8B-B14F-4D97-AF65-F5344CB8AC3E}">
        <p14:creationId xmlns:p14="http://schemas.microsoft.com/office/powerpoint/2010/main" val="2474412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Contoh</a:t>
            </a:r>
            <a:r>
              <a:rPr lang="en-US" dirty="0" smtClean="0"/>
              <a:t> </a:t>
            </a:r>
            <a:r>
              <a:rPr lang="en-US" dirty="0" err="1" smtClean="0"/>
              <a:t>Soal</a:t>
            </a:r>
            <a:r>
              <a:rPr lang="en-US" dirty="0" smtClean="0"/>
              <a:t> </a:t>
            </a:r>
            <a:r>
              <a:rPr lang="en-US" dirty="0" err="1" smtClean="0"/>
              <a:t>Babak</a:t>
            </a:r>
            <a:r>
              <a:rPr lang="en-US" dirty="0" smtClean="0"/>
              <a:t> </a:t>
            </a:r>
            <a:r>
              <a:rPr lang="en-US" dirty="0" err="1" smtClean="0"/>
              <a:t>Penyisihan</a:t>
            </a:r>
            <a:r>
              <a:rPr lang="en-US" dirty="0" smtClean="0"/>
              <a:t> </a:t>
            </a:r>
            <a:r>
              <a:rPr lang="en-US" i="1" dirty="0" smtClean="0"/>
              <a:t>(</a:t>
            </a:r>
            <a:r>
              <a:rPr lang="id-ID" i="1" dirty="0" smtClean="0"/>
              <a:t>PBT</a:t>
            </a:r>
            <a:r>
              <a:rPr lang="en-US" i="1" dirty="0" smtClean="0"/>
              <a:t>)</a:t>
            </a:r>
            <a:endParaRPr lang="en-US" i="1" dirty="0"/>
          </a:p>
        </p:txBody>
      </p:sp>
      <p:sp>
        <p:nvSpPr>
          <p:cNvPr id="3" name="Subtitle 2"/>
          <p:cNvSpPr>
            <a:spLocks noGrp="1"/>
          </p:cNvSpPr>
          <p:nvPr>
            <p:ph type="subTitle" idx="1"/>
          </p:nvPr>
        </p:nvSpPr>
        <p:spPr/>
        <p:txBody>
          <a:bodyPr/>
          <a:lstStyle/>
          <a:p>
            <a:r>
              <a:rPr lang="en-US" dirty="0" smtClean="0"/>
              <a:t>DOKCIL FK UHT 2019 </a:t>
            </a:r>
            <a:endParaRPr lang="en-US" dirty="0"/>
          </a:p>
        </p:txBody>
      </p:sp>
    </p:spTree>
    <p:extLst>
      <p:ext uri="{BB962C8B-B14F-4D97-AF65-F5344CB8AC3E}">
        <p14:creationId xmlns:p14="http://schemas.microsoft.com/office/powerpoint/2010/main" val="15987690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MUDAH </a:t>
            </a:r>
            <a:endParaRPr lang="en-US" dirty="0"/>
          </a:p>
        </p:txBody>
      </p:sp>
      <p:sp>
        <p:nvSpPr>
          <p:cNvPr id="3" name="Content Placeholder 2"/>
          <p:cNvSpPr>
            <a:spLocks noGrp="1"/>
          </p:cNvSpPr>
          <p:nvPr>
            <p:ph idx="1"/>
          </p:nvPr>
        </p:nvSpPr>
        <p:spPr>
          <a:xfrm>
            <a:off x="609599" y="1492374"/>
            <a:ext cx="6347714" cy="3880773"/>
          </a:xfrm>
        </p:spPr>
        <p:txBody>
          <a:bodyPr>
            <a:normAutofit/>
          </a:bodyPr>
          <a:lstStyle/>
          <a:p>
            <a:pPr marL="0" indent="0">
              <a:buNone/>
            </a:pPr>
            <a:r>
              <a:rPr lang="en-US" sz="2800" dirty="0" err="1" smtClean="0"/>
              <a:t>Berikut</a:t>
            </a:r>
            <a:r>
              <a:rPr lang="en-US" sz="2800" dirty="0" smtClean="0"/>
              <a:t> </a:t>
            </a:r>
            <a:r>
              <a:rPr lang="en-US" sz="2800" dirty="0" err="1" smtClean="0"/>
              <a:t>ini</a:t>
            </a:r>
            <a:r>
              <a:rPr lang="en-US" sz="2800" dirty="0" smtClean="0"/>
              <a:t> yang </a:t>
            </a:r>
            <a:r>
              <a:rPr lang="en-US" sz="2800" dirty="0" err="1" smtClean="0"/>
              <a:t>dapat</a:t>
            </a:r>
            <a:r>
              <a:rPr lang="en-US" sz="2800" dirty="0" smtClean="0"/>
              <a:t> </a:t>
            </a:r>
            <a:r>
              <a:rPr lang="en-US" sz="2800" dirty="0" err="1" smtClean="0"/>
              <a:t>menyebabkan</a:t>
            </a:r>
            <a:r>
              <a:rPr lang="en-US" sz="2800" dirty="0" smtClean="0"/>
              <a:t> </a:t>
            </a:r>
            <a:r>
              <a:rPr lang="en-US" sz="2800" dirty="0" err="1" smtClean="0"/>
              <a:t>terinfeksi</a:t>
            </a:r>
            <a:r>
              <a:rPr lang="en-US" sz="2800" dirty="0" smtClean="0"/>
              <a:t> protozoa, </a:t>
            </a:r>
            <a:r>
              <a:rPr lang="en-US" sz="2800" dirty="0" err="1" smtClean="0"/>
              <a:t>kecuali</a:t>
            </a:r>
            <a:r>
              <a:rPr lang="en-US" sz="2800" dirty="0" smtClean="0"/>
              <a:t> : </a:t>
            </a:r>
          </a:p>
          <a:p>
            <a:pPr marL="0" indent="0">
              <a:buNone/>
            </a:pPr>
            <a:r>
              <a:rPr lang="en-US" sz="2800" dirty="0" smtClean="0"/>
              <a:t>a. </a:t>
            </a:r>
            <a:r>
              <a:rPr lang="en-US" sz="2800" dirty="0" err="1" smtClean="0"/>
              <a:t>Bercocok</a:t>
            </a:r>
            <a:r>
              <a:rPr lang="en-US" sz="2800" dirty="0" smtClean="0"/>
              <a:t> </a:t>
            </a:r>
            <a:r>
              <a:rPr lang="en-US" sz="2800" dirty="0" err="1" smtClean="0"/>
              <a:t>tanam</a:t>
            </a:r>
            <a:r>
              <a:rPr lang="en-US" sz="2800" dirty="0" smtClean="0"/>
              <a:t> </a:t>
            </a:r>
          </a:p>
          <a:p>
            <a:pPr marL="0" indent="0">
              <a:buNone/>
            </a:pPr>
            <a:r>
              <a:rPr lang="en-US" sz="2800" dirty="0" smtClean="0"/>
              <a:t>b. </a:t>
            </a:r>
            <a:r>
              <a:rPr lang="en-US" sz="2800" dirty="0" err="1" smtClean="0"/>
              <a:t>Makan</a:t>
            </a:r>
            <a:r>
              <a:rPr lang="en-US" sz="2800" dirty="0" smtClean="0"/>
              <a:t> </a:t>
            </a:r>
            <a:r>
              <a:rPr lang="en-US" sz="2800" dirty="0" err="1" smtClean="0"/>
              <a:t>makanan</a:t>
            </a:r>
            <a:r>
              <a:rPr lang="en-US" sz="2800" dirty="0" smtClean="0"/>
              <a:t> </a:t>
            </a:r>
            <a:r>
              <a:rPr lang="en-US" sz="2800" dirty="0" err="1" smtClean="0"/>
              <a:t>pinggir</a:t>
            </a:r>
            <a:r>
              <a:rPr lang="en-US" sz="2800" dirty="0" smtClean="0"/>
              <a:t> </a:t>
            </a:r>
            <a:r>
              <a:rPr lang="en-US" sz="2800" dirty="0" err="1" smtClean="0"/>
              <a:t>jalan</a:t>
            </a:r>
            <a:r>
              <a:rPr lang="en-US" sz="2800" dirty="0" smtClean="0"/>
              <a:t> </a:t>
            </a:r>
          </a:p>
          <a:p>
            <a:pPr marL="0" indent="0">
              <a:buNone/>
            </a:pPr>
            <a:r>
              <a:rPr lang="en-US" sz="2800" dirty="0" smtClean="0"/>
              <a:t>c. </a:t>
            </a:r>
            <a:r>
              <a:rPr lang="en-US" sz="2800" dirty="0" err="1" smtClean="0"/>
              <a:t>Tertular</a:t>
            </a:r>
            <a:r>
              <a:rPr lang="en-US" sz="2800" dirty="0" smtClean="0"/>
              <a:t> </a:t>
            </a:r>
            <a:r>
              <a:rPr lang="en-US" sz="2800" dirty="0" err="1" smtClean="0"/>
              <a:t>dari</a:t>
            </a:r>
            <a:r>
              <a:rPr lang="en-US" sz="2800" dirty="0" smtClean="0"/>
              <a:t> </a:t>
            </a:r>
            <a:r>
              <a:rPr lang="en-US" sz="2800" dirty="0" err="1" smtClean="0"/>
              <a:t>manusia</a:t>
            </a:r>
            <a:r>
              <a:rPr lang="en-US" sz="2800" dirty="0" smtClean="0"/>
              <a:t> lain </a:t>
            </a:r>
          </a:p>
          <a:p>
            <a:pPr marL="0" indent="0">
              <a:buNone/>
            </a:pPr>
            <a:r>
              <a:rPr lang="en-US" sz="2800" dirty="0" smtClean="0"/>
              <a:t>d. </a:t>
            </a:r>
            <a:r>
              <a:rPr lang="en-US" sz="2800" dirty="0" err="1" smtClean="0"/>
              <a:t>Minum</a:t>
            </a:r>
            <a:r>
              <a:rPr lang="en-US" sz="2800" dirty="0" smtClean="0"/>
              <a:t> air </a:t>
            </a:r>
            <a:r>
              <a:rPr lang="en-US" sz="2800" dirty="0" err="1" smtClean="0"/>
              <a:t>bersih</a:t>
            </a:r>
            <a:endParaRPr lang="en-US" sz="2800" dirty="0" smtClean="0"/>
          </a:p>
          <a:p>
            <a:pPr marL="0" indent="0">
              <a:buNone/>
            </a:pPr>
            <a:endParaRPr lang="en-US" sz="2800" dirty="0" smtClean="0"/>
          </a:p>
        </p:txBody>
      </p:sp>
    </p:spTree>
    <p:extLst>
      <p:ext uri="{BB962C8B-B14F-4D97-AF65-F5344CB8AC3E}">
        <p14:creationId xmlns:p14="http://schemas.microsoft.com/office/powerpoint/2010/main" val="4248082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SEDANG </a:t>
            </a:r>
            <a:endParaRPr lang="en-US" dirty="0"/>
          </a:p>
        </p:txBody>
      </p:sp>
      <p:sp>
        <p:nvSpPr>
          <p:cNvPr id="3" name="Content Placeholder 2"/>
          <p:cNvSpPr>
            <a:spLocks noGrp="1"/>
          </p:cNvSpPr>
          <p:nvPr>
            <p:ph idx="1"/>
          </p:nvPr>
        </p:nvSpPr>
        <p:spPr>
          <a:xfrm>
            <a:off x="609599" y="1448413"/>
            <a:ext cx="6347714" cy="3880773"/>
          </a:xfrm>
        </p:spPr>
        <p:txBody>
          <a:bodyPr>
            <a:normAutofit/>
          </a:bodyPr>
          <a:lstStyle/>
          <a:p>
            <a:pPr marL="0" indent="0">
              <a:buNone/>
            </a:pPr>
            <a:r>
              <a:rPr lang="en-US" sz="2800" dirty="0" err="1" smtClean="0"/>
              <a:t>Gejala</a:t>
            </a:r>
            <a:r>
              <a:rPr lang="en-US" sz="2800" dirty="0" smtClean="0"/>
              <a:t> yang </a:t>
            </a:r>
            <a:r>
              <a:rPr lang="en-US" sz="2800" dirty="0" err="1" smtClean="0"/>
              <a:t>ditimbulkan</a:t>
            </a:r>
            <a:r>
              <a:rPr lang="en-US" sz="2800" dirty="0" smtClean="0"/>
              <a:t> </a:t>
            </a:r>
            <a:r>
              <a:rPr lang="en-US" sz="2800" dirty="0" err="1" smtClean="0"/>
              <a:t>oleh</a:t>
            </a:r>
            <a:r>
              <a:rPr lang="en-US" sz="2800" dirty="0" smtClean="0"/>
              <a:t> Plasmodium </a:t>
            </a:r>
            <a:r>
              <a:rPr lang="en-US" sz="2800" dirty="0" err="1" smtClean="0"/>
              <a:t>sp</a:t>
            </a:r>
            <a:r>
              <a:rPr lang="en-US" sz="2800" dirty="0" smtClean="0"/>
              <a:t>  </a:t>
            </a:r>
            <a:r>
              <a:rPr lang="en-US" sz="2800" dirty="0" err="1" smtClean="0"/>
              <a:t>biasanya</a:t>
            </a:r>
            <a:r>
              <a:rPr lang="en-US" sz="2800" dirty="0" smtClean="0"/>
              <a:t> </a:t>
            </a:r>
            <a:r>
              <a:rPr lang="en-US" sz="2800" dirty="0" err="1" smtClean="0"/>
              <a:t>muncul</a:t>
            </a:r>
            <a:r>
              <a:rPr lang="en-US" sz="2800" dirty="0" smtClean="0"/>
              <a:t> : </a:t>
            </a:r>
          </a:p>
          <a:p>
            <a:pPr marL="0" indent="0">
              <a:buNone/>
            </a:pPr>
            <a:r>
              <a:rPr lang="en-US" sz="2800" dirty="0" smtClean="0"/>
              <a:t>a. 1 </a:t>
            </a:r>
            <a:r>
              <a:rPr lang="en-US" sz="2800" dirty="0" err="1" smtClean="0"/>
              <a:t>minggu</a:t>
            </a:r>
            <a:r>
              <a:rPr lang="en-US" sz="2800" dirty="0" smtClean="0"/>
              <a:t> </a:t>
            </a:r>
            <a:r>
              <a:rPr lang="en-US" sz="2800" dirty="0" err="1" smtClean="0"/>
              <a:t>setelah</a:t>
            </a:r>
            <a:r>
              <a:rPr lang="en-US" sz="2800" dirty="0" smtClean="0"/>
              <a:t> </a:t>
            </a:r>
            <a:r>
              <a:rPr lang="en-US" sz="2800" dirty="0" err="1" smtClean="0"/>
              <a:t>tergigit</a:t>
            </a:r>
            <a:r>
              <a:rPr lang="en-US" sz="2800" dirty="0" smtClean="0"/>
              <a:t> </a:t>
            </a:r>
          </a:p>
          <a:p>
            <a:pPr marL="0" indent="0">
              <a:buNone/>
            </a:pPr>
            <a:r>
              <a:rPr lang="en-US" sz="2800" dirty="0" smtClean="0"/>
              <a:t>b. 2 </a:t>
            </a:r>
            <a:r>
              <a:rPr lang="en-US" sz="2800" dirty="0" err="1" smtClean="0"/>
              <a:t>minggu</a:t>
            </a:r>
            <a:r>
              <a:rPr lang="en-US" sz="2800" dirty="0" smtClean="0"/>
              <a:t> </a:t>
            </a:r>
            <a:r>
              <a:rPr lang="en-US" sz="2800" dirty="0" err="1" smtClean="0"/>
              <a:t>setelah</a:t>
            </a:r>
            <a:r>
              <a:rPr lang="en-US" sz="2800" dirty="0" smtClean="0"/>
              <a:t> </a:t>
            </a:r>
            <a:r>
              <a:rPr lang="en-US" sz="2800" dirty="0" err="1" smtClean="0"/>
              <a:t>tergigit</a:t>
            </a:r>
            <a:r>
              <a:rPr lang="en-US" sz="2800" dirty="0" smtClean="0"/>
              <a:t>... </a:t>
            </a:r>
          </a:p>
          <a:p>
            <a:pPr marL="0" indent="0">
              <a:buNone/>
            </a:pPr>
            <a:r>
              <a:rPr lang="en-US" sz="2800" dirty="0" smtClean="0"/>
              <a:t>c. 3 </a:t>
            </a:r>
            <a:r>
              <a:rPr lang="en-US" sz="2800" dirty="0" err="1" smtClean="0"/>
              <a:t>hari</a:t>
            </a:r>
            <a:r>
              <a:rPr lang="en-US" sz="2800" dirty="0" smtClean="0"/>
              <a:t> </a:t>
            </a:r>
            <a:r>
              <a:rPr lang="en-US" sz="2800" dirty="0" err="1" smtClean="0"/>
              <a:t>setelah</a:t>
            </a:r>
            <a:r>
              <a:rPr lang="en-US" sz="2800" dirty="0" smtClean="0"/>
              <a:t> </a:t>
            </a:r>
            <a:r>
              <a:rPr lang="en-US" sz="2800" dirty="0" err="1" smtClean="0"/>
              <a:t>tergigit</a:t>
            </a:r>
            <a:r>
              <a:rPr lang="en-US" sz="2800" dirty="0" smtClean="0"/>
              <a:t> </a:t>
            </a:r>
          </a:p>
          <a:p>
            <a:pPr marL="0" indent="0">
              <a:buNone/>
            </a:pPr>
            <a:r>
              <a:rPr lang="en-US" sz="2800" dirty="0" smtClean="0"/>
              <a:t>d. 5 </a:t>
            </a:r>
            <a:r>
              <a:rPr lang="en-US" sz="2800" dirty="0" err="1" smtClean="0"/>
              <a:t>hari</a:t>
            </a:r>
            <a:r>
              <a:rPr lang="en-US" sz="2800" dirty="0" smtClean="0"/>
              <a:t> </a:t>
            </a:r>
            <a:r>
              <a:rPr lang="en-US" sz="2800" dirty="0" err="1" smtClean="0"/>
              <a:t>setelah</a:t>
            </a:r>
            <a:r>
              <a:rPr lang="en-US" sz="2800" dirty="0" smtClean="0"/>
              <a:t> </a:t>
            </a:r>
            <a:r>
              <a:rPr lang="en-US" sz="2800" dirty="0" err="1" smtClean="0"/>
              <a:t>tergigit</a:t>
            </a:r>
            <a:r>
              <a:rPr lang="en-US" sz="2800" dirty="0" smtClean="0"/>
              <a:t> </a:t>
            </a:r>
          </a:p>
          <a:p>
            <a:pPr marL="0" indent="0">
              <a:buNone/>
            </a:pPr>
            <a:endParaRPr lang="en-US" sz="2800" dirty="0" smtClean="0"/>
          </a:p>
        </p:txBody>
      </p:sp>
    </p:spTree>
    <p:extLst>
      <p:ext uri="{BB962C8B-B14F-4D97-AF65-F5344CB8AC3E}">
        <p14:creationId xmlns:p14="http://schemas.microsoft.com/office/powerpoint/2010/main" val="474801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SUSAH </a:t>
            </a:r>
            <a:endParaRPr lang="en-US" dirty="0"/>
          </a:p>
        </p:txBody>
      </p:sp>
      <p:sp>
        <p:nvSpPr>
          <p:cNvPr id="3" name="Content Placeholder 2"/>
          <p:cNvSpPr>
            <a:spLocks noGrp="1"/>
          </p:cNvSpPr>
          <p:nvPr>
            <p:ph idx="1"/>
          </p:nvPr>
        </p:nvSpPr>
        <p:spPr>
          <a:xfrm>
            <a:off x="486507" y="1270000"/>
            <a:ext cx="8103578" cy="3880773"/>
          </a:xfrm>
        </p:spPr>
        <p:txBody>
          <a:bodyPr>
            <a:noAutofit/>
          </a:bodyPr>
          <a:lstStyle/>
          <a:p>
            <a:pPr marL="0" indent="0">
              <a:buNone/>
            </a:pPr>
            <a:r>
              <a:rPr lang="en-US" sz="2800" dirty="0" smtClean="0"/>
              <a:t>The maximum amount of air a person can expel from the lungs after first filling the lungs to their maximum extent and then expiring to the maximum extent and equals the inspiratory reserve volume plus tidal volume plus the expiratory reserve volume is..... </a:t>
            </a:r>
          </a:p>
          <a:p>
            <a:pPr marL="0" indent="0">
              <a:buNone/>
            </a:pPr>
            <a:r>
              <a:rPr lang="en-US" sz="2800" dirty="0" smtClean="0"/>
              <a:t>A. Inspiratory </a:t>
            </a:r>
            <a:r>
              <a:rPr lang="en-US" sz="2800" dirty="0" err="1" smtClean="0"/>
              <a:t>capacty</a:t>
            </a:r>
            <a:r>
              <a:rPr lang="en-US" sz="2800" dirty="0" smtClean="0"/>
              <a:t> </a:t>
            </a:r>
          </a:p>
          <a:p>
            <a:pPr marL="0" indent="0">
              <a:buNone/>
            </a:pPr>
            <a:r>
              <a:rPr lang="en-US" sz="2800" dirty="0" smtClean="0"/>
              <a:t>B. Functional residual capacity </a:t>
            </a:r>
          </a:p>
          <a:p>
            <a:pPr marL="0" indent="0">
              <a:buNone/>
            </a:pPr>
            <a:r>
              <a:rPr lang="en-US" sz="2800" dirty="0" smtClean="0"/>
              <a:t>C. Vital capacity... </a:t>
            </a:r>
          </a:p>
          <a:p>
            <a:pPr marL="0" indent="0">
              <a:buNone/>
            </a:pPr>
            <a:r>
              <a:rPr lang="en-US" sz="2800" dirty="0" smtClean="0"/>
              <a:t>D. Total lung capacity </a:t>
            </a:r>
          </a:p>
          <a:p>
            <a:pPr marL="0" indent="0">
              <a:buNone/>
            </a:pPr>
            <a:endParaRPr lang="en-US" sz="2800" dirty="0" smtClean="0"/>
          </a:p>
          <a:p>
            <a:pPr marL="0" indent="0">
              <a:buNone/>
            </a:pPr>
            <a:endParaRPr lang="en-US" sz="2800" dirty="0"/>
          </a:p>
        </p:txBody>
      </p:sp>
    </p:spTree>
    <p:extLst>
      <p:ext uri="{BB962C8B-B14F-4D97-AF65-F5344CB8AC3E}">
        <p14:creationId xmlns:p14="http://schemas.microsoft.com/office/powerpoint/2010/main" val="3594589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ESSAY </a:t>
            </a:r>
            <a:endParaRPr lang="en-US" dirty="0"/>
          </a:p>
        </p:txBody>
      </p:sp>
      <p:sp>
        <p:nvSpPr>
          <p:cNvPr id="3" name="Content Placeholder 2"/>
          <p:cNvSpPr>
            <a:spLocks noGrp="1"/>
          </p:cNvSpPr>
          <p:nvPr>
            <p:ph idx="1"/>
          </p:nvPr>
        </p:nvSpPr>
        <p:spPr>
          <a:xfrm>
            <a:off x="609598" y="1302852"/>
            <a:ext cx="6347714" cy="3880773"/>
          </a:xfrm>
        </p:spPr>
        <p:txBody>
          <a:bodyPr>
            <a:normAutofit/>
          </a:bodyPr>
          <a:lstStyle/>
          <a:p>
            <a:pPr marL="0" indent="0">
              <a:buNone/>
            </a:pPr>
            <a:r>
              <a:rPr lang="en-US" sz="2800" dirty="0" err="1" smtClean="0"/>
              <a:t>Peradangan</a:t>
            </a:r>
            <a:r>
              <a:rPr lang="en-US" sz="2800" dirty="0" smtClean="0"/>
              <a:t> </a:t>
            </a:r>
            <a:r>
              <a:rPr lang="en-US" sz="2800" dirty="0" err="1" smtClean="0"/>
              <a:t>pada</a:t>
            </a:r>
            <a:r>
              <a:rPr lang="en-US" sz="2800" dirty="0" smtClean="0"/>
              <a:t> </a:t>
            </a:r>
            <a:r>
              <a:rPr lang="en-US" sz="2800" dirty="0" err="1" smtClean="0"/>
              <a:t>saluran</a:t>
            </a:r>
            <a:r>
              <a:rPr lang="en-US" sz="2800" dirty="0" smtClean="0"/>
              <a:t> </a:t>
            </a:r>
            <a:r>
              <a:rPr lang="en-US" sz="2800" dirty="0" err="1" smtClean="0"/>
              <a:t>pencernaan</a:t>
            </a:r>
            <a:r>
              <a:rPr lang="en-US" sz="2800" dirty="0" smtClean="0"/>
              <a:t> </a:t>
            </a:r>
            <a:r>
              <a:rPr lang="en-US" sz="2800" dirty="0" err="1" smtClean="0"/>
              <a:t>khususnya</a:t>
            </a:r>
            <a:r>
              <a:rPr lang="en-US" sz="2800" dirty="0" smtClean="0"/>
              <a:t> </a:t>
            </a:r>
            <a:r>
              <a:rPr lang="en-US" sz="2800" dirty="0" err="1" smtClean="0"/>
              <a:t>lambung,usus</a:t>
            </a:r>
            <a:r>
              <a:rPr lang="en-US" sz="2800" dirty="0" smtClean="0"/>
              <a:t> </a:t>
            </a:r>
            <a:r>
              <a:rPr lang="en-US" sz="2800" dirty="0" err="1" smtClean="0"/>
              <a:t>besar</a:t>
            </a:r>
            <a:r>
              <a:rPr lang="en-US" sz="2800" dirty="0" smtClean="0"/>
              <a:t>, </a:t>
            </a:r>
            <a:r>
              <a:rPr lang="en-US" sz="2800" dirty="0" err="1" smtClean="0"/>
              <a:t>dan</a:t>
            </a:r>
            <a:r>
              <a:rPr lang="en-US" sz="2800" dirty="0" smtClean="0"/>
              <a:t> </a:t>
            </a:r>
            <a:r>
              <a:rPr lang="en-US" sz="2800" dirty="0" err="1" smtClean="0"/>
              <a:t>usus</a:t>
            </a:r>
            <a:r>
              <a:rPr lang="en-US" sz="2800" dirty="0" smtClean="0"/>
              <a:t> </a:t>
            </a:r>
            <a:r>
              <a:rPr lang="en-US" sz="2800" dirty="0" err="1" smtClean="0"/>
              <a:t>kecil</a:t>
            </a:r>
            <a:r>
              <a:rPr lang="en-US" sz="2800" dirty="0" smtClean="0"/>
              <a:t> </a:t>
            </a:r>
            <a:r>
              <a:rPr lang="en-US" sz="2800" dirty="0" err="1" smtClean="0"/>
              <a:t>disebut</a:t>
            </a:r>
            <a:r>
              <a:rPr lang="en-US" sz="2800" dirty="0" smtClean="0"/>
              <a:t> ….. (</a:t>
            </a:r>
            <a:r>
              <a:rPr lang="en-US" sz="2800" dirty="0" err="1" smtClean="0"/>
              <a:t>Gastroentritis</a:t>
            </a:r>
            <a:r>
              <a:rPr lang="en-US" sz="2800" dirty="0" smtClean="0"/>
              <a:t>/</a:t>
            </a:r>
            <a:r>
              <a:rPr lang="en-US" sz="2800" dirty="0" err="1" smtClean="0"/>
              <a:t>muntaber</a:t>
            </a:r>
            <a:r>
              <a:rPr lang="en-US" sz="2800" dirty="0" smtClean="0"/>
              <a:t>)</a:t>
            </a:r>
            <a:endParaRPr lang="en-US" sz="2800" dirty="0"/>
          </a:p>
        </p:txBody>
      </p:sp>
    </p:spTree>
    <p:extLst>
      <p:ext uri="{BB962C8B-B14F-4D97-AF65-F5344CB8AC3E}">
        <p14:creationId xmlns:p14="http://schemas.microsoft.com/office/powerpoint/2010/main" val="394811462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135</TotalTime>
  <Words>159</Words>
  <Application>Microsoft Office PowerPoint</Application>
  <PresentationFormat>On-screen Show (4:3)</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Contoh Soal Babak Penyisihan (PBT)</vt:lpstr>
      <vt:lpstr>MUDAH </vt:lpstr>
      <vt:lpstr>SEDANG </vt:lpstr>
      <vt:lpstr>SUSAH </vt:lpstr>
      <vt:lpstr>ESSAY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Contoh Soal Babak Penyisihan (pbt)</dc:title>
  <dc:creator>Laras</dc:creator>
  <cp:lastModifiedBy>LENOVO</cp:lastModifiedBy>
  <cp:revision>2</cp:revision>
  <dcterms:created xsi:type="dcterms:W3CDTF">2019-10-18T14:31:57Z</dcterms:created>
  <dcterms:modified xsi:type="dcterms:W3CDTF">2019-10-19T04:20:07Z</dcterms:modified>
</cp:coreProperties>
</file>