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7BBE-8AA3-4FA3-9AD0-5D1C55638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59086-5F65-4A1C-BF11-49FFBC7B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EC18-0810-4333-BE8E-1D78721F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F955-962F-4F5A-8863-7D3E111C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DC12-1621-4445-BA7A-1488B9C0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3AD6-AFFF-4C1E-8D99-7C73F68A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63999-BE3A-4281-A4B4-2BA87AAD6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609A-5BC1-44BA-A0CA-080EE8E7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B893-F957-413C-B944-002FFF90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BC62-72C8-4EA7-9069-8670948B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1D351-176F-4741-8392-0731CEDCF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E306E-0DFF-4AB9-84C2-1B14A21F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9E51-333A-4C61-9205-38919389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DC10-9E0C-4700-A2FA-68362008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E160-4DB7-40F9-8747-32654552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8A3-298E-4771-AF01-031DADE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FF7D-3193-4475-BEB8-09585DDE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206B-4252-4670-B973-FE7B0226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69AF-D165-449D-A657-0F6A78D4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BC5C-2EC2-4500-9CA4-1E6E663A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3F18-9B7B-4D2A-87B3-C30C5571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BD4B-73D1-4925-9470-478BD4F8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06FC-262E-4927-A298-7B2A0046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2195-9987-4BD9-98CE-5A199396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A31A-C944-4242-A9FB-E224DF6F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45ED-2423-4E15-8313-0A097609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558D-3539-448F-85ED-A725E6797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25759-C2CA-40D4-A68C-0ECEB89EC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EE9F1-E74B-40A6-B27F-02D29C9D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593C4-54D8-46BB-8AD4-B798C299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7E4B-F213-4694-AFB4-EAD8E77E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5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D421-53D9-4B5F-9188-3A1869E7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DBAAC-AA43-493E-AA9C-38448EF8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5870-A096-458E-BFD0-18631F44D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B855-0BD0-44B4-B7CB-6C79F0ABD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A0460-9DE8-415E-8537-6A1F275B8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E0920-1992-4A47-9E82-21A1F6C4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358EA-6305-4A5F-A011-E08B8904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B764E-4649-430F-B443-FB38E3E5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1BB6-74EB-41A9-8D93-602661F0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A63C4-3F47-4657-AED0-8424DE3B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3DFE-3FB2-4A82-8199-0AF55D3E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143B8-1C67-4BA0-ABFF-5B5E3258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4D793-1307-435B-8EAF-3987A5F6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06D44-7F36-4950-B639-AEF338A9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01F6E-E3C5-4FDB-B052-2D937C37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2F6A-DF5F-4C03-BD09-25DB5DBC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C02F-722F-42B0-BD37-4E47547E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61E2B-C51C-46ED-8445-4E3DB0321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4A0A6-A4F6-4FAD-BF5C-42074567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27B8-65C7-48B8-A6AD-79B8C44E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FC2ED-3987-42D9-BDFB-9ACAD880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C683-C4E1-4009-87CE-6F1389D4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398D5-9F6D-40AC-99C5-35A269E7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AC717-4A07-4CD4-9993-A8689061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94A88-5FF8-48E2-A0C2-EC8C2E06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932C-C53D-432F-95A8-E9524980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2464-D74B-4914-B5E2-9619FB1D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57C3C-B699-4C04-B663-EB3F2BEB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5381-D5E0-49E7-814C-1423BB07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C9DA-5771-4AFF-8E10-56C1558AE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9F16-287B-4417-B019-58F5D91767C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E187-F880-4DE5-8887-B1B54BB31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FB6A0-2372-4A3A-B419-DCE4AF7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30FDB-9769-4312-938A-86B45E67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1FE6-1DD2-42C5-A121-72CFBA03F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8800" b="1" dirty="0">
                <a:latin typeface="Algerian" panose="04020705040A02060702" pitchFamily="82" charset="0"/>
                <a:cs typeface="Aldhabi" panose="01000000000000000000" pitchFamily="2" charset="-78"/>
              </a:rPr>
              <a:t>CERDAS CERMAT</a:t>
            </a:r>
            <a:endParaRPr lang="en-US" sz="8800" b="1" dirty="0">
              <a:latin typeface="Algerian" panose="04020705040A02060702" pitchFamily="82" charset="0"/>
              <a:cs typeface="Aldhabi" panose="010000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48533-3B76-4284-8D84-7DD6B11D1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4000" b="1" dirty="0">
                <a:latin typeface="Algerian" panose="04020705040A02060702" pitchFamily="82" charset="0"/>
                <a:cs typeface="Aldhabi" panose="01000000000000000000" pitchFamily="2" charset="-78"/>
              </a:rPr>
              <a:t>FINAL DOKCIL 2019</a:t>
            </a:r>
          </a:p>
          <a:p>
            <a:r>
              <a:rPr lang="id-ID" sz="4000" b="1" dirty="0">
                <a:latin typeface="Algerian" panose="04020705040A02060702" pitchFamily="82" charset="0"/>
                <a:cs typeface="Aldhabi" panose="01000000000000000000" pitchFamily="2" charset="-78"/>
              </a:rPr>
              <a:t>FK UHT SURABAYA</a:t>
            </a:r>
            <a:endParaRPr lang="en-US" sz="4000" b="1" dirty="0">
              <a:latin typeface="Algerian" panose="04020705040A02060702" pitchFamily="82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35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D67B-0209-4A6A-A130-16597575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7200" b="1" dirty="0">
                <a:latin typeface="Algerian" panose="04020705040A02060702" pitchFamily="82" charset="0"/>
              </a:rPr>
              <a:t>CERDAS CERMAT</a:t>
            </a:r>
            <a:endParaRPr lang="en-US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861-055B-4122-AFA2-68CBA869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825625"/>
            <a:ext cx="11870573" cy="4351338"/>
          </a:xfrm>
        </p:spPr>
        <p:txBody>
          <a:bodyPr>
            <a:noAutofit/>
          </a:bodyPr>
          <a:lstStyle/>
          <a:p>
            <a:pPr lvl="0" fontAlgn="base"/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Lomba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diikuti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oleh </a:t>
            </a:r>
            <a:r>
              <a:rPr lang="id-ID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kelompok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1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kelompok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beranggotakan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peserta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 lvl="0" fontAlgn="base"/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Lomba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akan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berjalan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selama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± 45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menit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akan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dibagi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menjadi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3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babak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tingkat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kesulitan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semakin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tinggi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Soal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pada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babak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 </a:t>
            </a:r>
            <a:r>
              <a:rPr lang="id-ID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akan dibacakan dan ditampilkan, babak 2 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sampai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3 </a:t>
            </a:r>
            <a:r>
              <a:rPr lang="id-ID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soal hanya dibacakan  dan poin peserta akan ditampilkan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Juri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terdiri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dari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3 orang dan 1 orang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pembaca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soal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30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0C98-4D13-4C14-969A-678537ED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7200" b="1" dirty="0">
                <a:latin typeface="Algerian" panose="04020705040A02060702" pitchFamily="82" charset="0"/>
              </a:rPr>
              <a:t>PERATURAN UMUM</a:t>
            </a:r>
            <a:endParaRPr lang="en-US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9758-FAFD-411A-9692-F106DB1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id-ID" sz="4400" dirty="0">
                <a:latin typeface="Arial" panose="020B0604020202020204" pitchFamily="34" charset="0"/>
                <a:cs typeface="Arial" panose="020B0604020202020204" pitchFamily="34" charset="0"/>
              </a:rPr>
              <a:t>Jumlah soal :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Babak 1: </a:t>
            </a:r>
            <a:r>
              <a:rPr lang="id-ID" sz="4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10) </a:t>
            </a:r>
          </a:p>
          <a:p>
            <a:pPr lvl="1" fontAlgn="base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Babak 2: </a:t>
            </a:r>
            <a:r>
              <a:rPr lang="id-ID" sz="4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15)</a:t>
            </a:r>
          </a:p>
          <a:p>
            <a:pPr lvl="1" fontAlgn="base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Babak 3: 10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id-ID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fontAlgn="base"/>
            <a:r>
              <a:rPr lang="id-ID" sz="4000" dirty="0">
                <a:latin typeface="Arial" panose="020B0604020202020204" pitchFamily="34" charset="0"/>
                <a:cs typeface="Arial" panose="020B0604020202020204" pitchFamily="34" charset="0"/>
              </a:rPr>
              <a:t>BABAK BONUS 3 SOAL Hanya dikeluarkan jika ada nilai tim yang sama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BF33-902C-49DC-8433-E5898F92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b="1" dirty="0">
                <a:latin typeface="Algerian" panose="04020705040A02060702" pitchFamily="82" charset="0"/>
              </a:rPr>
              <a:t>PERATURAN UMUM</a:t>
            </a:r>
            <a:endParaRPr lang="en-US" sz="6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0756-5606-476E-8766-1ECB5D2C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babak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berbeda-beda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babak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Setelah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kesempatan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diperbolehkan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penonton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kecurangan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panitia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kecurangan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peringatan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mengulangi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kecurangan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didiskualifikasi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pabila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diadakan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babak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bonus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babak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bonus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layar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Penonton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dukungan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kecuali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penonton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Penonton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Penonton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kedapatan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dikeluarkan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Segala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panitia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diganggu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gugat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5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D6A6-18C5-4115-B864-E7C370D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7200" b="1" dirty="0">
                <a:latin typeface="Algerian" panose="04020705040A02060702" pitchFamily="82" charset="0"/>
              </a:rPr>
              <a:t>PERATURAN BABAK 1</a:t>
            </a:r>
            <a:endParaRPr lang="en-US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A7DB-FBF2-4181-AD8A-59A72CD8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Terdapat 9 pilihan soal akan ditampilkan di layar lcd (1-9)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Setiap peserta berhak memilih 3 soal yang akan mereka jawab, pilihan dilakukan secara bergantian.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kali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pembaca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Waktu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maksimal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detik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habis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salah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dihanguskan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Peserta yang tidak bisa menjawab bisa pass namun pertanyaan tidak bisa dilempar ke kelompok lain.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penjawab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dihanguskan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Penilaian 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: +10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fontAlgn="base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salah : </a:t>
            </a:r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8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93BA-3A77-4AEF-8066-ACC3C05F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>
            <a:normAutofit fontScale="90000"/>
          </a:bodyPr>
          <a:lstStyle/>
          <a:p>
            <a:r>
              <a:rPr lang="id-ID" sz="8000" b="1" dirty="0">
                <a:latin typeface="Algerian" panose="04020705040A02060702" pitchFamily="82" charset="0"/>
              </a:rPr>
              <a:t>PERATURAN BABAK 2</a:t>
            </a:r>
            <a:endParaRPr lang="en-US" sz="8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E409-B1DB-4182-89B9-9CC9A9F3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563624"/>
            <a:ext cx="10585704" cy="4613339"/>
          </a:xfrm>
        </p:spPr>
        <p:txBody>
          <a:bodyPr>
            <a:noAutofit/>
          </a:bodyPr>
          <a:lstStyle/>
          <a:p>
            <a:pPr lvl="0" fontAlgn="base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kali oleh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pembaca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Pertanyaan akan diberikan secara bergantian, masing-masing kelompok mendapat 5 pertanyaan.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Waktu yang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maksimal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detik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 fontAlgn="base"/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Setiap kelompok memiliki 2 kesempatan, untuk melemparkan pertanyaan kelompoknya menuju ke kelompok lain.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Penilaian 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: +15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fontAlgn="base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salah</a:t>
            </a:r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/dilempar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: -</a:t>
            </a:r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penjawab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salah,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dilempar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maksimal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kali.</a:t>
            </a:r>
          </a:p>
          <a:p>
            <a:pPr lvl="0" fontAlgn="base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pelemparan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lvl="1" fontAlgn="base"/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Peserta yang mendapat pertanyaan tersebut namun tidak bisa menjawab bisa dilempar ke kelompok yang mereka inginkan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Kelompok yang ditunjuk harus menjawab pertanyaan maksimal 10 detik, jika lebih pertanyaan dianggap hangus.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Nilai soal yang dilempar jika </a:t>
            </a:r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benar : 10 jika salah : -5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07A3-158C-4B71-8CA5-FE77814B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8000" b="1" dirty="0">
                <a:latin typeface="Algerian" panose="04020705040A02060702" pitchFamily="82" charset="0"/>
              </a:rPr>
              <a:t>PERATURAN BABAK 3</a:t>
            </a:r>
            <a:endParaRPr lang="en-US" sz="8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4B81-495D-4397-8349-987BEAE2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kali oleh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pembaca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ditekan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ditekan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dikurangi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menekan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Waktu yang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maksimal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detik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habis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salah</a:t>
            </a:r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dan dapat </a:t>
            </a:r>
            <a:r>
              <a:rPr lang="id-ID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direbut oleh </a:t>
            </a:r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kelompok lain sebanyak 1x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Penilaian 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: +2</a:t>
            </a:r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fontAlgn="base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salah : -</a:t>
            </a:r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pelemparan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lvl="1" fontAlgn="base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Setelah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dinyatakan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salah oleh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menekan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fontAlgn="base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detik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terdahulu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dinyatakan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menekan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bel,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hangus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fontAlgn="base"/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Nilai soal yang dilempar </a:t>
            </a:r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benar + 15 salah : -10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27C-6F93-490A-A359-38E67152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6600" b="1" dirty="0">
                <a:latin typeface="Algerian" panose="04020705040A02060702" pitchFamily="82" charset="0"/>
              </a:rPr>
              <a:t>PERATURAN BABAK BONUS</a:t>
            </a:r>
            <a:endParaRPr lang="en-US" sz="6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B14E-0B74-4BD2-8BDC-91026FEF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fontAlgn="base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kali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pembaca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ditekan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ditekan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dibacakan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dikurangi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fontAlgn="base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menekan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Waktu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maksimal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detik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habis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salah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ditawarkan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lawan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Peniaian 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fontAlgn="base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 +30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fontAlgn="base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salah : -15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fontAlgn="base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penawaran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lvl="2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Setelah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dinyatakan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salah oleh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ditawarkan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lawan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lawan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berhak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menerima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menolak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penawaran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0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684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Aldhabi</vt:lpstr>
      <vt:lpstr>Algerian</vt:lpstr>
      <vt:lpstr>Arial</vt:lpstr>
      <vt:lpstr>Calibri</vt:lpstr>
      <vt:lpstr>Calibri Light</vt:lpstr>
      <vt:lpstr>Tahoma</vt:lpstr>
      <vt:lpstr>Office Theme</vt:lpstr>
      <vt:lpstr>CERDAS CERMAT</vt:lpstr>
      <vt:lpstr>CERDAS CERMAT</vt:lpstr>
      <vt:lpstr>PERATURAN UMUM</vt:lpstr>
      <vt:lpstr>PERATURAN UMUM</vt:lpstr>
      <vt:lpstr>PERATURAN BABAK 1</vt:lpstr>
      <vt:lpstr>PERATURAN BABAK 2</vt:lpstr>
      <vt:lpstr>PERATURAN BABAK 3</vt:lpstr>
      <vt:lpstr>PERATURAN BABAK 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CERDAS CERMAT</dc:title>
  <dc:creator>listiana nur fadillah</dc:creator>
  <cp:lastModifiedBy>LENOVO</cp:lastModifiedBy>
  <cp:revision>6</cp:revision>
  <dcterms:created xsi:type="dcterms:W3CDTF">2018-10-12T15:35:27Z</dcterms:created>
  <dcterms:modified xsi:type="dcterms:W3CDTF">2019-10-19T04:19:04Z</dcterms:modified>
</cp:coreProperties>
</file>