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5"/>
  </p:notesMasterIdLst>
  <p:sldIdLst>
    <p:sldId id="312" r:id="rId2"/>
    <p:sldId id="313" r:id="rId3"/>
    <p:sldId id="256" r:id="rId4"/>
    <p:sldId id="263" r:id="rId5"/>
    <p:sldId id="261" r:id="rId6"/>
    <p:sldId id="272" r:id="rId7"/>
    <p:sldId id="273" r:id="rId8"/>
    <p:sldId id="271" r:id="rId9"/>
    <p:sldId id="278" r:id="rId10"/>
    <p:sldId id="287" r:id="rId11"/>
    <p:sldId id="282" r:id="rId12"/>
    <p:sldId id="286" r:id="rId13"/>
    <p:sldId id="288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16" r:id="rId28"/>
    <p:sldId id="314" r:id="rId29"/>
    <p:sldId id="315" r:id="rId30"/>
    <p:sldId id="306" r:id="rId31"/>
    <p:sldId id="307" r:id="rId32"/>
    <p:sldId id="309" r:id="rId33"/>
    <p:sldId id="311" r:id="rId34"/>
  </p:sldIdLst>
  <p:sldSz cx="9534525" cy="7315200"/>
  <p:notesSz cx="9144000" cy="6858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0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FF0000"/>
    <a:srgbClr val="CC0099"/>
    <a:srgbClr val="669900"/>
    <a:srgbClr val="003366"/>
    <a:srgbClr val="990033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6376" autoAdjust="0"/>
  </p:normalViewPr>
  <p:slideViewPr>
    <p:cSldViewPr snapToGrid="0">
      <p:cViewPr varScale="1">
        <p:scale>
          <a:sx n="77" d="100"/>
          <a:sy n="77" d="100"/>
        </p:scale>
        <p:origin x="-1122" y="-96"/>
      </p:cViewPr>
      <p:guideLst>
        <p:guide orient="horz" pos="2304"/>
        <p:guide pos="3003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182" y="-90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14350"/>
            <a:ext cx="33528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353FFBE0-E84F-4831-8061-031AC176D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562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2792" y="896214"/>
            <a:ext cx="4049045" cy="55227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1" name="Google Shape;11;p2"/>
          <p:cNvSpPr/>
          <p:nvPr/>
        </p:nvSpPr>
        <p:spPr>
          <a:xfrm>
            <a:off x="5662271" y="325120"/>
            <a:ext cx="1447383" cy="1974187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2" name="Google Shape;12;p2"/>
          <p:cNvSpPr/>
          <p:nvPr/>
        </p:nvSpPr>
        <p:spPr>
          <a:xfrm>
            <a:off x="6160581" y="6628729"/>
            <a:ext cx="631256" cy="8610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" name="Google Shape;13;p2"/>
          <p:cNvSpPr/>
          <p:nvPr/>
        </p:nvSpPr>
        <p:spPr>
          <a:xfrm>
            <a:off x="2822246" y="5507739"/>
            <a:ext cx="1144581" cy="1561173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4" name="Google Shape;14;p2"/>
          <p:cNvSpPr/>
          <p:nvPr/>
        </p:nvSpPr>
        <p:spPr>
          <a:xfrm>
            <a:off x="2170600" y="1096919"/>
            <a:ext cx="807682" cy="110165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5" name="Google Shape;15;p2"/>
          <p:cNvSpPr/>
          <p:nvPr/>
        </p:nvSpPr>
        <p:spPr>
          <a:xfrm>
            <a:off x="6791838" y="2299292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" name="Google Shape;16;p2"/>
          <p:cNvSpPr/>
          <p:nvPr/>
        </p:nvSpPr>
        <p:spPr>
          <a:xfrm>
            <a:off x="2523851" y="5137129"/>
            <a:ext cx="351288" cy="47914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7" name="Google Shape;17;p2"/>
          <p:cNvSpPr/>
          <p:nvPr/>
        </p:nvSpPr>
        <p:spPr>
          <a:xfrm>
            <a:off x="2463382" y="2375300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8" name="Google Shape;18;p2"/>
          <p:cNvSpPr/>
          <p:nvPr/>
        </p:nvSpPr>
        <p:spPr>
          <a:xfrm>
            <a:off x="7109666" y="1903917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" name="Google Shape;19;p2"/>
          <p:cNvSpPr/>
          <p:nvPr/>
        </p:nvSpPr>
        <p:spPr>
          <a:xfrm>
            <a:off x="6427243" y="6221547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0" name="Google Shape;20;p2"/>
          <p:cNvSpPr/>
          <p:nvPr/>
        </p:nvSpPr>
        <p:spPr>
          <a:xfrm>
            <a:off x="2398867" y="1408271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21" name="Google Shape;21;p2"/>
          <p:cNvGrpSpPr/>
          <p:nvPr/>
        </p:nvGrpSpPr>
        <p:grpSpPr>
          <a:xfrm>
            <a:off x="3129247" y="5947909"/>
            <a:ext cx="530583" cy="680833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6112115" y="720440"/>
            <a:ext cx="547396" cy="118349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875007" y="1367254"/>
            <a:ext cx="3784406" cy="458069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54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875004" y="1225913"/>
            <a:ext cx="313751" cy="42794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5" name="Google Shape;35;p2"/>
          <p:cNvSpPr/>
          <p:nvPr/>
        </p:nvSpPr>
        <p:spPr>
          <a:xfrm>
            <a:off x="3659831" y="6765988"/>
            <a:ext cx="222097" cy="30293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" name="Google Shape;36;p2"/>
          <p:cNvSpPr/>
          <p:nvPr/>
        </p:nvSpPr>
        <p:spPr>
          <a:xfrm>
            <a:off x="5729527" y="6221549"/>
            <a:ext cx="431056" cy="587947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</p:spTree>
    <p:extLst>
      <p:ext uri="{BB962C8B-B14F-4D97-AF65-F5344CB8AC3E}">
        <p14:creationId xmlns:p14="http://schemas.microsoft.com/office/powerpoint/2010/main" xmlns="" val="4134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534525" cy="7334827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75" name="Google Shape;275;p11"/>
          <p:cNvSpPr/>
          <p:nvPr/>
        </p:nvSpPr>
        <p:spPr>
          <a:xfrm>
            <a:off x="-122284" y="1204988"/>
            <a:ext cx="631256" cy="86101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76" name="Google Shape;276;p11"/>
          <p:cNvSpPr/>
          <p:nvPr/>
        </p:nvSpPr>
        <p:spPr>
          <a:xfrm>
            <a:off x="227154" y="243555"/>
            <a:ext cx="1099223" cy="1499307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77" name="Google Shape;277;p11"/>
          <p:cNvSpPr/>
          <p:nvPr/>
        </p:nvSpPr>
        <p:spPr>
          <a:xfrm>
            <a:off x="1206388" y="-195234"/>
            <a:ext cx="415728" cy="5670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78" name="Google Shape;278;p11"/>
          <p:cNvSpPr/>
          <p:nvPr/>
        </p:nvSpPr>
        <p:spPr>
          <a:xfrm>
            <a:off x="1456898" y="480020"/>
            <a:ext cx="142643" cy="1945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79" name="Google Shape;279;p11"/>
          <p:cNvSpPr/>
          <p:nvPr/>
        </p:nvSpPr>
        <p:spPr>
          <a:xfrm>
            <a:off x="508975" y="1897934"/>
            <a:ext cx="222097" cy="30293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80" name="Google Shape;280;p11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81" name="Google Shape;281;p11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82" name="Google Shape;282;p11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83" name="Google Shape;283;p11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84" name="Google Shape;284;p11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85" name="Google Shape;285;p11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86" name="Google Shape;286;p11"/>
          <p:cNvSpPr/>
          <p:nvPr/>
        </p:nvSpPr>
        <p:spPr>
          <a:xfrm>
            <a:off x="269320" y="2242987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87" name="Google Shape;287;p11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68924" y="543843"/>
            <a:ext cx="415684" cy="898731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7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03" name="Google Shape;303;p12"/>
          <p:cNvSpPr/>
          <p:nvPr/>
        </p:nvSpPr>
        <p:spPr>
          <a:xfrm>
            <a:off x="-122284" y="1204988"/>
            <a:ext cx="631256" cy="86101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04" name="Google Shape;304;p12"/>
          <p:cNvSpPr/>
          <p:nvPr/>
        </p:nvSpPr>
        <p:spPr>
          <a:xfrm>
            <a:off x="227154" y="243555"/>
            <a:ext cx="1099223" cy="149930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05" name="Google Shape;305;p12"/>
          <p:cNvSpPr/>
          <p:nvPr/>
        </p:nvSpPr>
        <p:spPr>
          <a:xfrm>
            <a:off x="1206388" y="-195234"/>
            <a:ext cx="415728" cy="5670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06" name="Google Shape;306;p12"/>
          <p:cNvSpPr/>
          <p:nvPr/>
        </p:nvSpPr>
        <p:spPr>
          <a:xfrm>
            <a:off x="1456898" y="480020"/>
            <a:ext cx="142643" cy="19456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07" name="Google Shape;307;p12"/>
          <p:cNvSpPr/>
          <p:nvPr/>
        </p:nvSpPr>
        <p:spPr>
          <a:xfrm>
            <a:off x="508975" y="1897934"/>
            <a:ext cx="222097" cy="30293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08" name="Google Shape;308;p12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09" name="Google Shape;309;p12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10" name="Google Shape;310;p12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11" name="Google Shape;311;p12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12" name="Google Shape;312;p12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13" name="Google Shape;313;p12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14" name="Google Shape;314;p12"/>
          <p:cNvSpPr/>
          <p:nvPr/>
        </p:nvSpPr>
        <p:spPr>
          <a:xfrm>
            <a:off x="269320" y="2242987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15" name="Google Shape;315;p12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68924" y="543843"/>
            <a:ext cx="415684" cy="898731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644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1" name="Google Shape;331;p13"/>
          <p:cNvSpPr/>
          <p:nvPr/>
        </p:nvSpPr>
        <p:spPr>
          <a:xfrm>
            <a:off x="-122284" y="1204988"/>
            <a:ext cx="631256" cy="86101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2" name="Google Shape;332;p13"/>
          <p:cNvSpPr/>
          <p:nvPr/>
        </p:nvSpPr>
        <p:spPr>
          <a:xfrm>
            <a:off x="227154" y="243555"/>
            <a:ext cx="1099223" cy="149930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3" name="Google Shape;333;p13"/>
          <p:cNvSpPr/>
          <p:nvPr/>
        </p:nvSpPr>
        <p:spPr>
          <a:xfrm>
            <a:off x="1206388" y="-195234"/>
            <a:ext cx="415728" cy="5670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4" name="Google Shape;334;p13"/>
          <p:cNvSpPr/>
          <p:nvPr/>
        </p:nvSpPr>
        <p:spPr>
          <a:xfrm>
            <a:off x="1456898" y="480020"/>
            <a:ext cx="142643" cy="1945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5" name="Google Shape;335;p13"/>
          <p:cNvSpPr/>
          <p:nvPr/>
        </p:nvSpPr>
        <p:spPr>
          <a:xfrm>
            <a:off x="508975" y="1897934"/>
            <a:ext cx="222097" cy="30293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6" name="Google Shape;336;p13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7" name="Google Shape;337;p13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8" name="Google Shape;338;p13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39" name="Google Shape;339;p13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40" name="Google Shape;340;p13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41" name="Google Shape;341;p13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42" name="Google Shape;342;p13"/>
          <p:cNvSpPr/>
          <p:nvPr/>
        </p:nvSpPr>
        <p:spPr>
          <a:xfrm>
            <a:off x="269320" y="2242987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43" name="Google Shape;343;p13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68924" y="543843"/>
            <a:ext cx="415684" cy="898731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99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59" name="Google Shape;359;p14"/>
          <p:cNvSpPr/>
          <p:nvPr/>
        </p:nvSpPr>
        <p:spPr>
          <a:xfrm>
            <a:off x="227154" y="243555"/>
            <a:ext cx="1099223" cy="149930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0" name="Google Shape;360;p14"/>
          <p:cNvSpPr/>
          <p:nvPr/>
        </p:nvSpPr>
        <p:spPr>
          <a:xfrm>
            <a:off x="1206388" y="-195234"/>
            <a:ext cx="415728" cy="5670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1" name="Google Shape;361;p14"/>
          <p:cNvSpPr/>
          <p:nvPr/>
        </p:nvSpPr>
        <p:spPr>
          <a:xfrm>
            <a:off x="1456898" y="480020"/>
            <a:ext cx="142643" cy="1945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2" name="Google Shape;362;p14"/>
          <p:cNvSpPr/>
          <p:nvPr/>
        </p:nvSpPr>
        <p:spPr>
          <a:xfrm>
            <a:off x="508975" y="1897934"/>
            <a:ext cx="222097" cy="30293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3" name="Google Shape;363;p14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4" name="Google Shape;364;p14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5" name="Google Shape;365;p14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6" name="Google Shape;366;p14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7" name="Google Shape;367;p14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8" name="Google Shape;368;p14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69" name="Google Shape;369;p14"/>
          <p:cNvSpPr/>
          <p:nvPr/>
        </p:nvSpPr>
        <p:spPr>
          <a:xfrm>
            <a:off x="269320" y="2242987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70" name="Google Shape;370;p14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68924" y="543843"/>
            <a:ext cx="415684" cy="898731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22284" y="1204988"/>
            <a:ext cx="631256" cy="86101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376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250" y="6780213"/>
            <a:ext cx="2225675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7550" y="6780213"/>
            <a:ext cx="3019425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AC2BC-0CA5-4E4D-A1E7-8D8EBE6303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623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293688"/>
            <a:ext cx="8585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4663" y="1701800"/>
            <a:ext cx="4216400" cy="484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43463" y="1701800"/>
            <a:ext cx="4216400" cy="484028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663" y="6669088"/>
            <a:ext cx="2228850" cy="508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5963" y="6669088"/>
            <a:ext cx="3022600" cy="508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1013" y="6669088"/>
            <a:ext cx="2228850" cy="508000"/>
          </a:xfrm>
        </p:spPr>
        <p:txBody>
          <a:bodyPr/>
          <a:lstStyle>
            <a:lvl1pPr>
              <a:defRPr/>
            </a:lvl1pPr>
          </a:lstStyle>
          <a:p>
            <a:fld id="{EBC6C1E5-9A25-4042-9BD0-29B0EDABAC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68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591" y="1820334"/>
            <a:ext cx="4394821" cy="514942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0319" y="1820334"/>
            <a:ext cx="4394820" cy="514942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76250" y="6780213"/>
            <a:ext cx="2225675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7550" y="6780213"/>
            <a:ext cx="3019425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725DB-E2CF-42D6-9BA1-D7B06B16CE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30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293688"/>
            <a:ext cx="8585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4663" y="1701800"/>
            <a:ext cx="8585200" cy="484028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663" y="6669088"/>
            <a:ext cx="2228850" cy="508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5963" y="6669088"/>
            <a:ext cx="3022600" cy="508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669088"/>
            <a:ext cx="2228850" cy="508000"/>
          </a:xfrm>
        </p:spPr>
        <p:txBody>
          <a:bodyPr/>
          <a:lstStyle>
            <a:lvl1pPr>
              <a:defRPr/>
            </a:lvl1pPr>
          </a:lstStyle>
          <a:p>
            <a:fld id="{257329C9-C9B3-4155-95D9-5068B2FE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713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816" y="1197187"/>
            <a:ext cx="7150894" cy="2546773"/>
          </a:xfrm>
        </p:spPr>
        <p:txBody>
          <a:bodyPr anchor="b"/>
          <a:lstStyle>
            <a:lvl1pPr algn="ctr">
              <a:defRPr sz="4692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1816" y="3842174"/>
            <a:ext cx="7150894" cy="1766146"/>
          </a:xfrm>
        </p:spPr>
        <p:txBody>
          <a:bodyPr/>
          <a:lstStyle>
            <a:lvl1pPr marL="0" indent="0" algn="ctr">
              <a:buNone/>
              <a:defRPr sz="1877"/>
            </a:lvl1pPr>
            <a:lvl2pPr marL="357530" indent="0" algn="ctr">
              <a:buNone/>
              <a:defRPr sz="1564"/>
            </a:lvl2pPr>
            <a:lvl3pPr marL="715061" indent="0" algn="ctr">
              <a:buNone/>
              <a:defRPr sz="1408"/>
            </a:lvl3pPr>
            <a:lvl4pPr marL="1072591" indent="0" algn="ctr">
              <a:buNone/>
              <a:defRPr sz="1251"/>
            </a:lvl4pPr>
            <a:lvl5pPr marL="1430122" indent="0" algn="ctr">
              <a:buNone/>
              <a:defRPr sz="1251"/>
            </a:lvl5pPr>
            <a:lvl6pPr marL="1787652" indent="0" algn="ctr">
              <a:buNone/>
              <a:defRPr sz="1251"/>
            </a:lvl6pPr>
            <a:lvl7pPr marL="2145182" indent="0" algn="ctr">
              <a:buNone/>
              <a:defRPr sz="1251"/>
            </a:lvl7pPr>
            <a:lvl8pPr marL="2502713" indent="0" algn="ctr">
              <a:buNone/>
              <a:defRPr sz="1251"/>
            </a:lvl8pPr>
            <a:lvl9pPr marL="2860243" indent="0" algn="ctr">
              <a:buNone/>
              <a:defRPr sz="1251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499" y="6780107"/>
            <a:ext cx="2145268" cy="389467"/>
          </a:xfrm>
          <a:prstGeom prst="rect">
            <a:avLst/>
          </a:prstGeom>
        </p:spPr>
        <p:txBody>
          <a:bodyPr/>
          <a:lstStyle/>
          <a:p>
            <a:fld id="{AB855C1B-57CE-4C18-9393-EF19AD305B0E}" type="datetimeFigureOut">
              <a:rPr lang="id-ID" smtClean="0"/>
              <a:pPr/>
              <a:t>15/08/2019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8312" y="6780107"/>
            <a:ext cx="3217902" cy="3894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A78-8B68-4159-96BA-5BB4622D66D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438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39" name="Google Shape;39;p3"/>
          <p:cNvSpPr/>
          <p:nvPr/>
        </p:nvSpPr>
        <p:spPr>
          <a:xfrm>
            <a:off x="2742792" y="896214"/>
            <a:ext cx="4049045" cy="552277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0" name="Google Shape;40;p3"/>
          <p:cNvSpPr/>
          <p:nvPr/>
        </p:nvSpPr>
        <p:spPr>
          <a:xfrm>
            <a:off x="5662271" y="325120"/>
            <a:ext cx="1447383" cy="1974187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1" name="Google Shape;41;p3"/>
          <p:cNvSpPr/>
          <p:nvPr/>
        </p:nvSpPr>
        <p:spPr>
          <a:xfrm>
            <a:off x="6160581" y="6628729"/>
            <a:ext cx="631256" cy="86101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2" name="Google Shape;42;p3"/>
          <p:cNvSpPr/>
          <p:nvPr/>
        </p:nvSpPr>
        <p:spPr>
          <a:xfrm>
            <a:off x="2822246" y="5507739"/>
            <a:ext cx="1144581" cy="1561173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3" name="Google Shape;43;p3"/>
          <p:cNvSpPr/>
          <p:nvPr/>
        </p:nvSpPr>
        <p:spPr>
          <a:xfrm>
            <a:off x="2170600" y="1096919"/>
            <a:ext cx="807682" cy="110165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4" name="Google Shape;44;p3"/>
          <p:cNvSpPr/>
          <p:nvPr/>
        </p:nvSpPr>
        <p:spPr>
          <a:xfrm>
            <a:off x="6791838" y="2299292"/>
            <a:ext cx="431056" cy="587947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5" name="Google Shape;45;p3"/>
          <p:cNvSpPr/>
          <p:nvPr/>
        </p:nvSpPr>
        <p:spPr>
          <a:xfrm>
            <a:off x="2523851" y="5137129"/>
            <a:ext cx="351288" cy="47914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6" name="Google Shape;46;p3"/>
          <p:cNvSpPr/>
          <p:nvPr/>
        </p:nvSpPr>
        <p:spPr>
          <a:xfrm>
            <a:off x="2463382" y="2375300"/>
            <a:ext cx="222097" cy="30293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7" name="Google Shape;47;p3"/>
          <p:cNvSpPr/>
          <p:nvPr/>
        </p:nvSpPr>
        <p:spPr>
          <a:xfrm>
            <a:off x="7109666" y="1903917"/>
            <a:ext cx="97910" cy="133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8" name="Google Shape;48;p3"/>
          <p:cNvSpPr/>
          <p:nvPr/>
        </p:nvSpPr>
        <p:spPr>
          <a:xfrm>
            <a:off x="6427243" y="6221547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49" name="Google Shape;49;p3"/>
          <p:cNvSpPr/>
          <p:nvPr/>
        </p:nvSpPr>
        <p:spPr>
          <a:xfrm>
            <a:off x="2398867" y="1408271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50" name="Google Shape;50;p3"/>
          <p:cNvGrpSpPr/>
          <p:nvPr/>
        </p:nvGrpSpPr>
        <p:grpSpPr>
          <a:xfrm>
            <a:off x="3129247" y="5947909"/>
            <a:ext cx="530583" cy="680833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112115" y="720440"/>
            <a:ext cx="547396" cy="118349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875004" y="1225913"/>
            <a:ext cx="313751" cy="42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63" name="Google Shape;63;p3"/>
          <p:cNvSpPr/>
          <p:nvPr/>
        </p:nvSpPr>
        <p:spPr>
          <a:xfrm>
            <a:off x="3659831" y="6765988"/>
            <a:ext cx="222097" cy="30293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64" name="Google Shape;64;p3"/>
          <p:cNvSpPr/>
          <p:nvPr/>
        </p:nvSpPr>
        <p:spPr>
          <a:xfrm>
            <a:off x="5729527" y="6221549"/>
            <a:ext cx="431056" cy="587947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009360" y="2685369"/>
            <a:ext cx="3515700" cy="164949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128">
                <a:solidFill>
                  <a:srgbClr val="02BDC7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009360" y="4147558"/>
            <a:ext cx="3515700" cy="111616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4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128">
                <a:solidFill>
                  <a:srgbClr val="FFB600"/>
                </a:solidFill>
              </a:defRPr>
            </a:lvl2pPr>
            <a:lvl3pPr lvl="2" algn="ctr" rtl="0">
              <a:spcBef>
                <a:spcPts val="104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128">
                <a:solidFill>
                  <a:srgbClr val="FFB600"/>
                </a:solidFill>
              </a:defRPr>
            </a:lvl3pPr>
            <a:lvl4pPr lvl="3" algn="ctr" rtl="0">
              <a:spcBef>
                <a:spcPts val="104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128">
                <a:solidFill>
                  <a:srgbClr val="FFB600"/>
                </a:solidFill>
              </a:defRPr>
            </a:lvl4pPr>
            <a:lvl5pPr lvl="4" algn="ctr" rtl="0">
              <a:spcBef>
                <a:spcPts val="104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128">
                <a:solidFill>
                  <a:srgbClr val="FFB600"/>
                </a:solidFill>
              </a:defRPr>
            </a:lvl5pPr>
            <a:lvl6pPr lvl="5" algn="ctr" rtl="0">
              <a:spcBef>
                <a:spcPts val="104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128">
                <a:solidFill>
                  <a:srgbClr val="FFB600"/>
                </a:solidFill>
              </a:defRPr>
            </a:lvl6pPr>
            <a:lvl7pPr lvl="6" algn="ctr" rtl="0">
              <a:spcBef>
                <a:spcPts val="104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128">
                <a:solidFill>
                  <a:srgbClr val="FFB600"/>
                </a:solidFill>
              </a:defRPr>
            </a:lvl7pPr>
            <a:lvl8pPr lvl="7" algn="ctr" rtl="0">
              <a:spcBef>
                <a:spcPts val="104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128">
                <a:solidFill>
                  <a:srgbClr val="FFB600"/>
                </a:solidFill>
              </a:defRPr>
            </a:lvl8pPr>
            <a:lvl9pPr lvl="8" algn="ctr" rtl="0">
              <a:spcBef>
                <a:spcPts val="1043"/>
              </a:spcBef>
              <a:spcAft>
                <a:spcPts val="1043"/>
              </a:spcAft>
              <a:buClr>
                <a:srgbClr val="FFB600"/>
              </a:buClr>
              <a:buSzPts val="3000"/>
              <a:buNone/>
              <a:defRPr sz="3128">
                <a:solidFill>
                  <a:srgbClr val="FFB6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61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69" name="Google Shape;69;p4"/>
          <p:cNvSpPr/>
          <p:nvPr/>
        </p:nvSpPr>
        <p:spPr>
          <a:xfrm>
            <a:off x="3974596" y="-277049"/>
            <a:ext cx="1585334" cy="21623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0" name="Google Shape;70;p4"/>
          <p:cNvSpPr/>
          <p:nvPr/>
        </p:nvSpPr>
        <p:spPr>
          <a:xfrm>
            <a:off x="5194929" y="1045014"/>
            <a:ext cx="807682" cy="110165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1" name="Google Shape;71;p4"/>
          <p:cNvSpPr/>
          <p:nvPr/>
        </p:nvSpPr>
        <p:spPr>
          <a:xfrm>
            <a:off x="3618145" y="1153384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2" name="Google Shape;72;p4"/>
          <p:cNvSpPr/>
          <p:nvPr/>
        </p:nvSpPr>
        <p:spPr>
          <a:xfrm>
            <a:off x="3242693" y="219617"/>
            <a:ext cx="530530" cy="72362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3" name="Google Shape;73;p4"/>
          <p:cNvSpPr/>
          <p:nvPr/>
        </p:nvSpPr>
        <p:spPr>
          <a:xfrm>
            <a:off x="5625962" y="-121870"/>
            <a:ext cx="222097" cy="30293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4" name="Google Shape;74;p4"/>
          <p:cNvSpPr/>
          <p:nvPr/>
        </p:nvSpPr>
        <p:spPr>
          <a:xfrm>
            <a:off x="-146396" y="5381979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5" name="Google Shape;75;p4"/>
          <p:cNvSpPr/>
          <p:nvPr/>
        </p:nvSpPr>
        <p:spPr>
          <a:xfrm>
            <a:off x="8424355" y="6280855"/>
            <a:ext cx="916853" cy="1250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6" name="Google Shape;76;p4"/>
          <p:cNvSpPr/>
          <p:nvPr/>
        </p:nvSpPr>
        <p:spPr>
          <a:xfrm>
            <a:off x="424539" y="6686505"/>
            <a:ext cx="351288" cy="4791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7" name="Google Shape;77;p4"/>
          <p:cNvSpPr/>
          <p:nvPr/>
        </p:nvSpPr>
        <p:spPr>
          <a:xfrm>
            <a:off x="9276534" y="5864279"/>
            <a:ext cx="305305" cy="41642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8" name="Google Shape;78;p4"/>
          <p:cNvSpPr/>
          <p:nvPr/>
        </p:nvSpPr>
        <p:spPr>
          <a:xfrm>
            <a:off x="8133695" y="6618038"/>
            <a:ext cx="222097" cy="30293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79" name="Google Shape;79;p4"/>
          <p:cNvSpPr/>
          <p:nvPr/>
        </p:nvSpPr>
        <p:spPr>
          <a:xfrm>
            <a:off x="8833822" y="5977923"/>
            <a:ext cx="97910" cy="133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80" name="Google Shape;80;p4"/>
          <p:cNvSpPr/>
          <p:nvPr/>
        </p:nvSpPr>
        <p:spPr>
          <a:xfrm>
            <a:off x="551237" y="4990969"/>
            <a:ext cx="222097" cy="30293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81" name="Google Shape;81;p4"/>
          <p:cNvSpPr/>
          <p:nvPr/>
        </p:nvSpPr>
        <p:spPr>
          <a:xfrm>
            <a:off x="8683454" y="6634258"/>
            <a:ext cx="398569" cy="5436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82" name="Google Shape;82;p4"/>
          <p:cNvGrpSpPr/>
          <p:nvPr/>
        </p:nvGrpSpPr>
        <p:grpSpPr>
          <a:xfrm>
            <a:off x="160604" y="5822149"/>
            <a:ext cx="530583" cy="680833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446028" y="1265383"/>
            <a:ext cx="305433" cy="660316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95330" y="2424320"/>
            <a:ext cx="6944125" cy="11660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76722" lvl="0" indent="-436996" algn="ctr" rtl="0">
              <a:spcBef>
                <a:spcPts val="626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128" i="1">
                <a:solidFill>
                  <a:srgbClr val="4A5C65"/>
                </a:solidFill>
              </a:defRPr>
            </a:lvl1pPr>
            <a:lvl2pPr marL="953445" lvl="1" indent="-436996" algn="ctr" rtl="0">
              <a:spcBef>
                <a:spcPts val="104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128" i="1">
                <a:solidFill>
                  <a:srgbClr val="4A5C65"/>
                </a:solidFill>
              </a:defRPr>
            </a:lvl2pPr>
            <a:lvl3pPr marL="1430167" lvl="2" indent="-436996" algn="ctr" rtl="0">
              <a:spcBef>
                <a:spcPts val="104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128" i="1">
                <a:solidFill>
                  <a:srgbClr val="4A5C65"/>
                </a:solidFill>
              </a:defRPr>
            </a:lvl3pPr>
            <a:lvl4pPr marL="1906890" lvl="3" indent="-436996" algn="ctr" rtl="0">
              <a:spcBef>
                <a:spcPts val="104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128" i="1">
                <a:solidFill>
                  <a:srgbClr val="4A5C65"/>
                </a:solidFill>
              </a:defRPr>
            </a:lvl4pPr>
            <a:lvl5pPr marL="2383612" lvl="4" indent="-436996" algn="ctr" rtl="0">
              <a:spcBef>
                <a:spcPts val="104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128" i="1">
                <a:solidFill>
                  <a:srgbClr val="4A5C65"/>
                </a:solidFill>
              </a:defRPr>
            </a:lvl5pPr>
            <a:lvl6pPr marL="2860335" lvl="5" indent="-436996" algn="ctr" rtl="0">
              <a:spcBef>
                <a:spcPts val="104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128" i="1">
                <a:solidFill>
                  <a:srgbClr val="4A5C65"/>
                </a:solidFill>
              </a:defRPr>
            </a:lvl6pPr>
            <a:lvl7pPr marL="3337057" lvl="6" indent="-436996" algn="ctr" rtl="0">
              <a:spcBef>
                <a:spcPts val="104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128" i="1">
                <a:solidFill>
                  <a:srgbClr val="4A5C65"/>
                </a:solidFill>
              </a:defRPr>
            </a:lvl7pPr>
            <a:lvl8pPr marL="3813780" lvl="7" indent="-436996" algn="ctr" rtl="0">
              <a:spcBef>
                <a:spcPts val="104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128" i="1">
                <a:solidFill>
                  <a:srgbClr val="4A5C65"/>
                </a:solidFill>
              </a:defRPr>
            </a:lvl8pPr>
            <a:lvl9pPr marL="4290502" lvl="8" indent="-436996" algn="ctr">
              <a:spcBef>
                <a:spcPts val="1043"/>
              </a:spcBef>
              <a:spcAft>
                <a:spcPts val="1043"/>
              </a:spcAft>
              <a:buClr>
                <a:srgbClr val="4A5C65"/>
              </a:buClr>
              <a:buSzPts val="3000"/>
              <a:buChar char="◦"/>
              <a:defRPr sz="3128" i="1">
                <a:solidFill>
                  <a:srgbClr val="4A5C65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Google Shape;95;p4"/>
          <p:cNvSpPr txBox="1"/>
          <p:nvPr/>
        </p:nvSpPr>
        <p:spPr>
          <a:xfrm>
            <a:off x="3746868" y="12700"/>
            <a:ext cx="2040789" cy="92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30" tIns="95330" rIns="95330" bIns="9533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10" b="1">
                <a:solidFill>
                  <a:srgbClr val="FFFFFF"/>
                </a:solidFill>
              </a:rPr>
              <a:t>“</a:t>
            </a:r>
            <a:endParaRPr sz="1001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60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99" name="Google Shape;99;p5"/>
          <p:cNvSpPr/>
          <p:nvPr/>
        </p:nvSpPr>
        <p:spPr>
          <a:xfrm>
            <a:off x="-174158" y="795698"/>
            <a:ext cx="2742740" cy="374101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0" name="Google Shape;100;p5"/>
          <p:cNvSpPr/>
          <p:nvPr/>
        </p:nvSpPr>
        <p:spPr>
          <a:xfrm>
            <a:off x="1889492" y="385991"/>
            <a:ext cx="1099223" cy="1499307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1" name="Google Shape;101;p5"/>
          <p:cNvSpPr/>
          <p:nvPr/>
        </p:nvSpPr>
        <p:spPr>
          <a:xfrm>
            <a:off x="1777397" y="-184398"/>
            <a:ext cx="313751" cy="42794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2" name="Google Shape;102;p5"/>
          <p:cNvSpPr/>
          <p:nvPr/>
        </p:nvSpPr>
        <p:spPr>
          <a:xfrm>
            <a:off x="238363" y="4106311"/>
            <a:ext cx="631256" cy="861013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3" name="Google Shape;103;p5"/>
          <p:cNvSpPr/>
          <p:nvPr/>
        </p:nvSpPr>
        <p:spPr>
          <a:xfrm>
            <a:off x="1587944" y="449828"/>
            <a:ext cx="222097" cy="30293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4" name="Google Shape;104;p5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5" name="Google Shape;105;p5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6" name="Google Shape;106;p5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7" name="Google Shape;107;p5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8" name="Google Shape;108;p5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09" name="Google Shape;109;p5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10" name="Google Shape;110;p5"/>
          <p:cNvSpPr/>
          <p:nvPr/>
        </p:nvSpPr>
        <p:spPr>
          <a:xfrm>
            <a:off x="95866" y="4106311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11" name="Google Shape;111;p5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231261" y="686279"/>
            <a:ext cx="415684" cy="898731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50228" y="795698"/>
            <a:ext cx="2233481" cy="374101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3025809" y="1469724"/>
            <a:ext cx="5518325" cy="46468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76722" lvl="0" indent="-370784">
              <a:spcBef>
                <a:spcPts val="626"/>
              </a:spcBef>
              <a:spcAft>
                <a:spcPts val="0"/>
              </a:spcAft>
              <a:buSzPts val="2000"/>
              <a:buChar char="○"/>
              <a:defRPr/>
            </a:lvl1pPr>
            <a:lvl2pPr marL="953445" lvl="1" indent="-370784">
              <a:spcBef>
                <a:spcPts val="1043"/>
              </a:spcBef>
              <a:spcAft>
                <a:spcPts val="0"/>
              </a:spcAft>
              <a:buSzPts val="2000"/>
              <a:buChar char="◦"/>
              <a:defRPr/>
            </a:lvl2pPr>
            <a:lvl3pPr marL="1430167" lvl="2" indent="-370784">
              <a:spcBef>
                <a:spcPts val="1043"/>
              </a:spcBef>
              <a:spcAft>
                <a:spcPts val="0"/>
              </a:spcAft>
              <a:buSzPts val="2000"/>
              <a:buChar char="◦"/>
              <a:defRPr/>
            </a:lvl3pPr>
            <a:lvl4pPr marL="1906890" lvl="3" indent="-370784">
              <a:spcBef>
                <a:spcPts val="1043"/>
              </a:spcBef>
              <a:spcAft>
                <a:spcPts val="0"/>
              </a:spcAft>
              <a:buSzPts val="2000"/>
              <a:buChar char="◦"/>
              <a:defRPr/>
            </a:lvl4pPr>
            <a:lvl5pPr marL="2383612" lvl="4" indent="-370784">
              <a:spcBef>
                <a:spcPts val="1043"/>
              </a:spcBef>
              <a:spcAft>
                <a:spcPts val="0"/>
              </a:spcAft>
              <a:buSzPts val="2000"/>
              <a:buChar char="◦"/>
              <a:defRPr/>
            </a:lvl5pPr>
            <a:lvl6pPr marL="2860335" lvl="5" indent="-370784">
              <a:spcBef>
                <a:spcPts val="1043"/>
              </a:spcBef>
              <a:spcAft>
                <a:spcPts val="0"/>
              </a:spcAft>
              <a:buSzPts val="2000"/>
              <a:buChar char="◦"/>
              <a:defRPr/>
            </a:lvl6pPr>
            <a:lvl7pPr marL="3337057" lvl="6" indent="-370784">
              <a:spcBef>
                <a:spcPts val="1043"/>
              </a:spcBef>
              <a:spcAft>
                <a:spcPts val="0"/>
              </a:spcAft>
              <a:buSzPts val="2000"/>
              <a:buChar char="◦"/>
              <a:defRPr/>
            </a:lvl7pPr>
            <a:lvl8pPr marL="3813780" lvl="7" indent="-370784">
              <a:spcBef>
                <a:spcPts val="1043"/>
              </a:spcBef>
              <a:spcAft>
                <a:spcPts val="0"/>
              </a:spcAft>
              <a:buSzPts val="2000"/>
              <a:buChar char="◦"/>
              <a:defRPr/>
            </a:lvl8pPr>
            <a:lvl9pPr marL="4290502" lvl="8" indent="-370784">
              <a:spcBef>
                <a:spcPts val="1043"/>
              </a:spcBef>
              <a:spcAft>
                <a:spcPts val="1043"/>
              </a:spcAft>
              <a:buSzPts val="20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29" name="Google Shape;129;p6"/>
          <p:cNvSpPr/>
          <p:nvPr/>
        </p:nvSpPr>
        <p:spPr>
          <a:xfrm>
            <a:off x="-174158" y="795698"/>
            <a:ext cx="2742740" cy="374101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0" name="Google Shape;130;p6"/>
          <p:cNvSpPr/>
          <p:nvPr/>
        </p:nvSpPr>
        <p:spPr>
          <a:xfrm>
            <a:off x="1889492" y="385991"/>
            <a:ext cx="1099223" cy="1499307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1" name="Google Shape;131;p6"/>
          <p:cNvSpPr/>
          <p:nvPr/>
        </p:nvSpPr>
        <p:spPr>
          <a:xfrm>
            <a:off x="1777397" y="-184398"/>
            <a:ext cx="313751" cy="42794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2" name="Google Shape;132;p6"/>
          <p:cNvSpPr/>
          <p:nvPr/>
        </p:nvSpPr>
        <p:spPr>
          <a:xfrm>
            <a:off x="238363" y="4106311"/>
            <a:ext cx="631256" cy="861013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3" name="Google Shape;133;p6"/>
          <p:cNvSpPr/>
          <p:nvPr/>
        </p:nvSpPr>
        <p:spPr>
          <a:xfrm>
            <a:off x="1587944" y="449828"/>
            <a:ext cx="222097" cy="30293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4" name="Google Shape;134;p6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5" name="Google Shape;135;p6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6" name="Google Shape;136;p6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7" name="Google Shape;137;p6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8" name="Google Shape;138;p6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39" name="Google Shape;139;p6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40" name="Google Shape;140;p6"/>
          <p:cNvSpPr/>
          <p:nvPr/>
        </p:nvSpPr>
        <p:spPr>
          <a:xfrm>
            <a:off x="95866" y="4106311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41" name="Google Shape;141;p6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231261" y="686279"/>
            <a:ext cx="415684" cy="898731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50228" y="795698"/>
            <a:ext cx="2233481" cy="374101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951829" y="1706880"/>
            <a:ext cx="2623871" cy="443776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76722" lvl="0" indent="-357542">
              <a:spcBef>
                <a:spcPts val="626"/>
              </a:spcBef>
              <a:spcAft>
                <a:spcPts val="0"/>
              </a:spcAft>
              <a:buSzPts val="1800"/>
              <a:buChar char="○"/>
              <a:defRPr sz="1877"/>
            </a:lvl1pPr>
            <a:lvl2pPr marL="953445" lvl="1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2pPr>
            <a:lvl3pPr marL="1430167" lvl="2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3pPr>
            <a:lvl4pPr marL="1906890" lvl="3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4pPr>
            <a:lvl5pPr marL="2383612" lvl="4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5pPr>
            <a:lvl6pPr marL="2860335" lvl="5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6pPr>
            <a:lvl7pPr marL="3337057" lvl="6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7pPr>
            <a:lvl8pPr marL="3813780" lvl="7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8pPr>
            <a:lvl9pPr marL="4290502" lvl="8" indent="-357542">
              <a:spcBef>
                <a:spcPts val="1043"/>
              </a:spcBef>
              <a:spcAft>
                <a:spcPts val="1043"/>
              </a:spcAft>
              <a:buSzPts val="1800"/>
              <a:buChar char="◦"/>
              <a:defRPr sz="18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892391" y="1706880"/>
            <a:ext cx="2785595" cy="443776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76722" lvl="0" indent="-357542">
              <a:spcBef>
                <a:spcPts val="626"/>
              </a:spcBef>
              <a:spcAft>
                <a:spcPts val="0"/>
              </a:spcAft>
              <a:buSzPts val="1800"/>
              <a:buChar char="○"/>
              <a:defRPr sz="1877"/>
            </a:lvl1pPr>
            <a:lvl2pPr marL="953445" lvl="1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2pPr>
            <a:lvl3pPr marL="1430167" lvl="2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3pPr>
            <a:lvl4pPr marL="1906890" lvl="3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4pPr>
            <a:lvl5pPr marL="2383612" lvl="4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5pPr>
            <a:lvl6pPr marL="2860335" lvl="5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6pPr>
            <a:lvl7pPr marL="3337057" lvl="6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7pPr>
            <a:lvl8pPr marL="3813780" lvl="7" indent="-357542">
              <a:spcBef>
                <a:spcPts val="1043"/>
              </a:spcBef>
              <a:spcAft>
                <a:spcPts val="0"/>
              </a:spcAft>
              <a:buSzPts val="1800"/>
              <a:buChar char="◦"/>
              <a:defRPr sz="1877"/>
            </a:lvl8pPr>
            <a:lvl9pPr marL="4290502" lvl="8" indent="-357542">
              <a:spcBef>
                <a:spcPts val="1043"/>
              </a:spcBef>
              <a:spcAft>
                <a:spcPts val="1043"/>
              </a:spcAft>
              <a:buSzPts val="1800"/>
              <a:buChar char="◦"/>
              <a:defRPr sz="18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58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0" name="Google Shape;160;p7"/>
          <p:cNvSpPr/>
          <p:nvPr/>
        </p:nvSpPr>
        <p:spPr>
          <a:xfrm>
            <a:off x="-174158" y="795698"/>
            <a:ext cx="2742740" cy="374101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1" name="Google Shape;161;p7"/>
          <p:cNvSpPr/>
          <p:nvPr/>
        </p:nvSpPr>
        <p:spPr>
          <a:xfrm>
            <a:off x="1889492" y="385991"/>
            <a:ext cx="1099223" cy="1499307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2" name="Google Shape;162;p7"/>
          <p:cNvSpPr/>
          <p:nvPr/>
        </p:nvSpPr>
        <p:spPr>
          <a:xfrm>
            <a:off x="1777397" y="-184398"/>
            <a:ext cx="313751" cy="42794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3" name="Google Shape;163;p7"/>
          <p:cNvSpPr/>
          <p:nvPr/>
        </p:nvSpPr>
        <p:spPr>
          <a:xfrm>
            <a:off x="238363" y="4106311"/>
            <a:ext cx="631256" cy="861013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4" name="Google Shape;164;p7"/>
          <p:cNvSpPr/>
          <p:nvPr/>
        </p:nvSpPr>
        <p:spPr>
          <a:xfrm>
            <a:off x="1587944" y="449828"/>
            <a:ext cx="222097" cy="30293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5" name="Google Shape;165;p7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6" name="Google Shape;166;p7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7" name="Google Shape;167;p7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8" name="Google Shape;168;p7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69" name="Google Shape;169;p7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70" name="Google Shape;170;p7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71" name="Google Shape;171;p7"/>
          <p:cNvSpPr/>
          <p:nvPr/>
        </p:nvSpPr>
        <p:spPr>
          <a:xfrm>
            <a:off x="95866" y="4106311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72" name="Google Shape;172;p7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231261" y="686279"/>
            <a:ext cx="415684" cy="898731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50228" y="795698"/>
            <a:ext cx="2233481" cy="374101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797587" y="2032000"/>
            <a:ext cx="1938186" cy="389589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76722" lvl="0" indent="-324436" rtl="0">
              <a:spcBef>
                <a:spcPts val="626"/>
              </a:spcBef>
              <a:spcAft>
                <a:spcPts val="0"/>
              </a:spcAft>
              <a:buSzPts val="1300"/>
              <a:buChar char="○"/>
              <a:defRPr sz="1356"/>
            </a:lvl1pPr>
            <a:lvl2pPr marL="953445" lvl="1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2pPr>
            <a:lvl3pPr marL="1430167" lvl="2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3pPr>
            <a:lvl4pPr marL="1906890" lvl="3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4pPr>
            <a:lvl5pPr marL="2383612" lvl="4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5pPr>
            <a:lvl6pPr marL="2860335" lvl="5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6pPr>
            <a:lvl7pPr marL="3337057" lvl="6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7pPr>
            <a:lvl8pPr marL="3813780" lvl="7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8pPr>
            <a:lvl9pPr marL="4290502" lvl="8" indent="-324436" rtl="0">
              <a:spcBef>
                <a:spcPts val="1043"/>
              </a:spcBef>
              <a:spcAft>
                <a:spcPts val="1043"/>
              </a:spcAft>
              <a:buSzPts val="1300"/>
              <a:buChar char="◦"/>
              <a:defRPr sz="13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835158" y="2032000"/>
            <a:ext cx="1938186" cy="389589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76722" lvl="0" indent="-324436" rtl="0">
              <a:spcBef>
                <a:spcPts val="626"/>
              </a:spcBef>
              <a:spcAft>
                <a:spcPts val="0"/>
              </a:spcAft>
              <a:buSzPts val="1300"/>
              <a:buChar char="○"/>
              <a:defRPr sz="1356"/>
            </a:lvl1pPr>
            <a:lvl2pPr marL="953445" lvl="1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2pPr>
            <a:lvl3pPr marL="1430167" lvl="2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3pPr>
            <a:lvl4pPr marL="1906890" lvl="3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4pPr>
            <a:lvl5pPr marL="2383612" lvl="4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5pPr>
            <a:lvl6pPr marL="2860335" lvl="5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6pPr>
            <a:lvl7pPr marL="3337057" lvl="6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7pPr>
            <a:lvl8pPr marL="3813780" lvl="7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8pPr>
            <a:lvl9pPr marL="4290502" lvl="8" indent="-324436" rtl="0">
              <a:spcBef>
                <a:spcPts val="1043"/>
              </a:spcBef>
              <a:spcAft>
                <a:spcPts val="1043"/>
              </a:spcAft>
              <a:buSzPts val="1300"/>
              <a:buChar char="◦"/>
              <a:defRPr sz="13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872728" y="2032000"/>
            <a:ext cx="1938186" cy="389589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76722" lvl="0" indent="-324436" rtl="0">
              <a:spcBef>
                <a:spcPts val="626"/>
              </a:spcBef>
              <a:spcAft>
                <a:spcPts val="0"/>
              </a:spcAft>
              <a:buSzPts val="1300"/>
              <a:buChar char="○"/>
              <a:defRPr sz="1356"/>
            </a:lvl1pPr>
            <a:lvl2pPr marL="953445" lvl="1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2pPr>
            <a:lvl3pPr marL="1430167" lvl="2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3pPr>
            <a:lvl4pPr marL="1906890" lvl="3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4pPr>
            <a:lvl5pPr marL="2383612" lvl="4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5pPr>
            <a:lvl6pPr marL="2860335" lvl="5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6pPr>
            <a:lvl7pPr marL="3337057" lvl="6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7pPr>
            <a:lvl8pPr marL="3813780" lvl="7" indent="-324436" rtl="0">
              <a:spcBef>
                <a:spcPts val="1043"/>
              </a:spcBef>
              <a:spcAft>
                <a:spcPts val="0"/>
              </a:spcAft>
              <a:buSzPts val="1300"/>
              <a:buChar char="◦"/>
              <a:defRPr sz="1356"/>
            </a:lvl8pPr>
            <a:lvl9pPr marL="4290502" lvl="8" indent="-324436" rtl="0">
              <a:spcBef>
                <a:spcPts val="1043"/>
              </a:spcBef>
              <a:spcAft>
                <a:spcPts val="1043"/>
              </a:spcAft>
              <a:buSzPts val="1300"/>
              <a:buChar char="◦"/>
              <a:defRPr sz="13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6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2" name="Google Shape;192;p8"/>
          <p:cNvSpPr/>
          <p:nvPr/>
        </p:nvSpPr>
        <p:spPr>
          <a:xfrm>
            <a:off x="-174158" y="795698"/>
            <a:ext cx="2742740" cy="374101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3" name="Google Shape;193;p8"/>
          <p:cNvSpPr/>
          <p:nvPr/>
        </p:nvSpPr>
        <p:spPr>
          <a:xfrm>
            <a:off x="1889492" y="385991"/>
            <a:ext cx="1099223" cy="1499307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4" name="Google Shape;194;p8"/>
          <p:cNvSpPr/>
          <p:nvPr/>
        </p:nvSpPr>
        <p:spPr>
          <a:xfrm>
            <a:off x="1777397" y="-184398"/>
            <a:ext cx="313751" cy="42794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5" name="Google Shape;195;p8"/>
          <p:cNvSpPr/>
          <p:nvPr/>
        </p:nvSpPr>
        <p:spPr>
          <a:xfrm>
            <a:off x="238363" y="4106311"/>
            <a:ext cx="631256" cy="861013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6" name="Google Shape;196;p8"/>
          <p:cNvSpPr/>
          <p:nvPr/>
        </p:nvSpPr>
        <p:spPr>
          <a:xfrm>
            <a:off x="1587944" y="449828"/>
            <a:ext cx="222097" cy="30293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7" name="Google Shape;197;p8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8" name="Google Shape;198;p8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199" name="Google Shape;199;p8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00" name="Google Shape;200;p8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01" name="Google Shape;201;p8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02" name="Google Shape;202;p8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03" name="Google Shape;203;p8"/>
          <p:cNvSpPr/>
          <p:nvPr/>
        </p:nvSpPr>
        <p:spPr>
          <a:xfrm>
            <a:off x="95866" y="4106311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04" name="Google Shape;204;p8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231261" y="686279"/>
            <a:ext cx="415684" cy="898731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50228" y="795698"/>
            <a:ext cx="2233481" cy="374101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3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1" name="Google Shape;221;p9"/>
          <p:cNvSpPr/>
          <p:nvPr/>
        </p:nvSpPr>
        <p:spPr>
          <a:xfrm>
            <a:off x="828119" y="111252"/>
            <a:ext cx="147648" cy="20138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2" name="Google Shape;222;p9"/>
          <p:cNvSpPr/>
          <p:nvPr/>
        </p:nvSpPr>
        <p:spPr>
          <a:xfrm>
            <a:off x="-146396" y="21362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3" name="Google Shape;223;p9"/>
          <p:cNvSpPr/>
          <p:nvPr/>
        </p:nvSpPr>
        <p:spPr>
          <a:xfrm>
            <a:off x="8424355" y="537068"/>
            <a:ext cx="916853" cy="12505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4" name="Google Shape;224;p9"/>
          <p:cNvSpPr/>
          <p:nvPr/>
        </p:nvSpPr>
        <p:spPr>
          <a:xfrm>
            <a:off x="726299" y="1305067"/>
            <a:ext cx="351288" cy="4791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5" name="Google Shape;225;p9"/>
          <p:cNvSpPr/>
          <p:nvPr/>
        </p:nvSpPr>
        <p:spPr>
          <a:xfrm>
            <a:off x="9305445" y="169786"/>
            <a:ext cx="305305" cy="416427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6" name="Google Shape;226;p9"/>
          <p:cNvSpPr/>
          <p:nvPr/>
        </p:nvSpPr>
        <p:spPr>
          <a:xfrm>
            <a:off x="8054241" y="1090998"/>
            <a:ext cx="222097" cy="30293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7" name="Google Shape;227;p9"/>
          <p:cNvSpPr/>
          <p:nvPr/>
        </p:nvSpPr>
        <p:spPr>
          <a:xfrm>
            <a:off x="9305064" y="642760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8" name="Google Shape;228;p9"/>
          <p:cNvSpPr/>
          <p:nvPr/>
        </p:nvSpPr>
        <p:spPr>
          <a:xfrm>
            <a:off x="551237" y="-17738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29" name="Google Shape;229;p9"/>
          <p:cNvSpPr/>
          <p:nvPr/>
        </p:nvSpPr>
        <p:spPr>
          <a:xfrm>
            <a:off x="8683454" y="890472"/>
            <a:ext cx="398569" cy="5436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60604" y="624220"/>
            <a:ext cx="530583" cy="680833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76726" y="5941630"/>
            <a:ext cx="8581073" cy="7389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76722" lvl="0" indent="-238361" algn="ctr">
              <a:spcBef>
                <a:spcPts val="375"/>
              </a:spcBef>
              <a:spcAft>
                <a:spcPts val="1043"/>
              </a:spcAft>
              <a:buSzPts val="1400"/>
              <a:buNone/>
              <a:defRPr sz="146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4" name="Google Shape;234;p9"/>
          <p:cNvSpPr/>
          <p:nvPr/>
        </p:nvSpPr>
        <p:spPr>
          <a:xfrm>
            <a:off x="8050099" y="147733"/>
            <a:ext cx="653153" cy="89088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235" name="Google Shape;235;p9"/>
          <p:cNvGrpSpPr/>
          <p:nvPr/>
        </p:nvGrpSpPr>
        <p:grpSpPr>
          <a:xfrm>
            <a:off x="8253475" y="325899"/>
            <a:ext cx="246999" cy="533955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464690" y="6120801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32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24539" y="578951"/>
            <a:ext cx="8685552" cy="6157227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47" name="Google Shape;247;p10"/>
          <p:cNvSpPr/>
          <p:nvPr/>
        </p:nvSpPr>
        <p:spPr>
          <a:xfrm>
            <a:off x="-122284" y="1204988"/>
            <a:ext cx="631256" cy="86101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48" name="Google Shape;248;p10"/>
          <p:cNvSpPr/>
          <p:nvPr/>
        </p:nvSpPr>
        <p:spPr>
          <a:xfrm>
            <a:off x="227154" y="243555"/>
            <a:ext cx="1099223" cy="1499307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49" name="Google Shape;249;p10"/>
          <p:cNvSpPr/>
          <p:nvPr/>
        </p:nvSpPr>
        <p:spPr>
          <a:xfrm>
            <a:off x="1206388" y="-195234"/>
            <a:ext cx="415728" cy="56704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0" name="Google Shape;250;p10"/>
          <p:cNvSpPr/>
          <p:nvPr/>
        </p:nvSpPr>
        <p:spPr>
          <a:xfrm>
            <a:off x="1456898" y="480020"/>
            <a:ext cx="142643" cy="1945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1" name="Google Shape;251;p10"/>
          <p:cNvSpPr/>
          <p:nvPr/>
        </p:nvSpPr>
        <p:spPr>
          <a:xfrm>
            <a:off x="508975" y="1897934"/>
            <a:ext cx="222097" cy="30293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2" name="Google Shape;252;p10"/>
          <p:cNvSpPr/>
          <p:nvPr/>
        </p:nvSpPr>
        <p:spPr>
          <a:xfrm>
            <a:off x="8183123" y="5927935"/>
            <a:ext cx="1144581" cy="156117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3" name="Google Shape;253;p10"/>
          <p:cNvSpPr/>
          <p:nvPr/>
        </p:nvSpPr>
        <p:spPr>
          <a:xfrm>
            <a:off x="8870835" y="4239852"/>
            <a:ext cx="807682" cy="1101653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4" name="Google Shape;254;p10"/>
          <p:cNvSpPr/>
          <p:nvPr/>
        </p:nvSpPr>
        <p:spPr>
          <a:xfrm>
            <a:off x="8439786" y="5651826"/>
            <a:ext cx="431056" cy="5879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5" name="Google Shape;255;p10"/>
          <p:cNvSpPr/>
          <p:nvPr/>
        </p:nvSpPr>
        <p:spPr>
          <a:xfrm>
            <a:off x="8990282" y="5507748"/>
            <a:ext cx="222097" cy="302933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6" name="Google Shape;256;p10"/>
          <p:cNvSpPr/>
          <p:nvPr/>
        </p:nvSpPr>
        <p:spPr>
          <a:xfrm>
            <a:off x="7872471" y="6829025"/>
            <a:ext cx="222097" cy="302933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7" name="Google Shape;257;p10"/>
          <p:cNvSpPr/>
          <p:nvPr/>
        </p:nvSpPr>
        <p:spPr>
          <a:xfrm>
            <a:off x="7638528" y="6648415"/>
            <a:ext cx="97910" cy="133547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8" name="Google Shape;258;p10"/>
          <p:cNvSpPr/>
          <p:nvPr/>
        </p:nvSpPr>
        <p:spPr>
          <a:xfrm>
            <a:off x="269320" y="2242987"/>
            <a:ext cx="97910" cy="133547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sp>
        <p:nvSpPr>
          <p:cNvPr id="259" name="Google Shape;259;p10"/>
          <p:cNvSpPr/>
          <p:nvPr/>
        </p:nvSpPr>
        <p:spPr>
          <a:xfrm>
            <a:off x="9099102" y="4551204"/>
            <a:ext cx="351150" cy="47895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330" tIns="95330" rIns="95330" bIns="9533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2"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490123" y="6368105"/>
            <a:ext cx="530583" cy="680833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68924" y="543843"/>
            <a:ext cx="415684" cy="898731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2"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D9DF00-37E7-4705-AA9E-DAFDEA076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6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025809" y="1469724"/>
            <a:ext cx="5518325" cy="464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0228" y="795698"/>
            <a:ext cx="2233481" cy="374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4690" y="594578"/>
            <a:ext cx="5721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51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7C61786F-02A6-492B-BEB8-4796DDABB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67608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hyperlink" Target="bm405p-9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95330" y="2583977"/>
            <a:ext cx="6944125" cy="1166080"/>
          </a:xfrm>
        </p:spPr>
        <p:txBody>
          <a:bodyPr/>
          <a:lstStyle/>
          <a:p>
            <a:pPr marL="39726" indent="0">
              <a:buNone/>
            </a:pPr>
            <a:r>
              <a:rPr lang="id-ID" sz="5400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INFECTIOUS </a:t>
            </a:r>
          </a:p>
          <a:p>
            <a:pPr marL="39726" indent="0">
              <a:buNone/>
            </a:pPr>
            <a:r>
              <a:rPr lang="id-ID" sz="5400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DISEASE</a:t>
            </a:r>
            <a:endParaRPr lang="id-ID" sz="5400" dirty="0">
              <a:solidFill>
                <a:schemeClr val="tx1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5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16202" y="1734685"/>
            <a:ext cx="8221662" cy="34901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6713" indent="-366713" algn="l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b="1" dirty="0">
                <a:latin typeface="Lato Light"/>
              </a:rPr>
              <a:t>ANAEROB</a:t>
            </a:r>
          </a:p>
          <a:p>
            <a:pPr marL="366713" indent="-366713" algn="l" defTabSz="979488">
              <a:buFontTx/>
              <a:buNone/>
              <a:defRPr/>
            </a:pPr>
            <a:r>
              <a:rPr lang="en-US" sz="2000" dirty="0">
                <a:latin typeface="Lato Light"/>
              </a:rPr>
              <a:t>	</a:t>
            </a:r>
            <a:r>
              <a:rPr lang="en-US" dirty="0" err="1">
                <a:latin typeface="Lato Light"/>
              </a:rPr>
              <a:t>tidak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memerlukan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oksigen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bebas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untuk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memecah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zat</a:t>
            </a:r>
            <a:r>
              <a:rPr lang="en-US" dirty="0">
                <a:latin typeface="Lato Light"/>
              </a:rPr>
              <a:t>, </a:t>
            </a:r>
            <a:r>
              <a:rPr lang="en-US" dirty="0" err="1">
                <a:latin typeface="Lato Light"/>
              </a:rPr>
              <a:t>menghasilkan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zat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fermentasi</a:t>
            </a:r>
            <a:endParaRPr lang="en-US" dirty="0">
              <a:latin typeface="Lato Light"/>
            </a:endParaRPr>
          </a:p>
          <a:p>
            <a:pPr marL="366713" indent="-366713" algn="l" defTabSz="979488">
              <a:buFontTx/>
              <a:buNone/>
              <a:defRPr/>
            </a:pPr>
            <a:r>
              <a:rPr lang="en-US" dirty="0">
                <a:latin typeface="Lato Light"/>
              </a:rPr>
              <a:t>	</a:t>
            </a:r>
            <a:r>
              <a:rPr lang="en-US" dirty="0" err="1">
                <a:latin typeface="Lato Light"/>
              </a:rPr>
              <a:t>Contoh</a:t>
            </a:r>
            <a:r>
              <a:rPr lang="en-US" dirty="0">
                <a:latin typeface="Lato Light"/>
              </a:rPr>
              <a:t>:  </a:t>
            </a:r>
          </a:p>
          <a:p>
            <a:pPr marL="366713" indent="-366713" algn="l" defTabSz="979488">
              <a:buFontTx/>
              <a:buNone/>
              <a:defRPr/>
            </a:pPr>
            <a:r>
              <a:rPr lang="en-US" dirty="0">
                <a:latin typeface="Lato Light"/>
              </a:rPr>
              <a:t>	a. </a:t>
            </a:r>
            <a:r>
              <a:rPr lang="en-US" i="1" dirty="0">
                <a:latin typeface="Lato Light"/>
              </a:rPr>
              <a:t>Clostridium </a:t>
            </a:r>
            <a:r>
              <a:rPr lang="en-US" i="1" dirty="0" err="1">
                <a:latin typeface="Lato Light"/>
              </a:rPr>
              <a:t>tetani</a:t>
            </a:r>
            <a:r>
              <a:rPr lang="en-US" i="1" dirty="0">
                <a:latin typeface="Lato Light"/>
              </a:rPr>
              <a:t> </a:t>
            </a:r>
            <a:r>
              <a:rPr lang="en-US" dirty="0">
                <a:latin typeface="Lato Light"/>
              </a:rPr>
              <a:t>(</a:t>
            </a:r>
            <a:r>
              <a:rPr lang="en-US" dirty="0" err="1">
                <a:latin typeface="Lato Light"/>
              </a:rPr>
              <a:t>berkembangbiak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dan</a:t>
            </a:r>
            <a:r>
              <a:rPr lang="en-US" dirty="0">
                <a:latin typeface="Lato Light"/>
              </a:rPr>
              <a:t> 	</a:t>
            </a:r>
            <a:r>
              <a:rPr lang="en-US" dirty="0" err="1">
                <a:latin typeface="Lato Light"/>
              </a:rPr>
              <a:t>menghasilkan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toksin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jika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pada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luka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tertutup</a:t>
            </a:r>
            <a:r>
              <a:rPr lang="en-US" dirty="0">
                <a:latin typeface="Lato Light"/>
              </a:rPr>
              <a:t>)</a:t>
            </a:r>
          </a:p>
          <a:p>
            <a:pPr marL="366713" indent="-366713" algn="l" defTabSz="979488">
              <a:buFontTx/>
              <a:buNone/>
              <a:defRPr/>
            </a:pPr>
            <a:r>
              <a:rPr lang="en-US" dirty="0">
                <a:latin typeface="Lato Light"/>
              </a:rPr>
              <a:t>	b. </a:t>
            </a:r>
            <a:r>
              <a:rPr lang="en-US" i="1" dirty="0">
                <a:latin typeface="Lato Light"/>
              </a:rPr>
              <a:t>Lactobacillus </a:t>
            </a:r>
            <a:r>
              <a:rPr lang="en-US" i="1" dirty="0" err="1">
                <a:latin typeface="Lato Light"/>
              </a:rPr>
              <a:t>bulgaricus</a:t>
            </a:r>
            <a:r>
              <a:rPr lang="en-US" i="1" dirty="0">
                <a:latin typeface="Lato Light"/>
              </a:rPr>
              <a:t> </a:t>
            </a:r>
            <a:r>
              <a:rPr lang="en-US" dirty="0">
                <a:latin typeface="Lato Light"/>
              </a:rPr>
              <a:t>(</a:t>
            </a:r>
            <a:r>
              <a:rPr lang="en-US" dirty="0" err="1">
                <a:latin typeface="Lato Light"/>
              </a:rPr>
              <a:t>untuk</a:t>
            </a:r>
            <a:r>
              <a:rPr lang="en-US" dirty="0">
                <a:latin typeface="Lato Light"/>
              </a:rPr>
              <a:t> </a:t>
            </a:r>
            <a:r>
              <a:rPr lang="en-US" dirty="0" err="1">
                <a:latin typeface="Lato Light"/>
              </a:rPr>
              <a:t>membuat</a:t>
            </a:r>
            <a:r>
              <a:rPr lang="en-US" dirty="0">
                <a:latin typeface="Lato Light"/>
              </a:rPr>
              <a:t> yoghurt)</a:t>
            </a:r>
          </a:p>
          <a:p>
            <a:pPr marL="366713" indent="-366713" algn="l" defTabSz="979488">
              <a:buFontTx/>
              <a:buNone/>
              <a:defRPr/>
            </a:pPr>
            <a:r>
              <a:rPr lang="en-US" sz="2800" dirty="0">
                <a:latin typeface="Lato Light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8"/>
          <p:cNvSpPr>
            <a:spLocks noChangeArrowheads="1"/>
          </p:cNvSpPr>
          <p:nvPr/>
        </p:nvSpPr>
        <p:spPr bwMode="auto">
          <a:xfrm>
            <a:off x="2971772" y="1268413"/>
            <a:ext cx="2714625" cy="565150"/>
          </a:xfrm>
          <a:prstGeom prst="ellipse">
            <a:avLst/>
          </a:prstGeom>
          <a:solidFill>
            <a:srgbClr val="6600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3315" name="Oval 7"/>
          <p:cNvSpPr>
            <a:spLocks noChangeArrowheads="1"/>
          </p:cNvSpPr>
          <p:nvPr/>
        </p:nvSpPr>
        <p:spPr bwMode="auto">
          <a:xfrm>
            <a:off x="6003086" y="1325563"/>
            <a:ext cx="2686050" cy="508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66713" indent="-366713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defTabSz="9794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defTabSz="9794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defTabSz="9794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defTabSz="9794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id-ID" sz="3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" y="807115"/>
            <a:ext cx="2360743" cy="3741013"/>
          </a:xfrm>
        </p:spPr>
        <p:txBody>
          <a:bodyPr/>
          <a:lstStyle/>
          <a:p>
            <a:r>
              <a:rPr lang="id-ID" sz="2400" b="1" dirty="0" smtClean="0"/>
              <a:t>BERDASAR PENGECATAN GRAM</a:t>
            </a:r>
            <a:endParaRPr lang="id-ID" sz="2400" b="1" dirty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51829" y="1268413"/>
            <a:ext cx="2623871" cy="443776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BAKTERI GRAM +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Dinding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peptidoglikannya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tebal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berwarna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ungu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dilihat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mikroskop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body" idx="2"/>
          </p:nvPr>
        </p:nvSpPr>
        <p:spPr>
          <a:xfrm>
            <a:off x="5892389" y="1284514"/>
            <a:ext cx="2785595" cy="443776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BAKTERI GRAM –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Dinding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peptidoglikannya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tipis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berwarna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merah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dilihat</a:t>
            </a:r>
            <a:r>
              <a:rPr lang="en-US" sz="2000" dirty="0" smtClean="0">
                <a:solidFill>
                  <a:schemeClr val="tx1"/>
                </a:solidFill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</a:rPr>
              <a:t>mikroskop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7833" name="WordArt 9"/>
          <p:cNvSpPr>
            <a:spLocks noChangeArrowheads="1" noChangeShapeType="1" noTextEdit="1"/>
          </p:cNvSpPr>
          <p:nvPr/>
        </p:nvSpPr>
        <p:spPr bwMode="auto">
          <a:xfrm>
            <a:off x="2341563" y="255588"/>
            <a:ext cx="459105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  <a:defRPr/>
            </a:pPr>
            <a:endParaRPr lang="en-US" sz="2000" b="1" kern="1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/>
            </a:endParaRPr>
          </a:p>
        </p:txBody>
      </p:sp>
      <p:pic>
        <p:nvPicPr>
          <p:cNvPr id="13319" name="Picture 10" descr="gram-bacteria_med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9629"/>
          <a:stretch>
            <a:fillRect/>
          </a:stretch>
        </p:blipFill>
        <p:spPr bwMode="auto">
          <a:xfrm>
            <a:off x="5892389" y="4549457"/>
            <a:ext cx="2430874" cy="207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2" descr="gram-bacteria_med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068" r="-24876"/>
          <a:stretch>
            <a:fillRect/>
          </a:stretch>
        </p:blipFill>
        <p:spPr bwMode="auto">
          <a:xfrm>
            <a:off x="2939472" y="4548128"/>
            <a:ext cx="3660939" cy="207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/>
      <p:bldP spid="7783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84" name="Group 11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xmlns="" val="2096578934"/>
              </p:ext>
            </p:extLst>
          </p:nvPr>
        </p:nvGraphicFramePr>
        <p:xfrm>
          <a:off x="1202116" y="1378857"/>
          <a:ext cx="6971709" cy="5109030"/>
        </p:xfrm>
        <a:graphic>
          <a:graphicData uri="http://schemas.openxmlformats.org/drawingml/2006/table">
            <a:tbl>
              <a:tblPr/>
              <a:tblGrid>
                <a:gridCol w="3276256"/>
                <a:gridCol w="208274"/>
                <a:gridCol w="3264889"/>
                <a:gridCol w="222290"/>
              </a:tblGrid>
              <a:tr h="536099">
                <a:tc gridSpan="2"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menguntungkan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peranan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7722"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E.coli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Azotobacter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Streptomyces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griceus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Pseudomonas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denitrificans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Membusukkan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makanan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membentuk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vit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 K</a:t>
                      </a: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Pengikat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 nitrogen</a:t>
                      </a: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Antibiotiik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 streptomycin</a:t>
                      </a: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Membuat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vit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 B12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470"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merugikan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peranan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6739"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Mycobacterium tuberculosis</a:t>
                      </a: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Clostridium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tetani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TBC</a:t>
                      </a:r>
                    </a:p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</a:rPr>
                        <a:t>tetanus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6" name="WordArt 38"/>
          <p:cNvSpPr>
            <a:spLocks noChangeArrowheads="1" noChangeShapeType="1" noTextEdit="1"/>
          </p:cNvSpPr>
          <p:nvPr/>
        </p:nvSpPr>
        <p:spPr bwMode="auto">
          <a:xfrm>
            <a:off x="2814410" y="608013"/>
            <a:ext cx="3906838" cy="554037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  <a:defRPr/>
            </a:pPr>
            <a:r>
              <a:rPr lang="id-ID" sz="2800" b="1" kern="10" spc="50" dirty="0" err="1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P</a:t>
            </a:r>
            <a:r>
              <a:rPr lang="en-US" sz="2800" b="1" kern="10" spc="50" dirty="0" err="1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eranan</a:t>
            </a:r>
            <a:r>
              <a:rPr lang="en-US" sz="2800" b="1" kern="10" spc="50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 </a:t>
            </a:r>
            <a:r>
              <a:rPr lang="en-US" sz="2800" b="1" kern="10" spc="50" dirty="0" err="1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bakteri</a:t>
            </a:r>
            <a:r>
              <a:rPr lang="en-US" sz="2800" b="1" kern="10" spc="50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795698"/>
            <a:ext cx="2476859" cy="3741013"/>
          </a:xfrm>
        </p:spPr>
        <p:txBody>
          <a:bodyPr/>
          <a:lstStyle/>
          <a:p>
            <a:r>
              <a:rPr lang="en-US" sz="2400" b="1" dirty="0" err="1" smtClean="0"/>
              <a:t>Mycobacteriu</a:t>
            </a:r>
            <a:r>
              <a:rPr lang="id-ID" sz="2400" b="1" dirty="0" smtClean="0"/>
              <a:t>m </a:t>
            </a:r>
            <a:r>
              <a:rPr lang="en-US" sz="2400" b="1" dirty="0" smtClean="0"/>
              <a:t>tuberculosis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25809" y="795698"/>
            <a:ext cx="5610191" cy="5648645"/>
          </a:xfrm>
        </p:spPr>
        <p:txBody>
          <a:bodyPr/>
          <a:lstStyle/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Merupakan </a:t>
            </a:r>
            <a:r>
              <a:rPr lang="en-US" dirty="0" err="1">
                <a:solidFill>
                  <a:schemeClr val="tx1"/>
                </a:solidFill>
              </a:rPr>
              <a:t>bakteri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spesial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termasuk</a:t>
            </a:r>
            <a:r>
              <a:rPr lang="en-US" dirty="0">
                <a:solidFill>
                  <a:schemeClr val="tx1"/>
                </a:solidFill>
              </a:rPr>
              <a:t> gram – </a:t>
            </a:r>
            <a:r>
              <a:rPr lang="en-US" dirty="0" err="1">
                <a:solidFill>
                  <a:schemeClr val="tx1"/>
                </a:solidFill>
              </a:rPr>
              <a:t>ataupun</a:t>
            </a:r>
            <a:r>
              <a:rPr lang="en-US" dirty="0">
                <a:solidFill>
                  <a:schemeClr val="tx1"/>
                </a:solidFill>
              </a:rPr>
              <a:t> gram +</a:t>
            </a: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Menyebabkan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penyakit</a:t>
            </a:r>
            <a:r>
              <a:rPr lang="en-US" dirty="0">
                <a:solidFill>
                  <a:schemeClr val="tx1"/>
                </a:solidFill>
              </a:rPr>
              <a:t> TBC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pernafasan</a:t>
            </a:r>
            <a:endParaRPr lang="en-US" dirty="0">
              <a:solidFill>
                <a:schemeClr val="tx1"/>
              </a:solidFill>
            </a:endParaRP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udara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batuk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bersin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percikan</a:t>
            </a:r>
            <a:r>
              <a:rPr lang="en-US" dirty="0" smtClean="0">
                <a:solidFill>
                  <a:schemeClr val="tx1"/>
                </a:solidFill>
              </a:rPr>
              <a:t> air </a:t>
            </a:r>
            <a:r>
              <a:rPr lang="en-US" dirty="0" err="1" smtClean="0">
                <a:solidFill>
                  <a:schemeClr val="tx1"/>
                </a:solidFill>
              </a:rPr>
              <a:t>ludah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dahak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orang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terinfeksi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Menyebabkan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kerusakan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paru</a:t>
            </a:r>
            <a:endParaRPr lang="en-US" dirty="0">
              <a:solidFill>
                <a:schemeClr val="tx1"/>
              </a:solidFill>
            </a:endParaRP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Ada </a:t>
            </a:r>
            <a:r>
              <a:rPr lang="en-US" dirty="0" err="1">
                <a:solidFill>
                  <a:schemeClr val="tx1"/>
                </a:solidFill>
              </a:rPr>
              <a:t>keluhan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nyeri</a:t>
            </a:r>
            <a:r>
              <a:rPr lang="en-US" dirty="0">
                <a:solidFill>
                  <a:schemeClr val="tx1"/>
                </a:solidFill>
              </a:rPr>
              <a:t> dada, </a:t>
            </a:r>
            <a:r>
              <a:rPr lang="en-US" dirty="0" err="1">
                <a:solidFill>
                  <a:schemeClr val="tx1"/>
                </a:solidFill>
              </a:rPr>
              <a:t>keringat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batuk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minggu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berat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turun</a:t>
            </a:r>
            <a:endParaRPr lang="en-US" dirty="0">
              <a:solidFill>
                <a:schemeClr val="tx1"/>
              </a:solidFill>
            </a:endParaRP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Pengobatan</a:t>
            </a:r>
            <a:r>
              <a:rPr lang="en-US" dirty="0">
                <a:solidFill>
                  <a:schemeClr val="tx1"/>
                </a:solidFill>
              </a:rPr>
              <a:t> : antibiotik</a:t>
            </a: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Pencegahan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menutup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hidung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bersin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batuk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tissue,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masker</a:t>
            </a:r>
          </a:p>
          <a:p>
            <a:pPr marL="366713" indent="-366713" defTabSz="979488"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Clostridium </a:t>
            </a:r>
            <a:r>
              <a:rPr lang="en-US" sz="2400" b="1" dirty="0" err="1" smtClean="0"/>
              <a:t>tetani</a:t>
            </a:r>
            <a:endParaRPr lang="en-US" sz="24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Bakteri gram + </a:t>
            </a:r>
            <a:r>
              <a:rPr lang="en-US" sz="2400" dirty="0" err="1">
                <a:solidFill>
                  <a:schemeClr val="tx1"/>
                </a:solidFill>
              </a:rPr>
              <a:t>berbentuk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batang</a:t>
            </a:r>
            <a:endParaRPr lang="en-US" sz="2400" dirty="0">
              <a:solidFill>
                <a:schemeClr val="tx1"/>
              </a:solidFill>
            </a:endParaRP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Racun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dihasilkan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menyebabkan</a:t>
            </a:r>
            <a:r>
              <a:rPr lang="en-US" sz="2400" dirty="0">
                <a:solidFill>
                  <a:schemeClr val="tx1"/>
                </a:solidFill>
              </a:rPr>
              <a:t> tetanus ( </a:t>
            </a:r>
            <a:r>
              <a:rPr lang="en-US" sz="2400" dirty="0" err="1">
                <a:solidFill>
                  <a:schemeClr val="tx1"/>
                </a:solidFill>
              </a:rPr>
              <a:t>kondisi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otot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kaku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tegang</a:t>
            </a:r>
            <a:r>
              <a:rPr lang="en-US" sz="2400" dirty="0">
                <a:solidFill>
                  <a:schemeClr val="tx1"/>
                </a:solidFill>
              </a:rPr>
              <a:t> )</a:t>
            </a: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melalui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luka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terluka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karena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berkarat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paku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dll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Pengobatan</a:t>
            </a:r>
            <a:r>
              <a:rPr lang="en-US" sz="2400" dirty="0">
                <a:solidFill>
                  <a:schemeClr val="tx1"/>
                </a:solidFill>
              </a:rPr>
              <a:t> : antibiotik</a:t>
            </a: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Pencegahan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vaksin</a:t>
            </a:r>
            <a:r>
              <a:rPr lang="en-US" sz="2400" dirty="0">
                <a:solidFill>
                  <a:schemeClr val="tx1"/>
                </a:solidFill>
              </a:rPr>
              <a:t> tetanus,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alas kaki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pelindung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lainnya</a:t>
            </a:r>
            <a:endParaRPr lang="en-US" sz="2400" dirty="0">
              <a:solidFill>
                <a:schemeClr val="tx1"/>
              </a:solidFill>
            </a:endParaRPr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endParaRPr lang="en-US" sz="1800" b="1" dirty="0"/>
          </a:p>
          <a:p>
            <a:pPr marL="366713" indent="-366713" defTabSz="979488">
              <a:buClr>
                <a:srgbClr val="CC0099"/>
              </a:buClr>
              <a:buFont typeface="Wingdings" pitchFamily="2" charset="2"/>
              <a:buChar char="Ø"/>
              <a:defRPr/>
            </a:pPr>
            <a:endParaRPr lang="en-US" sz="1800" dirty="0"/>
          </a:p>
          <a:p>
            <a:endParaRPr lang="id-ID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064102" y="2666204"/>
            <a:ext cx="82216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6713" indent="-366713" algn="l" defTabSz="979488">
              <a:buFontTx/>
              <a:buNone/>
              <a:defRPr/>
            </a:pPr>
            <a:r>
              <a:rPr lang="en-US" dirty="0">
                <a:latin typeface="+mn-lt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2244" y="3249729"/>
            <a:ext cx="2628604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  <a:defRPr/>
            </a:pPr>
            <a:r>
              <a:rPr lang="en-US" sz="5400" b="1" spc="50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VIRUS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CIRI VIRUS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hidup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hidup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tubuh</a:t>
            </a:r>
            <a:r>
              <a:rPr lang="en-US" dirty="0">
                <a:solidFill>
                  <a:schemeClr val="tx1"/>
                </a:solidFill>
              </a:rPr>
              <a:t> virus </a:t>
            </a:r>
            <a:r>
              <a:rPr lang="en-US" dirty="0" err="1">
                <a:solidFill>
                  <a:schemeClr val="tx1"/>
                </a:solidFill>
              </a:rPr>
              <a:t>terkandung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nukleat</a:t>
            </a:r>
            <a:r>
              <a:rPr lang="en-US" dirty="0">
                <a:solidFill>
                  <a:schemeClr val="tx1"/>
                </a:solidFill>
              </a:rPr>
              <a:t>, DNA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RNA </a:t>
            </a:r>
            <a:r>
              <a:rPr lang="en-US" dirty="0" err="1">
                <a:solidFill>
                  <a:schemeClr val="tx1"/>
                </a:solidFill>
              </a:rPr>
              <a:t>saja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bereproduksi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dianggap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makhluk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hidup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Bersifat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aseluler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organel-organel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partikel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molekul</a:t>
            </a:r>
            <a:r>
              <a:rPr lang="en-US" dirty="0">
                <a:solidFill>
                  <a:schemeClr val="tx1"/>
                </a:solidFill>
              </a:rPr>
              <a:t>) yang </a:t>
            </a:r>
            <a:r>
              <a:rPr lang="en-US" dirty="0" err="1">
                <a:solidFill>
                  <a:schemeClr val="tx1"/>
                </a:solidFill>
              </a:rPr>
              <a:t>disebut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virion</a:t>
            </a:r>
            <a:endParaRPr lang="en-US" dirty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Bagian-</a:t>
            </a:r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dirty="0" err="1" smtClean="0"/>
              <a:t>partikel</a:t>
            </a:r>
            <a:r>
              <a:rPr lang="en-US" b="1" dirty="0" smtClean="0"/>
              <a:t> virus (</a:t>
            </a:r>
            <a:r>
              <a:rPr lang="en-US" b="1" dirty="0" err="1" smtClean="0"/>
              <a:t>virion</a:t>
            </a:r>
            <a:r>
              <a:rPr lang="en-US" b="1" dirty="0" smtClean="0"/>
              <a:t>)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Bagian </a:t>
            </a:r>
            <a:r>
              <a:rPr lang="en-US" sz="2400" dirty="0" err="1">
                <a:solidFill>
                  <a:schemeClr val="tx1"/>
                </a:solidFill>
              </a:rPr>
              <a:t>luar</a:t>
            </a:r>
            <a:r>
              <a:rPr lang="en-US" sz="2400" dirty="0">
                <a:solidFill>
                  <a:schemeClr val="tx1"/>
                </a:solidFill>
              </a:rPr>
              <a:t> :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Kapsid</a:t>
            </a:r>
            <a:r>
              <a:rPr lang="en-US" sz="2400" dirty="0">
                <a:solidFill>
                  <a:schemeClr val="tx1"/>
                </a:solidFill>
              </a:rPr>
              <a:t> (protein)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Selubung</a:t>
            </a:r>
            <a:r>
              <a:rPr lang="en-US" sz="2400" dirty="0">
                <a:solidFill>
                  <a:schemeClr val="tx1"/>
                </a:solidFill>
              </a:rPr>
              <a:t> protein (</a:t>
            </a:r>
            <a:r>
              <a:rPr lang="en-US" sz="2400" dirty="0" err="1">
                <a:solidFill>
                  <a:schemeClr val="tx1"/>
                </a:solidFill>
              </a:rPr>
              <a:t>pembungkus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nuklet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Bagian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Molekul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nuklet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pembawa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genetika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Berbagai</a:t>
            </a:r>
            <a:r>
              <a:rPr lang="en-US" sz="2400" dirty="0">
                <a:solidFill>
                  <a:schemeClr val="tx1"/>
                </a:solidFill>
              </a:rPr>
              <a:t> protein (</a:t>
            </a:r>
            <a:r>
              <a:rPr lang="en-US" sz="2400" dirty="0" err="1">
                <a:solidFill>
                  <a:schemeClr val="tx1"/>
                </a:solidFill>
              </a:rPr>
              <a:t>enzim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61" t="25000" r="22092" b="20689"/>
          <a:stretch>
            <a:fillRect/>
          </a:stretch>
        </p:blipFill>
        <p:spPr bwMode="auto">
          <a:xfrm>
            <a:off x="926192" y="1461181"/>
            <a:ext cx="7579179" cy="46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67" t="21552" r="20636" b="22629"/>
          <a:stretch>
            <a:fillRect/>
          </a:stretch>
        </p:blipFill>
        <p:spPr bwMode="auto">
          <a:xfrm>
            <a:off x="1072696" y="1332821"/>
            <a:ext cx="7461704" cy="454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dirty="0" smtClean="0"/>
              <a:t>Pengertian</a:t>
            </a:r>
            <a:br>
              <a:rPr lang="id-ID" sz="2400" b="1" dirty="0" smtClean="0"/>
            </a:br>
            <a:r>
              <a:rPr lang="id-ID" sz="2400" b="1" dirty="0" smtClean="0"/>
              <a:t>Infeksi</a:t>
            </a:r>
            <a:endParaRPr lang="id-ID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Infeksi terjadi ketika ada organisme asing masuk ke dalam tubuh manusia dan dapat membahayakan manusia.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Organisme tersebut akan menggunakan tubuh manusia untuk bereproduksi dan berkoloni.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Organisme yang dapat menimbulkan infeksi adalah :</a:t>
            </a:r>
          </a:p>
          <a:p>
            <a:pPr marL="563138" indent="-457200">
              <a:buClrTx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Bakteri</a:t>
            </a:r>
          </a:p>
          <a:p>
            <a:pPr marL="563138" indent="-457200">
              <a:buClrTx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Virus</a:t>
            </a:r>
          </a:p>
          <a:p>
            <a:pPr marL="563138" indent="-457200">
              <a:buClrTx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Protozoa</a:t>
            </a:r>
          </a:p>
          <a:p>
            <a:pPr marL="563138" indent="-457200">
              <a:buClrTx/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Cacing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9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 smtClean="0"/>
              <a:t>Peran</a:t>
            </a:r>
            <a:r>
              <a:rPr lang="en-US" sz="2400" b="1" dirty="0" smtClean="0"/>
              <a:t> virus </a:t>
            </a:r>
            <a:r>
              <a:rPr lang="en-US" sz="2400" b="1" dirty="0" err="1" smtClean="0"/>
              <a:t>bagi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manusia</a:t>
            </a:r>
            <a:endParaRPr lang="en-US" sz="24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1). HIV (Human Immunodeficiency Virus) -&gt; AIDS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2). Virus hepatitis (Hepatitis virus) -&gt; hepatitis B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3). Measles virus -&gt; </a:t>
            </a:r>
            <a:r>
              <a:rPr lang="en-US" dirty="0" err="1">
                <a:solidFill>
                  <a:schemeClr val="tx1"/>
                </a:solidFill>
              </a:rPr>
              <a:t>cacar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4). Mumps virus -&gt; </a:t>
            </a:r>
            <a:r>
              <a:rPr lang="en-US" dirty="0" err="1">
                <a:solidFill>
                  <a:schemeClr val="tx1"/>
                </a:solidFill>
              </a:rPr>
              <a:t>gondong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5). </a:t>
            </a:r>
            <a:r>
              <a:rPr lang="en-US" dirty="0" err="1">
                <a:solidFill>
                  <a:schemeClr val="tx1"/>
                </a:solidFill>
              </a:rPr>
              <a:t>Rabiez</a:t>
            </a:r>
            <a:r>
              <a:rPr lang="en-US" dirty="0">
                <a:solidFill>
                  <a:schemeClr val="tx1"/>
                </a:solidFill>
              </a:rPr>
              <a:t> virus (Virus rabies) -&gt; rabies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6). Virus </a:t>
            </a:r>
            <a:r>
              <a:rPr lang="en-US" dirty="0" err="1">
                <a:solidFill>
                  <a:schemeClr val="tx1"/>
                </a:solidFill>
              </a:rPr>
              <a:t>influenca</a:t>
            </a:r>
            <a:r>
              <a:rPr lang="en-US" dirty="0">
                <a:solidFill>
                  <a:schemeClr val="tx1"/>
                </a:solidFill>
              </a:rPr>
              <a:t> -&gt; flu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7). </a:t>
            </a:r>
            <a:r>
              <a:rPr lang="en-US" dirty="0" err="1">
                <a:solidFill>
                  <a:schemeClr val="tx1"/>
                </a:solidFill>
              </a:rPr>
              <a:t>dll</a:t>
            </a:r>
            <a:endParaRPr lang="en-US" dirty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1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Virus Influenza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Influenza,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sebutan</a:t>
            </a:r>
            <a:r>
              <a:rPr lang="en-US" dirty="0">
                <a:solidFill>
                  <a:schemeClr val="tx1"/>
                </a:solidFill>
              </a:rPr>
              <a:t> flu,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penyakit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menular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disebabkan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 virus RNA 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familia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Orthomyxoviridae</a:t>
            </a:r>
            <a:r>
              <a:rPr lang="en-US" dirty="0">
                <a:solidFill>
                  <a:schemeClr val="tx1"/>
                </a:solidFill>
              </a:rPr>
              <a:t> (virus influenza)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Menyerang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unggas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mamalia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Gejala</a:t>
            </a:r>
            <a:r>
              <a:rPr lang="en-US" dirty="0">
                <a:solidFill>
                  <a:schemeClr val="tx1"/>
                </a:solidFill>
              </a:rPr>
              <a:t> yang paling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penyakit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menggigil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demam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nyeri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tenggorokan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nyeri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nyeri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batuk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kelemahan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 rasa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nyaman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059" y="1652815"/>
            <a:ext cx="8415337" cy="48197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buNone/>
              <a:defRPr/>
            </a:pPr>
            <a:r>
              <a:rPr lang="en-US" dirty="0" err="1">
                <a:latin typeface="+mn-lt"/>
              </a:rPr>
              <a:t>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menyebar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: </a:t>
            </a:r>
          </a:p>
          <a:p>
            <a:pPr algn="l">
              <a:buFontTx/>
              <a:buNone/>
              <a:defRPr/>
            </a:pPr>
            <a:r>
              <a:rPr lang="en-US" dirty="0">
                <a:latin typeface="+mn-lt"/>
              </a:rPr>
              <a:t> 1. </a:t>
            </a:r>
            <a:r>
              <a:rPr lang="en-US" dirty="0" err="1">
                <a:latin typeface="+mn-lt"/>
              </a:rPr>
              <a:t>penularan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langsung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saat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orang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terinfeksi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bersin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lendir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hidung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masuk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secara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langsung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mata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hidung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mulut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orang</a:t>
            </a:r>
            <a:r>
              <a:rPr lang="en-US" dirty="0">
                <a:latin typeface="+mn-lt"/>
              </a:rPr>
              <a:t> lain)</a:t>
            </a:r>
          </a:p>
          <a:p>
            <a:pPr algn="l">
              <a:buFontTx/>
              <a:buNone/>
              <a:defRPr/>
            </a:pPr>
            <a:r>
              <a:rPr lang="en-US" dirty="0">
                <a:latin typeface="+mn-lt"/>
              </a:rPr>
              <a:t> 2. </a:t>
            </a:r>
            <a:r>
              <a:rPr lang="en-US" dirty="0" err="1">
                <a:latin typeface="+mn-lt"/>
              </a:rPr>
              <a:t>melalui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udara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saat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seseorang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menghirup</a:t>
            </a:r>
            <a:r>
              <a:rPr lang="en-US" dirty="0">
                <a:latin typeface="+mn-lt"/>
              </a:rPr>
              <a:t> aerosol (</a:t>
            </a:r>
            <a:r>
              <a:rPr lang="en-US" dirty="0" err="1">
                <a:latin typeface="+mn-lt"/>
              </a:rPr>
              <a:t>butiran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cairan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kecil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dalam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udara</a:t>
            </a:r>
            <a:r>
              <a:rPr lang="en-US" dirty="0">
                <a:latin typeface="+mn-lt"/>
              </a:rPr>
              <a:t>) yang </a:t>
            </a:r>
            <a:r>
              <a:rPr lang="en-US" dirty="0" err="1">
                <a:latin typeface="+mn-lt"/>
              </a:rPr>
              <a:t>dihasilkan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orang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terinfeksi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batuk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bersin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atau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meludah</a:t>
            </a:r>
            <a:r>
              <a:rPr lang="en-US" dirty="0">
                <a:latin typeface="+mn-lt"/>
              </a:rPr>
              <a:t>)</a:t>
            </a:r>
          </a:p>
          <a:p>
            <a:pPr algn="l">
              <a:buFontTx/>
              <a:buNone/>
              <a:defRPr/>
            </a:pPr>
            <a:r>
              <a:rPr lang="en-US" dirty="0">
                <a:latin typeface="+mn-lt"/>
              </a:rPr>
              <a:t> 3. </a:t>
            </a:r>
            <a:r>
              <a:rPr lang="en-US" dirty="0" err="1">
                <a:latin typeface="+mn-lt"/>
              </a:rPr>
              <a:t>melalui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penularan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tangan-ke-mata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tangan-ke-hidung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atau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tangan-ke-mulut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baik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permukaan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terkontaminasi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atau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kontak</a:t>
            </a:r>
            <a:r>
              <a:rPr lang="en-US" dirty="0">
                <a:latin typeface="+mn-lt"/>
              </a:rPr>
              <a:t> personal </a:t>
            </a:r>
            <a:r>
              <a:rPr lang="en-US" dirty="0" err="1">
                <a:latin typeface="+mn-lt"/>
              </a:rPr>
              <a:t>langsung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seperti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bersalaman</a:t>
            </a:r>
            <a:r>
              <a:rPr lang="en-US" dirty="0">
                <a:latin typeface="+mn-lt"/>
              </a:rPr>
              <a:t>. </a:t>
            </a:r>
          </a:p>
          <a:p>
            <a:pPr algn="l">
              <a:buFontTx/>
              <a:buNone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5599" y="1780041"/>
            <a:ext cx="8383587" cy="1273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latin typeface="+mn-lt"/>
              </a:rPr>
              <a:t>Pengobatan</a:t>
            </a:r>
            <a:r>
              <a:rPr lang="en-US" dirty="0">
                <a:latin typeface="+mn-lt"/>
              </a:rPr>
              <a:t> : antivirus flu </a:t>
            </a:r>
          </a:p>
          <a:p>
            <a:pPr marL="342900" indent="-342900" algn="l"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latin typeface="+mn-lt"/>
              </a:rPr>
              <a:t>Pencegahan</a:t>
            </a:r>
            <a:r>
              <a:rPr lang="en-US" dirty="0">
                <a:latin typeface="+mn-lt"/>
              </a:rPr>
              <a:t> : </a:t>
            </a:r>
            <a:r>
              <a:rPr lang="en-US" dirty="0" err="1">
                <a:latin typeface="+mn-lt"/>
              </a:rPr>
              <a:t>vaksinasi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menutup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hidung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mulut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saat</a:t>
            </a:r>
            <a:r>
              <a:rPr lang="en-US" dirty="0">
                <a:latin typeface="+mn-lt"/>
              </a:rPr>
              <a:t> </a:t>
            </a:r>
            <a:r>
              <a:rPr lang="id-ID" dirty="0" smtClean="0">
                <a:latin typeface="+mn-lt"/>
              </a:rPr>
              <a:t>    </a:t>
            </a:r>
            <a:r>
              <a:rPr lang="en-US" dirty="0" err="1" smtClean="0">
                <a:latin typeface="+mn-lt"/>
              </a:rPr>
              <a:t>bersin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/ </a:t>
            </a:r>
            <a:r>
              <a:rPr lang="en-US" dirty="0" err="1">
                <a:latin typeface="+mn-lt"/>
              </a:rPr>
              <a:t>batuk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tissue, </a:t>
            </a:r>
            <a:r>
              <a:rPr lang="en-US" dirty="0" err="1">
                <a:latin typeface="+mn-lt"/>
              </a:rPr>
              <a:t>memakai</a:t>
            </a:r>
            <a:r>
              <a:rPr lang="en-US" dirty="0">
                <a:latin typeface="+mn-lt"/>
              </a:rPr>
              <a:t> masker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52903" y="3069706"/>
            <a:ext cx="3548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id-ID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Protozoa</a:t>
            </a:r>
            <a:endParaRPr lang="id-ID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5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9" y="1278101"/>
            <a:ext cx="2233481" cy="2742740"/>
          </a:xfrm>
        </p:spPr>
        <p:txBody>
          <a:bodyPr/>
          <a:lstStyle/>
          <a:p>
            <a:r>
              <a:rPr lang="id-ID" sz="2400" b="1" dirty="0" smtClean="0"/>
              <a:t>Definisi Protozoa</a:t>
            </a:r>
            <a:endParaRPr lang="id-ID" sz="24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2266" y="1408730"/>
                <a:ext cx="5518325" cy="4646827"/>
              </a:xfrm>
            </p:spPr>
            <p:txBody>
              <a:bodyPr/>
              <a:lstStyle/>
              <a:p>
                <a:pPr>
                  <a:buClr>
                    <a:srgbClr val="CC0099"/>
                  </a:buClr>
                  <a:buFont typeface="Wingdings" panose="05000000000000000000" pitchFamily="2" charset="2"/>
                  <a:buChar char="Ø"/>
                </a:pPr>
                <a:r>
                  <a:rPr lang="id-ID" dirty="0" smtClean="0">
                    <a:solidFill>
                      <a:schemeClr val="tx1"/>
                    </a:solidFill>
                  </a:rPr>
                  <a:t>Mikroorganisme bersel tunggal dalam kingdom protista.</a:t>
                </a:r>
              </a:p>
              <a:p>
                <a:pPr>
                  <a:buClr>
                    <a:srgbClr val="CC0099"/>
                  </a:buClr>
                  <a:buFont typeface="Wingdings" panose="05000000000000000000" pitchFamily="2" charset="2"/>
                  <a:buChar char="Ø"/>
                </a:pPr>
                <a:r>
                  <a:rPr lang="id-ID" dirty="0" smtClean="0">
                    <a:solidFill>
                      <a:schemeClr val="tx1"/>
                    </a:solidFill>
                  </a:rPr>
                  <a:t>Protozoa ( berasal dari bahasa Yunani       Protos: pertama; zoon: hewan)</a:t>
                </a:r>
              </a:p>
              <a:p>
                <a:pPr>
                  <a:buClr>
                    <a:srgbClr val="CC0099"/>
                  </a:buClr>
                  <a:buFont typeface="Wingdings" panose="05000000000000000000" pitchFamily="2" charset="2"/>
                  <a:buChar char="Ø"/>
                </a:pPr>
                <a:r>
                  <a:rPr lang="id-ID" dirty="0" smtClean="0">
                    <a:solidFill>
                      <a:schemeClr val="tx1"/>
                    </a:solidFill>
                  </a:rPr>
                  <a:t>Sel tunggal      1 sel melakukan berbagai fungsi</a:t>
                </a:r>
              </a:p>
              <a:p>
                <a:pPr>
                  <a:buClr>
                    <a:srgbClr val="CC0099"/>
                  </a:buClr>
                  <a:buFont typeface="Wingdings" panose="05000000000000000000" pitchFamily="2" charset="2"/>
                  <a:buChar char="Ø"/>
                </a:pPr>
                <a:r>
                  <a:rPr lang="id-ID" dirty="0" smtClean="0">
                    <a:solidFill>
                      <a:schemeClr val="tx1"/>
                    </a:solidFill>
                  </a:rPr>
                  <a:t>Kebanyakan protozoa tidak menyebabkan penyakit, hanya sedikit protozoa yang menimbulkan penyakit seperti Plasmodium sp.</a:t>
                </a:r>
              </a:p>
              <a:p>
                <a:pPr>
                  <a:buClr>
                    <a:srgbClr val="CC0099"/>
                  </a:buClr>
                  <a:buFont typeface="Wingdings" panose="05000000000000000000" pitchFamily="2" charset="2"/>
                  <a:buChar char="Ø"/>
                </a:pPr>
                <a:r>
                  <a:rPr lang="id-ID" dirty="0" smtClean="0">
                    <a:solidFill>
                      <a:schemeClr val="tx1"/>
                    </a:solidFill>
                  </a:rPr>
                  <a:t>Protozoa berukuran sekitar 1-150 </a:t>
                </a:r>
                <a14:m>
                  <m:oMath xmlns:m="http://schemas.openxmlformats.org/officeDocument/2006/math"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dan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penampilan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berbeda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beda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setiap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spesies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2266" y="1408730"/>
                <a:ext cx="5518325" cy="4646827"/>
              </a:xfrm>
              <a:blipFill rotWithShape="0">
                <a:blip r:embed="rId2" cstate="print"/>
                <a:stretch>
                  <a:fillRect r="-18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4906702" y="3110909"/>
            <a:ext cx="31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35913" y="3685296"/>
            <a:ext cx="22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50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9325" y="406400"/>
            <a:ext cx="7315200" cy="1277938"/>
          </a:xfrm>
        </p:spPr>
        <p:txBody>
          <a:bodyPr/>
          <a:lstStyle/>
          <a:p>
            <a:r>
              <a:rPr lang="id-ID" sz="2800" b="1" dirty="0" smtClean="0"/>
              <a:t>Struktur Protozoa</a:t>
            </a:r>
            <a:endParaRPr lang="id-ID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9794"/>
          <a:stretch/>
        </p:blipFill>
        <p:spPr>
          <a:xfrm>
            <a:off x="1284094" y="1683656"/>
            <a:ext cx="7006215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178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dirty="0" smtClean="0"/>
              <a:t>Sumber Infeksi</a:t>
            </a:r>
            <a:endParaRPr lang="id-ID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Air dan tanah yang terkontaminasi protozoa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Makanan yang kurang bersih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Vektor serangga 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Hewan liar dan hewan ternak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Manusia 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8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dirty="0" smtClean="0"/>
              <a:t>Klasifikasi Protozoa</a:t>
            </a:r>
            <a:endParaRPr lang="id-ID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rgbClr val="CC0099"/>
              </a:buClr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Protozoa dibagi menjadi 4 filum :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Sarcomastigophora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Apicomplexa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Microspora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Ciliophora</a:t>
            </a: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94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dirty="0" smtClean="0"/>
              <a:t>Plasmodium sp.</a:t>
            </a:r>
            <a:endParaRPr lang="id-ID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04457" y="1364344"/>
            <a:ext cx="5878286" cy="5239656"/>
          </a:xfrm>
        </p:spPr>
        <p:txBody>
          <a:bodyPr>
            <a:normAutofit/>
          </a:bodyPr>
          <a:lstStyle/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Termasuk dalam filum apicomplexa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Gejala : Biasanya muncul 2 minggu setelah tergigit nyamuk, demam yang terjadi 3-4 hari sekali, menggigil, panas dingin, sakit 		      kepala dan berkeringat.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Ditularkan oleh nyamuk Anopheles betina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Dapat </a:t>
            </a:r>
            <a:r>
              <a:rPr lang="id-ID" dirty="0" smtClean="0">
                <a:solidFill>
                  <a:schemeClr val="tx1"/>
                </a:solidFill>
              </a:rPr>
              <a:t>menyebabkan anemia serta hati, limpa dan ginjal membesar.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Obat : anti-malaria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Pencegahan : menutup kulit dengan memakai celana panjang dan baju berlengan panjang, memakai krim pelindung gigitan nyamuk, menggukakan spray anti nyamuk.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77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13551" y="3048450"/>
            <a:ext cx="330731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  <a:defRPr/>
            </a:pPr>
            <a:r>
              <a:rPr lang="en-US" sz="5400" b="1" spc="50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BAKTERI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1325" y="2890958"/>
            <a:ext cx="4055875" cy="19205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id-ID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Helminths</a:t>
            </a:r>
          </a:p>
          <a:p>
            <a:pPr algn="ctr">
              <a:buNone/>
            </a:pPr>
            <a:r>
              <a:rPr lang="id-ID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(cacing)</a:t>
            </a:r>
            <a:endParaRPr lang="id-ID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55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dirty="0" smtClean="0"/>
              <a:t>Definisi Helminths</a:t>
            </a:r>
            <a:endParaRPr lang="id-ID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5938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Organisme multiseluler dan besar yang dapat terlihat oleh mata saat fase dewasa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Helminths dibagi menjadi 3 yaitu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Cestoda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Trematoda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Nematoda</a:t>
            </a:r>
          </a:p>
          <a:p>
            <a:pPr marL="105938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Mempunyai 3 bentuk :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smtClean="0">
                <a:solidFill>
                  <a:schemeClr val="tx1"/>
                </a:solidFill>
              </a:rPr>
              <a:t>Telur, larva, dan dewasa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xmlns="" val="189276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dirty="0" smtClean="0"/>
              <a:t>Cacing pita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Dibagi menjadi 2 yaitu 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Taenia Saginata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Taenia </a:t>
            </a:r>
            <a:r>
              <a:rPr lang="id-ID" sz="2400" dirty="0" smtClean="0">
                <a:solidFill>
                  <a:schemeClr val="tx1"/>
                </a:solidFill>
              </a:rPr>
              <a:t>Solium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Siklus hidupnya melalui 2 host yaitu sapi (Taenia saginata) atau babi (Taenia solium) dan manusia.</a:t>
            </a:r>
            <a:endParaRPr lang="id-ID" sz="2400" dirty="0">
              <a:solidFill>
                <a:schemeClr val="tx1"/>
              </a:solidFill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Cacing ini dapat masuk ke manusia jika memakan daging sapi atau babi yang mengandung larva cacing ini dan belum matang sepenuhnya.</a:t>
            </a: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5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6686" y="1624920"/>
            <a:ext cx="8223250" cy="4545012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Gejala yang muncul : Mual, nafsu menurun, diare, sakit perut, 				       penurunan berat badan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Pada kasus yang parah dapat menyebabkan :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Usus buntu, iritasi usus, kerusakan usus, gangguan pankreas dan saluran  empedu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Obat : anti-helminths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1"/>
                </a:solidFill>
              </a:rPr>
              <a:t>Pencegahan : Hindari makan daging yang tidak matang sempurna, cuci bersih semua sayur dan buah, cuci tangan dengan sabun sebelum makan dan setelah dari toilet.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7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5" y="882784"/>
            <a:ext cx="2233481" cy="3741013"/>
          </a:xfrm>
        </p:spPr>
        <p:txBody>
          <a:bodyPr/>
          <a:lstStyle/>
          <a:p>
            <a:r>
              <a:rPr lang="id-ID" sz="2400" b="1" dirty="0" smtClean="0"/>
              <a:t>CIRI-CIRI BAKTERI</a:t>
            </a:r>
            <a:endParaRPr lang="id-ID" sz="24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6780" y="653143"/>
            <a:ext cx="5518325" cy="4646827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Bakteri berasal dari bahasa Yunani, bacterion yang berarti batang kecil.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O</a:t>
            </a:r>
            <a:r>
              <a:rPr lang="id-ID" sz="2400" dirty="0" smtClean="0">
                <a:solidFill>
                  <a:schemeClr val="tx1"/>
                </a:solidFill>
              </a:rPr>
              <a:t>rganisme </a:t>
            </a:r>
            <a:r>
              <a:rPr lang="id-ID" sz="2400" dirty="0" smtClean="0">
                <a:solidFill>
                  <a:schemeClr val="tx1"/>
                </a:solidFill>
              </a:rPr>
              <a:t>uniseluller yang hidup bebas dan terdapat dimana-mana</a:t>
            </a:r>
            <a:r>
              <a:rPr lang="id-ID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</a:rPr>
              <a:t>Memiliki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dinding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sel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tersusun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senyawa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peptidoglikan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Clr>
                <a:srgbClr val="CC0099"/>
              </a:buClr>
              <a:buNone/>
            </a:pPr>
            <a:endParaRPr lang="id-ID" dirty="0" smtClean="0">
              <a:solidFill>
                <a:srgbClr val="003300"/>
              </a:solidFill>
            </a:endParaRPr>
          </a:p>
        </p:txBody>
      </p:sp>
      <p:sp>
        <p:nvSpPr>
          <p:cNvPr id="20486" name="WordArt 6" descr="White marble"/>
          <p:cNvSpPr>
            <a:spLocks noChangeArrowheads="1" noChangeShapeType="1" noTextEdit="1"/>
          </p:cNvSpPr>
          <p:nvPr/>
        </p:nvSpPr>
        <p:spPr bwMode="auto">
          <a:xfrm>
            <a:off x="1908175" y="406400"/>
            <a:ext cx="571817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  <a:defRPr/>
            </a:pPr>
            <a:endParaRPr lang="en-US" sz="3200" b="1" kern="1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2" descr="White marble"/>
          <p:cNvSpPr>
            <a:spLocks noChangeArrowheads="1" noChangeShapeType="1" noTextEdit="1"/>
          </p:cNvSpPr>
          <p:nvPr/>
        </p:nvSpPr>
        <p:spPr bwMode="auto">
          <a:xfrm>
            <a:off x="2395537" y="708026"/>
            <a:ext cx="4899025" cy="68580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  <a:defRPr/>
            </a:pPr>
            <a:r>
              <a:rPr lang="en-US" sz="3600" b="1" kern="10" spc="50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STRUKTUR BAKTERI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3652838" y="6019800"/>
            <a:ext cx="2384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57" tIns="48978" rIns="97957" bIns="48978">
            <a:spAutoFit/>
          </a:bodyPr>
          <a:lstStyle>
            <a:lvl1pPr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79488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defTabSz="9794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defTabSz="9794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defTabSz="9794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defTabSz="9794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endParaRPr lang="id-ID" sz="1900">
              <a:latin typeface="Arial" panose="020B0604020202020204" pitchFamily="34" charset="0"/>
            </a:endParaRPr>
          </a:p>
        </p:txBody>
      </p:sp>
      <p:pic>
        <p:nvPicPr>
          <p:cNvPr id="18440" name="Picture 8" descr="Picture 0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462088"/>
            <a:ext cx="63563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 smtClean="0"/>
              <a:t>Susunan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tubuh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bakteri</a:t>
            </a:r>
            <a:endParaRPr lang="en-US" sz="2400" b="1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4209" y="1434326"/>
            <a:ext cx="5518325" cy="4646827"/>
          </a:xfrm>
        </p:spPr>
        <p:txBody>
          <a:bodyPr/>
          <a:lstStyle/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 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Dinding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sel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Membran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sel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Bersifat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selektif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permeabel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hanya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zat-zat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tertentu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yg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masuk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Sitoplasma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mengandung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komponen-komponen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sel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endParaRPr lang="en-US" sz="2900" dirty="0" smtClean="0"/>
          </a:p>
          <a:p>
            <a:pPr marL="654050" indent="-654050">
              <a:buFontTx/>
              <a:buNone/>
            </a:pPr>
            <a:endParaRPr lang="en-US" sz="2900" dirty="0" smtClean="0"/>
          </a:p>
          <a:p>
            <a:pPr marL="654050" indent="-654050">
              <a:buFontTx/>
              <a:buNone/>
            </a:pPr>
            <a:endParaRPr 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71538" y="1422400"/>
            <a:ext cx="6821034" cy="5892800"/>
          </a:xfrm>
        </p:spPr>
        <p:txBody>
          <a:bodyPr/>
          <a:lstStyle/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4. </a:t>
            </a:r>
            <a:r>
              <a:rPr lang="en-US" sz="2400" dirty="0" err="1" smtClean="0">
                <a:solidFill>
                  <a:schemeClr val="tx1"/>
                </a:solidFill>
              </a:rPr>
              <a:t>Mesosom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penghasil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energi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5. </a:t>
            </a:r>
            <a:r>
              <a:rPr lang="en-US" sz="2400" dirty="0" err="1" smtClean="0">
                <a:solidFill>
                  <a:schemeClr val="tx1"/>
                </a:solidFill>
              </a:rPr>
              <a:t>Ribosom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sintesa</a:t>
            </a:r>
            <a:r>
              <a:rPr lang="en-US" sz="2400" dirty="0" smtClean="0">
                <a:solidFill>
                  <a:schemeClr val="tx1"/>
                </a:solidFill>
              </a:rPr>
              <a:t> protein</a:t>
            </a: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 Flagella</a:t>
            </a: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alat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gerak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7. </a:t>
            </a:r>
            <a:r>
              <a:rPr lang="en-US" sz="2400" dirty="0" err="1" smtClean="0">
                <a:solidFill>
                  <a:schemeClr val="tx1"/>
                </a:solidFill>
              </a:rPr>
              <a:t>Phili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54050" indent="-65405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alat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melekat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tempat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organisme</a:t>
            </a:r>
            <a:r>
              <a:rPr lang="en-US" sz="2400" dirty="0" smtClean="0">
                <a:solidFill>
                  <a:schemeClr val="tx1"/>
                </a:solidFill>
              </a:rPr>
              <a:t> lain.</a:t>
            </a:r>
          </a:p>
          <a:p>
            <a:pPr marL="654050" indent="-654050"/>
            <a:endParaRPr 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28a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556658"/>
            <a:ext cx="6197600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935867" y="3309597"/>
            <a:ext cx="432276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57" tIns="48978" rIns="97957" bIns="48978">
            <a:spAutoFit/>
          </a:bodyPr>
          <a:lstStyle/>
          <a:p>
            <a:pPr algn="l" defTabSz="979488" eaLnBrk="0" hangingPunct="0">
              <a:spcBef>
                <a:spcPct val="50000"/>
              </a:spcBef>
              <a:buFontTx/>
              <a:buNone/>
              <a:defRPr/>
            </a:pPr>
            <a:r>
              <a:rPr lang="id-ID" sz="3500" b="1" dirty="0">
                <a:latin typeface="+mn-lt"/>
              </a:rPr>
              <a:t>Coccus</a:t>
            </a:r>
            <a:r>
              <a:rPr lang="en-US" sz="3500" b="1" dirty="0">
                <a:latin typeface="+mn-lt"/>
              </a:rPr>
              <a:t> (bola)</a:t>
            </a:r>
            <a:endParaRPr lang="id-ID" sz="3500" b="1" dirty="0">
              <a:latin typeface="+mn-lt"/>
            </a:endParaRPr>
          </a:p>
        </p:txBody>
      </p:sp>
      <p:pic>
        <p:nvPicPr>
          <p:cNvPr id="49158" name="Picture 6" descr="28b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607" y="4140200"/>
            <a:ext cx="5326062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067289" y="5820116"/>
            <a:ext cx="3927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57" tIns="48978" rIns="97957" bIns="48978">
            <a:spAutoFit/>
          </a:bodyPr>
          <a:lstStyle/>
          <a:p>
            <a:pPr algn="l" defTabSz="979488" eaLnBrk="0" hangingPunct="0">
              <a:spcBef>
                <a:spcPct val="50000"/>
              </a:spcBef>
              <a:buFontTx/>
              <a:buNone/>
              <a:defRPr/>
            </a:pPr>
            <a:r>
              <a:rPr lang="id-ID" sz="3500" b="1" dirty="0">
                <a:latin typeface="+mn-lt"/>
              </a:rPr>
              <a:t>Basillus</a:t>
            </a:r>
            <a:r>
              <a:rPr lang="en-US" sz="3500" b="1" dirty="0">
                <a:latin typeface="+mn-lt"/>
              </a:rPr>
              <a:t> (</a:t>
            </a:r>
            <a:r>
              <a:rPr lang="en-US" sz="3500" b="1" dirty="0" err="1">
                <a:latin typeface="+mn-lt"/>
              </a:rPr>
              <a:t>batang</a:t>
            </a:r>
            <a:r>
              <a:rPr lang="en-US" sz="3500" b="1" dirty="0">
                <a:latin typeface="+mn-lt"/>
              </a:rPr>
              <a:t>)</a:t>
            </a:r>
            <a:endParaRPr lang="id-ID" sz="3500" b="1" dirty="0">
              <a:latin typeface="+mn-lt"/>
            </a:endParaRPr>
          </a:p>
        </p:txBody>
      </p:sp>
      <p:sp>
        <p:nvSpPr>
          <p:cNvPr id="49160" name="WordArt 8" descr="White marble">
            <a:hlinkClick r:id="rId4" action="ppaction://hlinkfile"/>
          </p:cNvPr>
          <p:cNvSpPr>
            <a:spLocks noChangeArrowheads="1" noChangeShapeType="1" noTextEdit="1"/>
          </p:cNvSpPr>
          <p:nvPr/>
        </p:nvSpPr>
        <p:spPr bwMode="auto">
          <a:xfrm>
            <a:off x="2460852" y="832759"/>
            <a:ext cx="4535033" cy="531471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None/>
              <a:defRPr/>
            </a:pPr>
            <a:r>
              <a:rPr lang="en-US" sz="3600" b="1" kern="10" spc="50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BENTUK BAKTERI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8" y="795698"/>
            <a:ext cx="2317201" cy="3741013"/>
          </a:xfrm>
        </p:spPr>
        <p:txBody>
          <a:bodyPr/>
          <a:lstStyle/>
          <a:p>
            <a:r>
              <a:rPr lang="en-US" sz="2400" b="1" dirty="0" smtClean="0"/>
              <a:t>BERDASAR KEBUTUHAN OKSIGEN (RESPIRAS</a:t>
            </a:r>
            <a:r>
              <a:rPr lang="id-ID" sz="2400" b="1" dirty="0" smtClean="0"/>
              <a:t>I</a:t>
            </a:r>
            <a:r>
              <a:rPr lang="en-US" sz="2400" b="1" dirty="0" smtClean="0"/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838" y="795698"/>
            <a:ext cx="5518325" cy="4646827"/>
          </a:xfrm>
        </p:spPr>
        <p:txBody>
          <a:bodyPr/>
          <a:lstStyle/>
          <a:p>
            <a:pPr>
              <a:buClr>
                <a:srgbClr val="CC0099"/>
              </a:buClr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</a:rPr>
              <a:t>AEROB</a:t>
            </a:r>
          </a:p>
          <a:p>
            <a:pPr>
              <a:buClr>
                <a:srgbClr val="CC0099"/>
              </a:buClr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Perlu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oksigen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bebas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memecah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zat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senang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hidup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lingkungan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lembab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cukup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udara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chemeClr val="tx1"/>
                </a:solidFill>
              </a:rPr>
              <a:t>Mycobacterium tuberculosis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menyebabkan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penyakit</a:t>
            </a:r>
            <a:r>
              <a:rPr lang="en-US" sz="2400" dirty="0" smtClean="0">
                <a:solidFill>
                  <a:schemeClr val="tx1"/>
                </a:solidFill>
              </a:rPr>
              <a:t> TBC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pernafasan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i="1" dirty="0" smtClean="0">
                <a:solidFill>
                  <a:schemeClr val="tx1"/>
                </a:solidFill>
              </a:rPr>
              <a:t>	</a:t>
            </a:r>
          </a:p>
          <a:p>
            <a:pPr lvl="1"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en-US" sz="2400" i="1" dirty="0" err="1" smtClean="0">
                <a:solidFill>
                  <a:schemeClr val="tx1"/>
                </a:solidFill>
              </a:rPr>
              <a:t>Nitrobacter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None/>
            </a:pPr>
            <a:endParaRPr lang="en-US" sz="16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· SlidesCarnival</Template>
  <TotalTime>1879</TotalTime>
  <Words>740</Words>
  <Application>Microsoft Office PowerPoint</Application>
  <PresentationFormat>Custom</PresentationFormat>
  <Paragraphs>166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Kent template</vt:lpstr>
      <vt:lpstr>Slide 1</vt:lpstr>
      <vt:lpstr>Pengertian Infeksi</vt:lpstr>
      <vt:lpstr>Slide 3</vt:lpstr>
      <vt:lpstr>CIRI-CIRI BAKTERI</vt:lpstr>
      <vt:lpstr>Slide 5</vt:lpstr>
      <vt:lpstr>Susunan tubuh bakteri</vt:lpstr>
      <vt:lpstr>Slide 7</vt:lpstr>
      <vt:lpstr>Slide 8</vt:lpstr>
      <vt:lpstr>BERDASAR KEBUTUHAN OKSIGEN (RESPIRASI)</vt:lpstr>
      <vt:lpstr>Slide 10</vt:lpstr>
      <vt:lpstr>BERDASAR PENGECATAN GRAM</vt:lpstr>
      <vt:lpstr>Slide 12</vt:lpstr>
      <vt:lpstr>Mycobacterium tuberculosis</vt:lpstr>
      <vt:lpstr>Clostridium tetani</vt:lpstr>
      <vt:lpstr>Slide 15</vt:lpstr>
      <vt:lpstr>CIRI VIRUS</vt:lpstr>
      <vt:lpstr>Struktur dan Fungsi Bagian-bagian partikel virus (virion)</vt:lpstr>
      <vt:lpstr>Slide 18</vt:lpstr>
      <vt:lpstr>Slide 19</vt:lpstr>
      <vt:lpstr>Peran virus bagi manusia</vt:lpstr>
      <vt:lpstr>Virus Influenza</vt:lpstr>
      <vt:lpstr>Slide 22</vt:lpstr>
      <vt:lpstr>Slide 23</vt:lpstr>
      <vt:lpstr>Slide 24</vt:lpstr>
      <vt:lpstr>Definisi Protozoa</vt:lpstr>
      <vt:lpstr>Struktur Protozoa</vt:lpstr>
      <vt:lpstr>Sumber Infeksi</vt:lpstr>
      <vt:lpstr>Klasifikasi Protozoa</vt:lpstr>
      <vt:lpstr>Plasmodium sp.</vt:lpstr>
      <vt:lpstr>Slide 30</vt:lpstr>
      <vt:lpstr>Definisi Helminths</vt:lpstr>
      <vt:lpstr>Cacing pita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felly moelyadi</dc:creator>
  <cp:lastModifiedBy>Asus</cp:lastModifiedBy>
  <cp:revision>95</cp:revision>
  <cp:lastPrinted>1601-01-01T00:00:00Z</cp:lastPrinted>
  <dcterms:created xsi:type="dcterms:W3CDTF">1601-01-01T00:00:00Z</dcterms:created>
  <dcterms:modified xsi:type="dcterms:W3CDTF">2019-08-15T15:12:30Z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