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67" r:id="rId5"/>
    <p:sldId id="260" r:id="rId6"/>
    <p:sldId id="304" r:id="rId7"/>
    <p:sldId id="305" r:id="rId8"/>
    <p:sldId id="306" r:id="rId9"/>
    <p:sldId id="307" r:id="rId10"/>
    <p:sldId id="308" r:id="rId11"/>
    <p:sldId id="309" r:id="rId12"/>
    <p:sldId id="310" r:id="rId13"/>
    <p:sldId id="311" r:id="rId14"/>
    <p:sldId id="312" r:id="rId15"/>
    <p:sldId id="277" r:id="rId16"/>
    <p:sldId id="276" r:id="rId17"/>
    <p:sldId id="287" r:id="rId18"/>
    <p:sldId id="286" r:id="rId19"/>
    <p:sldId id="289" r:id="rId20"/>
    <p:sldId id="288" r:id="rId21"/>
    <p:sldId id="290" r:id="rId22"/>
    <p:sldId id="292" r:id="rId23"/>
    <p:sldId id="293" r:id="rId24"/>
    <p:sldId id="285" r:id="rId25"/>
    <p:sldId id="294" r:id="rId26"/>
    <p:sldId id="313" r:id="rId27"/>
    <p:sldId id="314" r:id="rId28"/>
    <p:sldId id="261" r:id="rId29"/>
    <p:sldId id="263" r:id="rId30"/>
    <p:sldId id="315" r:id="rId31"/>
    <p:sldId id="316" r:id="rId32"/>
    <p:sldId id="264" r:id="rId33"/>
    <p:sldId id="343" r:id="rId34"/>
    <p:sldId id="333" r:id="rId35"/>
    <p:sldId id="334" r:id="rId36"/>
    <p:sldId id="337" r:id="rId37"/>
    <p:sldId id="350" r:id="rId38"/>
    <p:sldId id="352" r:id="rId39"/>
    <p:sldId id="351" r:id="rId40"/>
    <p:sldId id="353" r:id="rId41"/>
    <p:sldId id="354" r:id="rId42"/>
    <p:sldId id="355" r:id="rId43"/>
    <p:sldId id="356" r:id="rId44"/>
    <p:sldId id="357" r:id="rId45"/>
    <p:sldId id="358" r:id="rId46"/>
    <p:sldId id="359" r:id="rId47"/>
    <p:sldId id="360" r:id="rId48"/>
    <p:sldId id="361" r:id="rId49"/>
    <p:sldId id="362" r:id="rId50"/>
    <p:sldId id="363" r:id="rId51"/>
    <p:sldId id="338"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6594"/>
    <a:srgbClr val="FFDB5C"/>
    <a:srgbClr val="99FF66"/>
    <a:srgbClr val="3333FF"/>
    <a:srgbClr val="000099"/>
    <a:srgbClr val="FE8AAE"/>
    <a:srgbClr val="0070C0"/>
    <a:srgbClr val="FF0066"/>
    <a:srgbClr val="4CC3F8"/>
    <a:srgbClr val="8FF1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87" autoAdjust="0"/>
    <p:restoredTop sz="94335" autoAdjust="0"/>
  </p:normalViewPr>
  <p:slideViewPr>
    <p:cSldViewPr snapToGrid="0">
      <p:cViewPr>
        <p:scale>
          <a:sx n="90" d="100"/>
          <a:sy n="90" d="100"/>
        </p:scale>
        <p:origin x="485"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D53D6E2-0641-4257-B6F7-3B8484021411}" type="doc">
      <dgm:prSet loTypeId="urn:microsoft.com/office/officeart/2008/layout/AlternatingHexagons" loCatId="list" qsTypeId="urn:microsoft.com/office/officeart/2005/8/quickstyle/simple1" qsCatId="simple" csTypeId="urn:microsoft.com/office/officeart/2005/8/colors/colorful4" csCatId="colorful" phldr="1"/>
      <dgm:spPr/>
      <dgm:t>
        <a:bodyPr/>
        <a:lstStyle/>
        <a:p>
          <a:endParaRPr lang="en-US"/>
        </a:p>
      </dgm:t>
    </dgm:pt>
    <dgm:pt modelId="{039C0B55-25F2-45D7-94FD-EBA07F4EF506}">
      <dgm:prSet phldrT="[Text]"/>
      <dgm:spPr/>
      <dgm:t>
        <a:bodyPr/>
        <a:lstStyle/>
        <a:p>
          <a:r>
            <a:rPr lang="en-US" dirty="0" smtClean="0">
              <a:latin typeface="Philosopher" panose="02000503000000020004" pitchFamily="2" charset="0"/>
            </a:rPr>
            <a:t>Rabun </a:t>
          </a:r>
          <a:r>
            <a:rPr lang="en-US" dirty="0" err="1" smtClean="0">
              <a:latin typeface="Philosopher" panose="02000503000000020004" pitchFamily="2" charset="0"/>
            </a:rPr>
            <a:t>Jauh</a:t>
          </a:r>
          <a:endParaRPr lang="en-US" dirty="0">
            <a:latin typeface="Philosopher" panose="02000503000000020004" pitchFamily="2" charset="0"/>
          </a:endParaRPr>
        </a:p>
      </dgm:t>
    </dgm:pt>
    <dgm:pt modelId="{FA7CD354-BF06-47F2-97B7-EA1D144314A4}" cxnId="{ABD32420-8C0C-4CC1-8C7A-5199B72741F5}" type="parTrans">
      <dgm:prSet/>
      <dgm:spPr/>
      <dgm:t>
        <a:bodyPr/>
        <a:lstStyle/>
        <a:p>
          <a:endParaRPr lang="en-US"/>
        </a:p>
      </dgm:t>
    </dgm:pt>
    <dgm:pt modelId="{46DB0CB4-92F5-4B3C-8577-83BE41DFEB37}" cxnId="{ABD32420-8C0C-4CC1-8C7A-5199B72741F5}" type="sibTrans">
      <dgm:prSet/>
      <dgm:spPr/>
      <dgm:t>
        <a:bodyPr/>
        <a:lstStyle/>
        <a:p>
          <a:r>
            <a:rPr lang="en-US" dirty="0" smtClean="0">
              <a:latin typeface="Philosopher" panose="02000503000000020004" pitchFamily="2" charset="0"/>
            </a:rPr>
            <a:t>Rabun </a:t>
          </a:r>
          <a:r>
            <a:rPr lang="en-US" dirty="0" err="1" smtClean="0">
              <a:latin typeface="Philosopher" panose="02000503000000020004" pitchFamily="2" charset="0"/>
            </a:rPr>
            <a:t>Dekat</a:t>
          </a:r>
          <a:endParaRPr lang="en-US" dirty="0">
            <a:latin typeface="Philosopher" panose="02000503000000020004" pitchFamily="2" charset="0"/>
          </a:endParaRPr>
        </a:p>
      </dgm:t>
    </dgm:pt>
    <dgm:pt modelId="{4A89E75A-6E29-4125-BD0F-2D4E0CF691BC}">
      <dgm:prSet phldrT="[Text]"/>
      <dgm:spPr/>
      <dgm:t>
        <a:bodyPr/>
        <a:lstStyle/>
        <a:p>
          <a:r>
            <a:rPr lang="en-US" dirty="0" err="1" smtClean="0">
              <a:latin typeface="Philosopher" panose="02000503000000020004" pitchFamily="2" charset="0"/>
            </a:rPr>
            <a:t>Cacat</a:t>
          </a:r>
          <a:r>
            <a:rPr lang="en-US" dirty="0" smtClean="0">
              <a:latin typeface="Philosopher" panose="02000503000000020004" pitchFamily="2" charset="0"/>
            </a:rPr>
            <a:t> Mata </a:t>
          </a:r>
          <a:r>
            <a:rPr lang="en-US" dirty="0" err="1" smtClean="0">
              <a:latin typeface="Philosopher" panose="02000503000000020004" pitchFamily="2" charset="0"/>
            </a:rPr>
            <a:t>Tua</a:t>
          </a:r>
          <a:endParaRPr lang="en-US" dirty="0">
            <a:latin typeface="Philosopher" panose="02000503000000020004" pitchFamily="2" charset="0"/>
          </a:endParaRPr>
        </a:p>
      </dgm:t>
    </dgm:pt>
    <dgm:pt modelId="{8FB97BB5-5EE9-44E3-8222-905C7143C1F4}" cxnId="{927549FF-1E18-4FAC-9964-A429F532166E}" type="parTrans">
      <dgm:prSet/>
      <dgm:spPr/>
      <dgm:t>
        <a:bodyPr/>
        <a:lstStyle/>
        <a:p>
          <a:endParaRPr lang="en-US"/>
        </a:p>
      </dgm:t>
    </dgm:pt>
    <dgm:pt modelId="{4D01A956-DC99-43DA-AE2C-D98ACE5B3303}" cxnId="{927549FF-1E18-4FAC-9964-A429F532166E}" type="sibTrans">
      <dgm:prSet custT="1"/>
      <dgm:spPr/>
      <dgm:t>
        <a:bodyPr/>
        <a:lstStyle/>
        <a:p>
          <a:r>
            <a:rPr lang="en-US" sz="2300" dirty="0" err="1" smtClean="0">
              <a:latin typeface="Philosopher" panose="02000503000000020004" pitchFamily="2" charset="0"/>
            </a:rPr>
            <a:t>Astigmatisma</a:t>
          </a:r>
          <a:endParaRPr lang="en-US" sz="2300" dirty="0">
            <a:latin typeface="Philosopher" panose="02000503000000020004" pitchFamily="2" charset="0"/>
          </a:endParaRPr>
        </a:p>
      </dgm:t>
    </dgm:pt>
    <dgm:pt modelId="{9038E13A-F92B-4133-92F8-7F48E42E62A2}" type="pres">
      <dgm:prSet presAssocID="{5D53D6E2-0641-4257-B6F7-3B8484021411}" presName="Name0" presStyleCnt="0">
        <dgm:presLayoutVars>
          <dgm:chMax/>
          <dgm:chPref/>
          <dgm:dir/>
          <dgm:animLvl val="lvl"/>
        </dgm:presLayoutVars>
      </dgm:prSet>
      <dgm:spPr/>
      <dgm:t>
        <a:bodyPr/>
        <a:lstStyle/>
        <a:p>
          <a:endParaRPr lang="en-US"/>
        </a:p>
      </dgm:t>
    </dgm:pt>
    <dgm:pt modelId="{619C03B1-6F0D-4E83-B592-DFEA7AF8E010}" type="pres">
      <dgm:prSet presAssocID="{039C0B55-25F2-45D7-94FD-EBA07F4EF506}" presName="composite" presStyleCnt="0"/>
      <dgm:spPr/>
    </dgm:pt>
    <dgm:pt modelId="{E7737DDF-9078-4616-B534-F03B4DB4C430}" type="pres">
      <dgm:prSet presAssocID="{039C0B55-25F2-45D7-94FD-EBA07F4EF506}" presName="Parent1" presStyleLbl="node1" presStyleIdx="0" presStyleCnt="4" custLinFactNeighborX="1552" custLinFactNeighborY="450">
        <dgm:presLayoutVars>
          <dgm:chMax val="1"/>
          <dgm:chPref val="1"/>
          <dgm:bulletEnabled val="1"/>
        </dgm:presLayoutVars>
      </dgm:prSet>
      <dgm:spPr/>
      <dgm:t>
        <a:bodyPr/>
        <a:lstStyle/>
        <a:p>
          <a:endParaRPr lang="en-US"/>
        </a:p>
      </dgm:t>
    </dgm:pt>
    <dgm:pt modelId="{480B6485-CB09-4618-BEBD-85E74BDA0FBB}" type="pres">
      <dgm:prSet presAssocID="{039C0B55-25F2-45D7-94FD-EBA07F4EF506}" presName="Childtext1" presStyleLbl="revTx" presStyleIdx="0" presStyleCnt="2">
        <dgm:presLayoutVars>
          <dgm:chMax val="0"/>
          <dgm:chPref val="0"/>
          <dgm:bulletEnabled val="1"/>
        </dgm:presLayoutVars>
      </dgm:prSet>
      <dgm:spPr/>
      <dgm:t>
        <a:bodyPr/>
        <a:lstStyle/>
        <a:p>
          <a:endParaRPr lang="en-US"/>
        </a:p>
      </dgm:t>
    </dgm:pt>
    <dgm:pt modelId="{154C1BEE-E9A7-43F6-B204-0C7EBD9D75AB}" type="pres">
      <dgm:prSet presAssocID="{039C0B55-25F2-45D7-94FD-EBA07F4EF506}" presName="BalanceSpacing" presStyleCnt="0"/>
      <dgm:spPr/>
    </dgm:pt>
    <dgm:pt modelId="{FA04235A-1355-48D8-87DA-DA31DD2D3AF9}" type="pres">
      <dgm:prSet presAssocID="{039C0B55-25F2-45D7-94FD-EBA07F4EF506}" presName="BalanceSpacing1" presStyleCnt="0"/>
      <dgm:spPr/>
    </dgm:pt>
    <dgm:pt modelId="{B9FD0D71-C123-4844-8C27-CABC056D52A3}" type="pres">
      <dgm:prSet presAssocID="{46DB0CB4-92F5-4B3C-8577-83BE41DFEB37}" presName="Accent1Text" presStyleLbl="node1" presStyleIdx="1" presStyleCnt="4"/>
      <dgm:spPr/>
      <dgm:t>
        <a:bodyPr/>
        <a:lstStyle/>
        <a:p>
          <a:endParaRPr lang="en-US"/>
        </a:p>
      </dgm:t>
    </dgm:pt>
    <dgm:pt modelId="{C87E933C-BE65-478F-8EEC-7DA5C929CD31}" type="pres">
      <dgm:prSet presAssocID="{46DB0CB4-92F5-4B3C-8577-83BE41DFEB37}" presName="spaceBetweenRectangles" presStyleCnt="0"/>
      <dgm:spPr/>
    </dgm:pt>
    <dgm:pt modelId="{284516C4-1962-4585-B427-D0332D3D5409}" type="pres">
      <dgm:prSet presAssocID="{4A89E75A-6E29-4125-BD0F-2D4E0CF691BC}" presName="composite" presStyleCnt="0"/>
      <dgm:spPr/>
    </dgm:pt>
    <dgm:pt modelId="{FDB25E61-FBDB-41CE-BE0C-1F71AC934C50}" type="pres">
      <dgm:prSet presAssocID="{4A89E75A-6E29-4125-BD0F-2D4E0CF691BC}" presName="Parent1" presStyleLbl="node1" presStyleIdx="2" presStyleCnt="4">
        <dgm:presLayoutVars>
          <dgm:chMax val="1"/>
          <dgm:chPref val="1"/>
          <dgm:bulletEnabled val="1"/>
        </dgm:presLayoutVars>
      </dgm:prSet>
      <dgm:spPr/>
      <dgm:t>
        <a:bodyPr/>
        <a:lstStyle/>
        <a:p>
          <a:endParaRPr lang="en-US"/>
        </a:p>
      </dgm:t>
    </dgm:pt>
    <dgm:pt modelId="{CA26C15D-C396-4B35-A45E-F6ADEA8E5B58}" type="pres">
      <dgm:prSet presAssocID="{4A89E75A-6E29-4125-BD0F-2D4E0CF691BC}" presName="Childtext1" presStyleLbl="revTx" presStyleIdx="1" presStyleCnt="2">
        <dgm:presLayoutVars>
          <dgm:chMax val="0"/>
          <dgm:chPref val="0"/>
          <dgm:bulletEnabled val="1"/>
        </dgm:presLayoutVars>
      </dgm:prSet>
      <dgm:spPr/>
      <dgm:t>
        <a:bodyPr/>
        <a:lstStyle/>
        <a:p>
          <a:endParaRPr lang="en-US"/>
        </a:p>
      </dgm:t>
    </dgm:pt>
    <dgm:pt modelId="{A5C92A0E-0082-4FD2-8F86-C602A5142AD8}" type="pres">
      <dgm:prSet presAssocID="{4A89E75A-6E29-4125-BD0F-2D4E0CF691BC}" presName="BalanceSpacing" presStyleCnt="0"/>
      <dgm:spPr/>
    </dgm:pt>
    <dgm:pt modelId="{BCE6BC49-777A-43E2-9D39-3773D1C474C3}" type="pres">
      <dgm:prSet presAssocID="{4A89E75A-6E29-4125-BD0F-2D4E0CF691BC}" presName="BalanceSpacing1" presStyleCnt="0"/>
      <dgm:spPr/>
    </dgm:pt>
    <dgm:pt modelId="{F88BB1F2-21C3-45F4-9D6E-21449F4647E8}" type="pres">
      <dgm:prSet presAssocID="{4D01A956-DC99-43DA-AE2C-D98ACE5B3303}" presName="Accent1Text" presStyleLbl="node1" presStyleIdx="3" presStyleCnt="4"/>
      <dgm:spPr/>
      <dgm:t>
        <a:bodyPr/>
        <a:lstStyle/>
        <a:p>
          <a:endParaRPr lang="en-US"/>
        </a:p>
      </dgm:t>
    </dgm:pt>
  </dgm:ptLst>
  <dgm:cxnLst>
    <dgm:cxn modelId="{3D84FF7E-09EC-467A-BA0A-F337DDBA3408}" type="presOf" srcId="{46DB0CB4-92F5-4B3C-8577-83BE41DFEB37}" destId="{B9FD0D71-C123-4844-8C27-CABC056D52A3}" srcOrd="0" destOrd="0" presId="urn:microsoft.com/office/officeart/2008/layout/AlternatingHexagons"/>
    <dgm:cxn modelId="{35961DC0-6AE9-44D8-85BD-71BFA04F5E02}" type="presOf" srcId="{5D53D6E2-0641-4257-B6F7-3B8484021411}" destId="{9038E13A-F92B-4133-92F8-7F48E42E62A2}" srcOrd="0" destOrd="0" presId="urn:microsoft.com/office/officeart/2008/layout/AlternatingHexagons"/>
    <dgm:cxn modelId="{927549FF-1E18-4FAC-9964-A429F532166E}" srcId="{5D53D6E2-0641-4257-B6F7-3B8484021411}" destId="{4A89E75A-6E29-4125-BD0F-2D4E0CF691BC}" srcOrd="1" destOrd="0" parTransId="{8FB97BB5-5EE9-44E3-8222-905C7143C1F4}" sibTransId="{4D01A956-DC99-43DA-AE2C-D98ACE5B3303}"/>
    <dgm:cxn modelId="{BFDDB5C9-2D7B-4219-9907-0FC587A59071}" type="presOf" srcId="{4A89E75A-6E29-4125-BD0F-2D4E0CF691BC}" destId="{FDB25E61-FBDB-41CE-BE0C-1F71AC934C50}" srcOrd="0" destOrd="0" presId="urn:microsoft.com/office/officeart/2008/layout/AlternatingHexagons"/>
    <dgm:cxn modelId="{CF33AEC0-2B1B-41F6-9171-D651407D2BB3}" type="presOf" srcId="{4D01A956-DC99-43DA-AE2C-D98ACE5B3303}" destId="{F88BB1F2-21C3-45F4-9D6E-21449F4647E8}" srcOrd="0" destOrd="0" presId="urn:microsoft.com/office/officeart/2008/layout/AlternatingHexagons"/>
    <dgm:cxn modelId="{FB355DFB-1141-4FA3-B258-DBE616500113}" type="presOf" srcId="{039C0B55-25F2-45D7-94FD-EBA07F4EF506}" destId="{E7737DDF-9078-4616-B534-F03B4DB4C430}" srcOrd="0" destOrd="0" presId="urn:microsoft.com/office/officeart/2008/layout/AlternatingHexagons"/>
    <dgm:cxn modelId="{ABD32420-8C0C-4CC1-8C7A-5199B72741F5}" srcId="{5D53D6E2-0641-4257-B6F7-3B8484021411}" destId="{039C0B55-25F2-45D7-94FD-EBA07F4EF506}" srcOrd="0" destOrd="0" parTransId="{FA7CD354-BF06-47F2-97B7-EA1D144314A4}" sibTransId="{46DB0CB4-92F5-4B3C-8577-83BE41DFEB37}"/>
    <dgm:cxn modelId="{CCBD38BA-E878-4CB8-984D-FC2B33457BEC}" type="presParOf" srcId="{9038E13A-F92B-4133-92F8-7F48E42E62A2}" destId="{619C03B1-6F0D-4E83-B592-DFEA7AF8E010}" srcOrd="0" destOrd="0" presId="urn:microsoft.com/office/officeart/2008/layout/AlternatingHexagons"/>
    <dgm:cxn modelId="{EF2798D6-A0E4-4334-AD03-BFB644098C8A}" type="presParOf" srcId="{619C03B1-6F0D-4E83-B592-DFEA7AF8E010}" destId="{E7737DDF-9078-4616-B534-F03B4DB4C430}" srcOrd="0" destOrd="0" presId="urn:microsoft.com/office/officeart/2008/layout/AlternatingHexagons"/>
    <dgm:cxn modelId="{3DB24E5A-6704-4ED4-9720-6AACB4C630C6}" type="presParOf" srcId="{619C03B1-6F0D-4E83-B592-DFEA7AF8E010}" destId="{480B6485-CB09-4618-BEBD-85E74BDA0FBB}" srcOrd="1" destOrd="0" presId="urn:microsoft.com/office/officeart/2008/layout/AlternatingHexagons"/>
    <dgm:cxn modelId="{2265DD9A-29EB-44EB-8EE9-AA928FFFD070}" type="presParOf" srcId="{619C03B1-6F0D-4E83-B592-DFEA7AF8E010}" destId="{154C1BEE-E9A7-43F6-B204-0C7EBD9D75AB}" srcOrd="2" destOrd="0" presId="urn:microsoft.com/office/officeart/2008/layout/AlternatingHexagons"/>
    <dgm:cxn modelId="{DE166025-BE76-4F2D-8CC6-DB7D95729AB8}" type="presParOf" srcId="{619C03B1-6F0D-4E83-B592-DFEA7AF8E010}" destId="{FA04235A-1355-48D8-87DA-DA31DD2D3AF9}" srcOrd="3" destOrd="0" presId="urn:microsoft.com/office/officeart/2008/layout/AlternatingHexagons"/>
    <dgm:cxn modelId="{929624BB-6F35-4E5B-8FF1-EFFB4B7388F3}" type="presParOf" srcId="{619C03B1-6F0D-4E83-B592-DFEA7AF8E010}" destId="{B9FD0D71-C123-4844-8C27-CABC056D52A3}" srcOrd="4" destOrd="0" presId="urn:microsoft.com/office/officeart/2008/layout/AlternatingHexagons"/>
    <dgm:cxn modelId="{8BEE5E58-3C95-4635-A2F6-B27FA6B8B901}" type="presParOf" srcId="{9038E13A-F92B-4133-92F8-7F48E42E62A2}" destId="{C87E933C-BE65-478F-8EEC-7DA5C929CD31}" srcOrd="1" destOrd="0" presId="urn:microsoft.com/office/officeart/2008/layout/AlternatingHexagons"/>
    <dgm:cxn modelId="{05A0DB44-E97A-415B-A2D8-E0B282F8506F}" type="presParOf" srcId="{9038E13A-F92B-4133-92F8-7F48E42E62A2}" destId="{284516C4-1962-4585-B427-D0332D3D5409}" srcOrd="2" destOrd="0" presId="urn:microsoft.com/office/officeart/2008/layout/AlternatingHexagons"/>
    <dgm:cxn modelId="{BC9E25FA-2139-4EC7-AB9A-E9965AF4BE34}" type="presParOf" srcId="{284516C4-1962-4585-B427-D0332D3D5409}" destId="{FDB25E61-FBDB-41CE-BE0C-1F71AC934C50}" srcOrd="0" destOrd="0" presId="urn:microsoft.com/office/officeart/2008/layout/AlternatingHexagons"/>
    <dgm:cxn modelId="{E9E7AE59-7C25-478E-9D1E-012C79FD5389}" type="presParOf" srcId="{284516C4-1962-4585-B427-D0332D3D5409}" destId="{CA26C15D-C396-4B35-A45E-F6ADEA8E5B58}" srcOrd="1" destOrd="0" presId="urn:microsoft.com/office/officeart/2008/layout/AlternatingHexagons"/>
    <dgm:cxn modelId="{EABC82A4-D401-40A8-9249-28E54F862BF3}" type="presParOf" srcId="{284516C4-1962-4585-B427-D0332D3D5409}" destId="{A5C92A0E-0082-4FD2-8F86-C602A5142AD8}" srcOrd="2" destOrd="0" presId="urn:microsoft.com/office/officeart/2008/layout/AlternatingHexagons"/>
    <dgm:cxn modelId="{4CC65673-4F10-46F3-AFD1-F4819210076B}" type="presParOf" srcId="{284516C4-1962-4585-B427-D0332D3D5409}" destId="{BCE6BC49-777A-43E2-9D39-3773D1C474C3}" srcOrd="3" destOrd="0" presId="urn:microsoft.com/office/officeart/2008/layout/AlternatingHexagons"/>
    <dgm:cxn modelId="{0B4857C3-C533-4C3F-95D6-6C94D6E9DE87}" type="presParOf" srcId="{284516C4-1962-4585-B427-D0332D3D5409}" destId="{F88BB1F2-21C3-45F4-9D6E-21449F4647E8}" srcOrd="4" destOrd="0" presId="urn:microsoft.com/office/officeart/2008/layout/AlternatingHexagon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37DDF-9078-4616-B534-F03B4DB4C430}">
      <dsp:nvSpPr>
        <dsp:cNvPr id="0" name=""/>
        <dsp:cNvSpPr/>
      </dsp:nvSpPr>
      <dsp:spPr>
        <a:xfrm rot="5400000">
          <a:off x="2601569" y="585783"/>
          <a:ext cx="1691679" cy="1471761"/>
        </a:xfrm>
        <a:prstGeom prst="hexagon">
          <a:avLst>
            <a:gd name="adj" fmla="val 2500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Philosopher" panose="02000503000000020004" pitchFamily="2" charset="0"/>
            </a:rPr>
            <a:t>Rabun </a:t>
          </a:r>
          <a:r>
            <a:rPr lang="en-US" sz="2400" kern="1200" dirty="0" err="1" smtClean="0">
              <a:latin typeface="Philosopher" panose="02000503000000020004" pitchFamily="2" charset="0"/>
            </a:rPr>
            <a:t>Jauh</a:t>
          </a:r>
          <a:endParaRPr lang="en-US" sz="2400" kern="1200" dirty="0">
            <a:latin typeface="Philosopher" panose="02000503000000020004" pitchFamily="2" charset="0"/>
          </a:endParaRPr>
        </a:p>
      </dsp:txBody>
      <dsp:txXfrm rot="-5400000">
        <a:off x="2940877" y="739444"/>
        <a:ext cx="1013063" cy="1164439"/>
      </dsp:txXfrm>
    </dsp:sp>
    <dsp:sp modelId="{480B6485-CB09-4618-BEBD-85E74BDA0FBB}">
      <dsp:nvSpPr>
        <dsp:cNvPr id="0" name=""/>
        <dsp:cNvSpPr/>
      </dsp:nvSpPr>
      <dsp:spPr>
        <a:xfrm>
          <a:off x="4205108" y="806547"/>
          <a:ext cx="1887914" cy="1015007"/>
        </a:xfrm>
        <a:prstGeom prst="rect">
          <a:avLst/>
        </a:prstGeom>
        <a:noFill/>
        <a:ln>
          <a:noFill/>
        </a:ln>
        <a:effectLst/>
      </dsp:spPr>
      <dsp:style>
        <a:lnRef idx="0">
          <a:scrgbClr r="0" g="0" b="0"/>
        </a:lnRef>
        <a:fillRef idx="0">
          <a:scrgbClr r="0" g="0" b="0"/>
        </a:fillRef>
        <a:effectRef idx="0">
          <a:scrgbClr r="0" g="0" b="0"/>
        </a:effectRef>
        <a:fontRef idx="minor"/>
      </dsp:style>
    </dsp:sp>
    <dsp:sp modelId="{B9FD0D71-C123-4844-8C27-CABC056D52A3}">
      <dsp:nvSpPr>
        <dsp:cNvPr id="0" name=""/>
        <dsp:cNvSpPr/>
      </dsp:nvSpPr>
      <dsp:spPr>
        <a:xfrm rot="5400000">
          <a:off x="989225" y="578170"/>
          <a:ext cx="1691679" cy="1471761"/>
        </a:xfrm>
        <a:prstGeom prst="hexagon">
          <a:avLst>
            <a:gd name="adj" fmla="val 25000"/>
            <a:gd name="vf" fmla="val 115470"/>
          </a:avLst>
        </a:prstGeom>
        <a:solidFill>
          <a:schemeClr val="accent4">
            <a:hueOff val="1169395"/>
            <a:satOff val="2842"/>
            <a:lumOff val="46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r>
            <a:rPr lang="en-US" sz="2900" kern="1200" dirty="0" smtClean="0">
              <a:latin typeface="Philosopher" panose="02000503000000020004" pitchFamily="2" charset="0"/>
            </a:rPr>
            <a:t>Rabun </a:t>
          </a:r>
          <a:r>
            <a:rPr lang="en-US" sz="2900" kern="1200" dirty="0" err="1" smtClean="0">
              <a:latin typeface="Philosopher" panose="02000503000000020004" pitchFamily="2" charset="0"/>
            </a:rPr>
            <a:t>Dekat</a:t>
          </a:r>
          <a:endParaRPr lang="en-US" sz="2900" kern="1200" dirty="0">
            <a:latin typeface="Philosopher" panose="02000503000000020004" pitchFamily="2" charset="0"/>
          </a:endParaRPr>
        </a:p>
      </dsp:txBody>
      <dsp:txXfrm rot="-5400000">
        <a:off x="1328533" y="731831"/>
        <a:ext cx="1013063" cy="1164439"/>
      </dsp:txXfrm>
    </dsp:sp>
    <dsp:sp modelId="{FDB25E61-FBDB-41CE-BE0C-1F71AC934C50}">
      <dsp:nvSpPr>
        <dsp:cNvPr id="0" name=""/>
        <dsp:cNvSpPr/>
      </dsp:nvSpPr>
      <dsp:spPr>
        <a:xfrm rot="5400000">
          <a:off x="1780931" y="2014068"/>
          <a:ext cx="1691679" cy="1471761"/>
        </a:xfrm>
        <a:prstGeom prst="hexagon">
          <a:avLst>
            <a:gd name="adj" fmla="val 25000"/>
            <a:gd name="vf" fmla="val 115470"/>
          </a:avLst>
        </a:prstGeom>
        <a:solidFill>
          <a:schemeClr val="accent4">
            <a:hueOff val="2338790"/>
            <a:satOff val="5683"/>
            <a:lumOff val="92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latin typeface="Philosopher" panose="02000503000000020004" pitchFamily="2" charset="0"/>
            </a:rPr>
            <a:t>Cacat</a:t>
          </a:r>
          <a:r>
            <a:rPr lang="en-US" sz="2400" kern="1200" dirty="0" smtClean="0">
              <a:latin typeface="Philosopher" panose="02000503000000020004" pitchFamily="2" charset="0"/>
            </a:rPr>
            <a:t> Mata </a:t>
          </a:r>
          <a:r>
            <a:rPr lang="en-US" sz="2400" kern="1200" dirty="0" err="1" smtClean="0">
              <a:latin typeface="Philosopher" panose="02000503000000020004" pitchFamily="2" charset="0"/>
            </a:rPr>
            <a:t>Tua</a:t>
          </a:r>
          <a:endParaRPr lang="en-US" sz="2400" kern="1200" dirty="0">
            <a:latin typeface="Philosopher" panose="02000503000000020004" pitchFamily="2" charset="0"/>
          </a:endParaRPr>
        </a:p>
      </dsp:txBody>
      <dsp:txXfrm rot="-5400000">
        <a:off x="2120239" y="2167729"/>
        <a:ext cx="1013063" cy="1164439"/>
      </dsp:txXfrm>
    </dsp:sp>
    <dsp:sp modelId="{CA26C15D-C396-4B35-A45E-F6ADEA8E5B58}">
      <dsp:nvSpPr>
        <dsp:cNvPr id="0" name=""/>
        <dsp:cNvSpPr/>
      </dsp:nvSpPr>
      <dsp:spPr>
        <a:xfrm>
          <a:off x="2976" y="2242444"/>
          <a:ext cx="1827014" cy="1015007"/>
        </a:xfrm>
        <a:prstGeom prst="rect">
          <a:avLst/>
        </a:prstGeom>
        <a:noFill/>
        <a:ln>
          <a:noFill/>
        </a:ln>
        <a:effectLst/>
      </dsp:spPr>
      <dsp:style>
        <a:lnRef idx="0">
          <a:scrgbClr r="0" g="0" b="0"/>
        </a:lnRef>
        <a:fillRef idx="0">
          <a:scrgbClr r="0" g="0" b="0"/>
        </a:fillRef>
        <a:effectRef idx="0">
          <a:scrgbClr r="0" g="0" b="0"/>
        </a:effectRef>
        <a:fontRef idx="minor"/>
      </dsp:style>
    </dsp:sp>
    <dsp:sp modelId="{F88BB1F2-21C3-45F4-9D6E-21449F4647E8}">
      <dsp:nvSpPr>
        <dsp:cNvPr id="0" name=""/>
        <dsp:cNvSpPr/>
      </dsp:nvSpPr>
      <dsp:spPr>
        <a:xfrm rot="5400000">
          <a:off x="3370434" y="2014068"/>
          <a:ext cx="1691679" cy="1471761"/>
        </a:xfrm>
        <a:prstGeom prst="hexagon">
          <a:avLst>
            <a:gd name="adj" fmla="val 25000"/>
            <a:gd name="vf" fmla="val 115470"/>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n-US" sz="2300" kern="1200" dirty="0" err="1" smtClean="0">
              <a:latin typeface="Philosopher" panose="02000503000000020004" pitchFamily="2" charset="0"/>
            </a:rPr>
            <a:t>Astigmatisma</a:t>
          </a:r>
          <a:endParaRPr lang="en-US" sz="2300" kern="1200" dirty="0">
            <a:latin typeface="Philosopher" panose="02000503000000020004" pitchFamily="2" charset="0"/>
          </a:endParaRPr>
        </a:p>
      </dsp:txBody>
      <dsp:txXfrm rot="-5400000">
        <a:off x="3709742" y="2167729"/>
        <a:ext cx="1013063" cy="116443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type="hexagon" r:blip="" rot="90">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type="hexagon" r:blip="" rot="90">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6"/>
        <p:cNvGrpSpPr/>
        <p:nvPr/>
      </p:nvGrpSpPr>
      <p:grpSpPr>
        <a:xfrm>
          <a:off x="0" y="0"/>
          <a:ext cx="0" cy="0"/>
          <a:chOff x="0" y="0"/>
          <a:chExt cx="0" cy="0"/>
        </a:xfrm>
      </p:grpSpPr>
      <p:sp>
        <p:nvSpPr>
          <p:cNvPr id="347" name="Google Shape;34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7"/>
        <p:cNvGrpSpPr/>
        <p:nvPr/>
      </p:nvGrpSpPr>
      <p:grpSpPr>
        <a:xfrm>
          <a:off x="0" y="0"/>
          <a:ext cx="0" cy="0"/>
          <a:chOff x="0" y="0"/>
          <a:chExt cx="0" cy="0"/>
        </a:xfrm>
      </p:grpSpPr>
      <p:sp>
        <p:nvSpPr>
          <p:cNvPr id="548" name="Google Shape;54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7"/>
        <p:cNvGrpSpPr/>
        <p:nvPr/>
      </p:nvGrpSpPr>
      <p:grpSpPr>
        <a:xfrm>
          <a:off x="0" y="0"/>
          <a:ext cx="0" cy="0"/>
          <a:chOff x="0" y="0"/>
          <a:chExt cx="0" cy="0"/>
        </a:xfrm>
      </p:grpSpPr>
      <p:sp>
        <p:nvSpPr>
          <p:cNvPr id="548" name="Google Shape;54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5"/>
        <p:cNvGrpSpPr/>
        <p:nvPr/>
      </p:nvGrpSpPr>
      <p:grpSpPr>
        <a:xfrm>
          <a:off x="0" y="0"/>
          <a:ext cx="0" cy="0"/>
          <a:chOff x="0" y="0"/>
          <a:chExt cx="0" cy="0"/>
        </a:xfrm>
      </p:grpSpPr>
      <p:sp>
        <p:nvSpPr>
          <p:cNvPr id="536" name="Google Shape;53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8"/>
        <p:cNvGrpSpPr/>
        <p:nvPr/>
      </p:nvGrpSpPr>
      <p:grpSpPr>
        <a:xfrm>
          <a:off x="0" y="0"/>
          <a:ext cx="0" cy="0"/>
          <a:chOff x="0" y="0"/>
          <a:chExt cx="0" cy="0"/>
        </a:xfrm>
      </p:grpSpPr>
      <p:sp>
        <p:nvSpPr>
          <p:cNvPr id="369" name="Google Shape;36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0"/>
        <p:cNvGrpSpPr/>
        <p:nvPr/>
      </p:nvGrpSpPr>
      <p:grpSpPr>
        <a:xfrm>
          <a:off x="0" y="0"/>
          <a:ext cx="0" cy="0"/>
          <a:chOff x="0" y="0"/>
          <a:chExt cx="0" cy="0"/>
        </a:xfrm>
      </p:grpSpPr>
      <p:sp>
        <p:nvSpPr>
          <p:cNvPr id="381" name="Google Shape;3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8"/>
        <p:cNvGrpSpPr/>
        <p:nvPr/>
      </p:nvGrpSpPr>
      <p:grpSpPr>
        <a:xfrm>
          <a:off x="0" y="0"/>
          <a:ext cx="0" cy="0"/>
          <a:chOff x="0" y="0"/>
          <a:chExt cx="0" cy="0"/>
        </a:xfrm>
      </p:grpSpPr>
      <p:sp>
        <p:nvSpPr>
          <p:cNvPr id="399" name="Google Shape;39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8"/>
        <p:cNvGrpSpPr/>
        <p:nvPr/>
      </p:nvGrpSpPr>
      <p:grpSpPr>
        <a:xfrm>
          <a:off x="0" y="0"/>
          <a:ext cx="0" cy="0"/>
          <a:chOff x="0" y="0"/>
          <a:chExt cx="0" cy="0"/>
        </a:xfrm>
      </p:grpSpPr>
      <p:sp>
        <p:nvSpPr>
          <p:cNvPr id="399" name="Google Shape;39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6"/>
        <p:cNvGrpSpPr/>
        <p:nvPr/>
      </p:nvGrpSpPr>
      <p:grpSpPr>
        <a:xfrm>
          <a:off x="0" y="0"/>
          <a:ext cx="0" cy="0"/>
          <a:chOff x="0" y="0"/>
          <a:chExt cx="0" cy="0"/>
        </a:xfrm>
      </p:grpSpPr>
      <p:sp>
        <p:nvSpPr>
          <p:cNvPr id="407" name="Google Shape;40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9"/>
        <p:cNvGrpSpPr/>
        <p:nvPr/>
      </p:nvGrpSpPr>
      <p:grpSpPr>
        <a:xfrm>
          <a:off x="0" y="0"/>
          <a:ext cx="0" cy="0"/>
          <a:chOff x="0" y="0"/>
          <a:chExt cx="0" cy="0"/>
        </a:xfrm>
      </p:grpSpPr>
      <p:sp>
        <p:nvSpPr>
          <p:cNvPr id="430" name="Google Shape;43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4"/>
        <p:cNvGrpSpPr/>
        <p:nvPr/>
      </p:nvGrpSpPr>
      <p:grpSpPr>
        <a:xfrm>
          <a:off x="0" y="0"/>
          <a:ext cx="0" cy="0"/>
          <a:chOff x="0" y="0"/>
          <a:chExt cx="0" cy="0"/>
        </a:xfrm>
      </p:grpSpPr>
      <p:sp>
        <p:nvSpPr>
          <p:cNvPr id="375" name="Google Shape;37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5"/>
        <p:cNvGrpSpPr/>
        <p:nvPr/>
      </p:nvGrpSpPr>
      <p:grpSpPr>
        <a:xfrm>
          <a:off x="0" y="0"/>
          <a:ext cx="0" cy="0"/>
          <a:chOff x="0" y="0"/>
          <a:chExt cx="0" cy="0"/>
        </a:xfrm>
      </p:grpSpPr>
      <p:sp>
        <p:nvSpPr>
          <p:cNvPr id="536" name="Google Shape;53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9"/>
        <p:cNvGrpSpPr/>
        <p:nvPr/>
      </p:nvGrpSpPr>
      <p:grpSpPr>
        <a:xfrm>
          <a:off x="0" y="0"/>
          <a:ext cx="0" cy="0"/>
          <a:chOff x="0" y="0"/>
          <a:chExt cx="0" cy="0"/>
        </a:xfrm>
      </p:grpSpPr>
      <p:sp>
        <p:nvSpPr>
          <p:cNvPr id="560" name="Google Shape;560;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7"/>
        <p:cNvGrpSpPr/>
        <p:nvPr/>
      </p:nvGrpSpPr>
      <p:grpSpPr>
        <a:xfrm>
          <a:off x="0" y="0"/>
          <a:ext cx="0" cy="0"/>
          <a:chOff x="0" y="0"/>
          <a:chExt cx="0" cy="0"/>
        </a:xfrm>
      </p:grpSpPr>
      <p:sp>
        <p:nvSpPr>
          <p:cNvPr id="548" name="Google Shape;54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7"/>
        <p:cNvGrpSpPr/>
        <p:nvPr/>
      </p:nvGrpSpPr>
      <p:grpSpPr>
        <a:xfrm>
          <a:off x="0" y="0"/>
          <a:ext cx="0" cy="0"/>
          <a:chOff x="0" y="0"/>
          <a:chExt cx="0" cy="0"/>
        </a:xfrm>
      </p:grpSpPr>
      <p:sp>
        <p:nvSpPr>
          <p:cNvPr id="548" name="Google Shape;54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7"/>
        <p:cNvGrpSpPr/>
        <p:nvPr/>
      </p:nvGrpSpPr>
      <p:grpSpPr>
        <a:xfrm>
          <a:off x="0" y="0"/>
          <a:ext cx="0" cy="0"/>
          <a:chOff x="0" y="0"/>
          <a:chExt cx="0" cy="0"/>
        </a:xfrm>
      </p:grpSpPr>
      <p:sp>
        <p:nvSpPr>
          <p:cNvPr id="548" name="Google Shape;54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7"/>
        <p:cNvGrpSpPr/>
        <p:nvPr/>
      </p:nvGrpSpPr>
      <p:grpSpPr>
        <a:xfrm>
          <a:off x="0" y="0"/>
          <a:ext cx="0" cy="0"/>
          <a:chOff x="0" y="0"/>
          <a:chExt cx="0" cy="0"/>
        </a:xfrm>
      </p:grpSpPr>
      <p:sp>
        <p:nvSpPr>
          <p:cNvPr id="548" name="Google Shape;54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FE6594"/>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32050" y="1991825"/>
            <a:ext cx="6480000" cy="1159800"/>
          </a:xfrm>
          <a:prstGeom prst="rect">
            <a:avLst/>
          </a:prstGeom>
        </p:spPr>
        <p:txBody>
          <a:bodyPr spcFirstLastPara="1" wrap="square" lIns="0" tIns="0" rIns="0" bIns="0" anchor="ctr" anchorCtr="0"/>
          <a:lstStyle>
            <a:lvl1pPr lvl="0" algn="ctr">
              <a:spcBef>
                <a:spcPts val="0"/>
              </a:spcBef>
              <a:spcAft>
                <a:spcPts val="0"/>
              </a:spcAft>
              <a:buClr>
                <a:srgbClr val="FFFFFF"/>
              </a:buClr>
              <a:buSzPts val="6000"/>
              <a:buNone/>
              <a:defRPr sz="6000">
                <a:solidFill>
                  <a:srgbClr val="FFFFFF"/>
                </a:solidFill>
              </a:defRPr>
            </a:lvl1pPr>
            <a:lvl2pPr lvl="1" algn="ctr">
              <a:spcBef>
                <a:spcPts val="0"/>
              </a:spcBef>
              <a:spcAft>
                <a:spcPts val="0"/>
              </a:spcAft>
              <a:buClr>
                <a:srgbClr val="FFFFFF"/>
              </a:buClr>
              <a:buSzPts val="6000"/>
              <a:buNone/>
              <a:defRPr sz="6000">
                <a:solidFill>
                  <a:srgbClr val="FFFFFF"/>
                </a:solidFill>
              </a:defRPr>
            </a:lvl2pPr>
            <a:lvl3pPr lvl="2" algn="ctr">
              <a:spcBef>
                <a:spcPts val="0"/>
              </a:spcBef>
              <a:spcAft>
                <a:spcPts val="0"/>
              </a:spcAft>
              <a:buClr>
                <a:srgbClr val="FFFFFF"/>
              </a:buClr>
              <a:buSzPts val="6000"/>
              <a:buNone/>
              <a:defRPr sz="6000">
                <a:solidFill>
                  <a:srgbClr val="FFFFFF"/>
                </a:solidFill>
              </a:defRPr>
            </a:lvl3pPr>
            <a:lvl4pPr lvl="3" algn="ctr">
              <a:spcBef>
                <a:spcPts val="0"/>
              </a:spcBef>
              <a:spcAft>
                <a:spcPts val="0"/>
              </a:spcAft>
              <a:buClr>
                <a:srgbClr val="FFFFFF"/>
              </a:buClr>
              <a:buSzPts val="6000"/>
              <a:buNone/>
              <a:defRPr sz="6000">
                <a:solidFill>
                  <a:srgbClr val="FFFFFF"/>
                </a:solidFill>
              </a:defRPr>
            </a:lvl4pPr>
            <a:lvl5pPr lvl="4" algn="ctr">
              <a:spcBef>
                <a:spcPts val="0"/>
              </a:spcBef>
              <a:spcAft>
                <a:spcPts val="0"/>
              </a:spcAft>
              <a:buClr>
                <a:srgbClr val="FFFFFF"/>
              </a:buClr>
              <a:buSzPts val="6000"/>
              <a:buNone/>
              <a:defRPr sz="6000">
                <a:solidFill>
                  <a:srgbClr val="FFFFFF"/>
                </a:solidFill>
              </a:defRPr>
            </a:lvl5pPr>
            <a:lvl6pPr lvl="5" algn="ctr">
              <a:spcBef>
                <a:spcPts val="0"/>
              </a:spcBef>
              <a:spcAft>
                <a:spcPts val="0"/>
              </a:spcAft>
              <a:buClr>
                <a:srgbClr val="FFFFFF"/>
              </a:buClr>
              <a:buSzPts val="6000"/>
              <a:buNone/>
              <a:defRPr sz="6000">
                <a:solidFill>
                  <a:srgbClr val="FFFFFF"/>
                </a:solidFill>
              </a:defRPr>
            </a:lvl6pPr>
            <a:lvl7pPr lvl="6" algn="ctr">
              <a:spcBef>
                <a:spcPts val="0"/>
              </a:spcBef>
              <a:spcAft>
                <a:spcPts val="0"/>
              </a:spcAft>
              <a:buClr>
                <a:srgbClr val="FFFFFF"/>
              </a:buClr>
              <a:buSzPts val="6000"/>
              <a:buNone/>
              <a:defRPr sz="6000">
                <a:solidFill>
                  <a:srgbClr val="FFFFFF"/>
                </a:solidFill>
              </a:defRPr>
            </a:lvl7pPr>
            <a:lvl8pPr lvl="7" algn="ctr">
              <a:spcBef>
                <a:spcPts val="0"/>
              </a:spcBef>
              <a:spcAft>
                <a:spcPts val="0"/>
              </a:spcAft>
              <a:buClr>
                <a:srgbClr val="FFFFFF"/>
              </a:buClr>
              <a:buSzPts val="6000"/>
              <a:buNone/>
              <a:defRPr sz="6000">
                <a:solidFill>
                  <a:srgbClr val="FFFFFF"/>
                </a:solidFill>
              </a:defRPr>
            </a:lvl8pPr>
            <a:lvl9pPr lvl="8" algn="ctr">
              <a:spcBef>
                <a:spcPts val="0"/>
              </a:spcBef>
              <a:spcAft>
                <a:spcPts val="0"/>
              </a:spcAft>
              <a:buClr>
                <a:srgbClr val="FFFFFF"/>
              </a:buClr>
              <a:buSzPts val="6000"/>
              <a:buNone/>
              <a:defRPr sz="6000">
                <a:solidFill>
                  <a:srgbClr val="FFFFFF"/>
                </a:solidFill>
              </a:defRPr>
            </a:lvl9pPr>
          </a:lstStyle>
          <a:p/>
        </p:txBody>
      </p:sp>
      <p:sp>
        <p:nvSpPr>
          <p:cNvPr id="11" name="Google Shape;11;p2"/>
          <p:cNvSpPr/>
          <p:nvPr/>
        </p:nvSpPr>
        <p:spPr>
          <a:xfrm>
            <a:off x="7819049" y="4279674"/>
            <a:ext cx="237368" cy="234950"/>
          </a:xfrm>
          <a:custGeom>
            <a:avLst/>
            <a:gdLst/>
            <a:ahLst/>
            <a:cxnLst/>
            <a:rect l="l" t="t" r="r" b="b"/>
            <a:pathLst>
              <a:path w="5694" h="5636" extrusionOk="0">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flipH="1">
            <a:off x="8209639" y="2765967"/>
            <a:ext cx="397991" cy="318909"/>
          </a:xfrm>
          <a:custGeom>
            <a:avLst/>
            <a:gdLst/>
            <a:ahLst/>
            <a:cxnLst/>
            <a:rect l="l" t="t" r="r" b="b"/>
            <a:pathLst>
              <a:path w="9547" h="7650" extrusionOk="0">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932025" y="4174163"/>
            <a:ext cx="429171" cy="390819"/>
          </a:xfrm>
          <a:custGeom>
            <a:avLst/>
            <a:gdLst/>
            <a:ahLst/>
            <a:cxnLst/>
            <a:rect l="l" t="t" r="r" b="b"/>
            <a:pathLst>
              <a:path w="10295" h="9375" extrusionOk="0">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2325191">
            <a:off x="4300414" y="3864280"/>
            <a:ext cx="215816" cy="318868"/>
          </a:xfrm>
          <a:custGeom>
            <a:avLst/>
            <a:gdLst/>
            <a:ahLst/>
            <a:cxnLst/>
            <a:rect l="l" t="t" r="r" b="b"/>
            <a:pathLst>
              <a:path w="5177" h="7649" extrusionOk="0">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flipH="1">
            <a:off x="7979525" y="2356054"/>
            <a:ext cx="860638" cy="354844"/>
          </a:xfrm>
          <a:custGeom>
            <a:avLst/>
            <a:gdLst/>
            <a:ahLst/>
            <a:cxnLst/>
            <a:rect l="l" t="t" r="r" b="b"/>
            <a:pathLst>
              <a:path w="20645" h="8512" extrusionOk="0">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6979966" y="3584453"/>
            <a:ext cx="733614" cy="716814"/>
          </a:xfrm>
          <a:custGeom>
            <a:avLst/>
            <a:gdLst/>
            <a:ahLst/>
            <a:cxnLst/>
            <a:rect l="l" t="t" r="r" b="b"/>
            <a:pathLst>
              <a:path w="17598" h="17195" extrusionOk="0">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1227644">
            <a:off x="4988560" y="4283914"/>
            <a:ext cx="213398" cy="167875"/>
          </a:xfrm>
          <a:custGeom>
            <a:avLst/>
            <a:gdLst/>
            <a:ahLst/>
            <a:cxnLst/>
            <a:rect l="l" t="t" r="r" b="b"/>
            <a:pathLst>
              <a:path w="5119" h="4027" extrusionOk="0">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rot="1302955">
            <a:off x="494865" y="2402127"/>
            <a:ext cx="731219" cy="544245"/>
          </a:xfrm>
          <a:custGeom>
            <a:avLst/>
            <a:gdLst/>
            <a:ahLst/>
            <a:cxnLst/>
            <a:rect l="l" t="t" r="r" b="b"/>
            <a:pathLst>
              <a:path w="17540" h="13055" extrusionOk="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1424315" y="4038224"/>
            <a:ext cx="460312" cy="354843"/>
          </a:xfrm>
          <a:custGeom>
            <a:avLst/>
            <a:gdLst/>
            <a:ahLst/>
            <a:cxnLst/>
            <a:rect l="l" t="t" r="r" b="b"/>
            <a:pathLst>
              <a:path w="11042" h="8512" extrusionOk="0">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978090" y="3704975"/>
            <a:ext cx="424377" cy="908618"/>
          </a:xfrm>
          <a:custGeom>
            <a:avLst/>
            <a:gdLst/>
            <a:ahLst/>
            <a:cxnLst/>
            <a:rect l="l" t="t" r="r" b="b"/>
            <a:pathLst>
              <a:path w="10180" h="21796" extrusionOk="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609731" y="3768371"/>
            <a:ext cx="378814" cy="510672"/>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2517483" y="4309108"/>
            <a:ext cx="148699" cy="117517"/>
          </a:xfrm>
          <a:custGeom>
            <a:avLst/>
            <a:gdLst/>
            <a:ahLst/>
            <a:cxnLst/>
            <a:rect l="l" t="t" r="r" b="b"/>
            <a:pathLst>
              <a:path w="3567" h="2819" extrusionOk="0">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rot="1302955">
            <a:off x="709863" y="3063411"/>
            <a:ext cx="213404" cy="167839"/>
          </a:xfrm>
          <a:custGeom>
            <a:avLst/>
            <a:gdLst/>
            <a:ahLst/>
            <a:cxnLst/>
            <a:rect l="l" t="t" r="r" b="b"/>
            <a:pathLst>
              <a:path w="5119" h="4026" extrusionOk="0">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rot="-3814210">
            <a:off x="918830" y="2734888"/>
            <a:ext cx="441133" cy="211020"/>
          </a:xfrm>
          <a:custGeom>
            <a:avLst/>
            <a:gdLst/>
            <a:ahLst/>
            <a:cxnLst/>
            <a:rect l="l" t="t" r="r" b="b"/>
            <a:pathLst>
              <a:path w="10582" h="5062" extrusionOk="0">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rot="1827790">
            <a:off x="1588718" y="535572"/>
            <a:ext cx="352422" cy="299688"/>
          </a:xfrm>
          <a:custGeom>
            <a:avLst/>
            <a:gdLst/>
            <a:ahLst/>
            <a:cxnLst/>
            <a:rect l="l" t="t" r="r" b="b"/>
            <a:pathLst>
              <a:path w="8454" h="7189" extrusionOk="0">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rot="1827807">
            <a:off x="3501985" y="452707"/>
            <a:ext cx="323660" cy="201391"/>
          </a:xfrm>
          <a:custGeom>
            <a:avLst/>
            <a:gdLst/>
            <a:ahLst/>
            <a:cxnLst/>
            <a:rect l="l" t="t" r="r" b="b"/>
            <a:pathLst>
              <a:path w="7764" h="4831" extrusionOk="0">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rot="1827790">
            <a:off x="1185425" y="1261974"/>
            <a:ext cx="208602" cy="462726"/>
          </a:xfrm>
          <a:custGeom>
            <a:avLst/>
            <a:gdLst/>
            <a:ahLst/>
            <a:cxnLst/>
            <a:rect l="l" t="t" r="r" b="b"/>
            <a:pathLst>
              <a:path w="5004" h="11100" extrusionOk="0">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rot="1827790">
            <a:off x="848951" y="1332927"/>
            <a:ext cx="148698" cy="115098"/>
          </a:xfrm>
          <a:custGeom>
            <a:avLst/>
            <a:gdLst/>
            <a:ahLst/>
            <a:cxnLst/>
            <a:rect l="l" t="t" r="r" b="b"/>
            <a:pathLst>
              <a:path w="3567" h="2761" extrusionOk="0">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rot="1827807">
            <a:off x="3855665" y="672377"/>
            <a:ext cx="285350" cy="383607"/>
          </a:xfrm>
          <a:custGeom>
            <a:avLst/>
            <a:gdLst/>
            <a:ahLst/>
            <a:cxnLst/>
            <a:rect l="l" t="t" r="r" b="b"/>
            <a:pathLst>
              <a:path w="6845" h="9202" extrusionOk="0">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rot="1827790">
            <a:off x="943946" y="779694"/>
            <a:ext cx="855835" cy="608923"/>
          </a:xfrm>
          <a:custGeom>
            <a:avLst/>
            <a:gdLst/>
            <a:ahLst/>
            <a:cxnLst/>
            <a:rect l="l" t="t" r="r" b="b"/>
            <a:pathLst>
              <a:path w="20530" h="14607" extrusionOk="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1827807">
            <a:off x="3233619" y="682663"/>
            <a:ext cx="635356" cy="426753"/>
          </a:xfrm>
          <a:custGeom>
            <a:avLst/>
            <a:gdLst/>
            <a:ahLst/>
            <a:cxnLst/>
            <a:rect l="l" t="t" r="r" b="b"/>
            <a:pathLst>
              <a:path w="15241" h="10237" extrusionOk="0">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rot="1827790">
            <a:off x="1641304" y="1211644"/>
            <a:ext cx="177420" cy="177462"/>
          </a:xfrm>
          <a:custGeom>
            <a:avLst/>
            <a:gdLst/>
            <a:ahLst/>
            <a:cxnLst/>
            <a:rect l="l" t="t" r="r" b="b"/>
            <a:pathLst>
              <a:path w="4256" h="4257" extrusionOk="0">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rot="-1238213">
            <a:off x="5331439" y="1035509"/>
            <a:ext cx="405202" cy="234951"/>
          </a:xfrm>
          <a:custGeom>
            <a:avLst/>
            <a:gdLst/>
            <a:ahLst/>
            <a:cxnLst/>
            <a:rect l="l" t="t" r="r" b="b"/>
            <a:pathLst>
              <a:path w="9720" h="5636" extrusionOk="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1238203">
            <a:off x="7575209" y="1241479"/>
            <a:ext cx="632901" cy="419585"/>
          </a:xfrm>
          <a:custGeom>
            <a:avLst/>
            <a:gdLst/>
            <a:ahLst/>
            <a:cxnLst/>
            <a:rect l="l" t="t" r="r" b="b"/>
            <a:pathLst>
              <a:path w="15182" h="10065" extrusionOk="0">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1238203">
            <a:off x="6995489" y="1429804"/>
            <a:ext cx="381191" cy="179840"/>
          </a:xfrm>
          <a:custGeom>
            <a:avLst/>
            <a:gdLst/>
            <a:ahLst/>
            <a:cxnLst/>
            <a:rect l="l" t="t" r="r" b="b"/>
            <a:pathLst>
              <a:path w="9144" h="4314" extrusionOk="0">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rot="-1238203">
            <a:off x="6702849" y="675420"/>
            <a:ext cx="453144" cy="611348"/>
          </a:xfrm>
          <a:custGeom>
            <a:avLst/>
            <a:gdLst/>
            <a:ahLst/>
            <a:cxnLst/>
            <a:rect l="l" t="t" r="r" b="b"/>
            <a:pathLst>
              <a:path w="10870" h="14665" extrusionOk="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rot="-1238203">
            <a:off x="7075758" y="876308"/>
            <a:ext cx="769553" cy="350051"/>
          </a:xfrm>
          <a:custGeom>
            <a:avLst/>
            <a:gdLst/>
            <a:ahLst/>
            <a:cxnLst/>
            <a:rect l="l" t="t" r="r" b="b"/>
            <a:pathLst>
              <a:path w="18460" h="8397" extrusionOk="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rot="-1238213">
            <a:off x="5199525" y="1012194"/>
            <a:ext cx="167875" cy="143905"/>
          </a:xfrm>
          <a:custGeom>
            <a:avLst/>
            <a:gdLst/>
            <a:ahLst/>
            <a:cxnLst/>
            <a:rect l="l" t="t" r="r" b="b"/>
            <a:pathLst>
              <a:path w="4027" h="3452" extrusionOk="0">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1238203">
            <a:off x="6410985" y="1078470"/>
            <a:ext cx="287728" cy="407621"/>
          </a:xfrm>
          <a:custGeom>
            <a:avLst/>
            <a:gdLst/>
            <a:ahLst/>
            <a:cxnLst/>
            <a:rect l="l" t="t" r="r" b="b"/>
            <a:pathLst>
              <a:path w="6902" h="9778" extrusionOk="0">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rot="-1238203">
            <a:off x="6420955" y="816647"/>
            <a:ext cx="213399" cy="167876"/>
          </a:xfrm>
          <a:custGeom>
            <a:avLst/>
            <a:gdLst/>
            <a:ahLst/>
            <a:cxnLst/>
            <a:rect l="l" t="t" r="r" b="b"/>
            <a:pathLst>
              <a:path w="5119" h="4027" extrusionOk="0">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2564727" y="3768374"/>
            <a:ext cx="258866" cy="348972"/>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2"/>
        <p:cNvGrpSpPr/>
        <p:nvPr/>
      </p:nvGrpSpPr>
      <p:grpSpPr>
        <a:xfrm>
          <a:off x="0" y="0"/>
          <a:ext cx="0" cy="0"/>
          <a:chOff x="0" y="0"/>
          <a:chExt cx="0" cy="0"/>
        </a:xfrm>
      </p:grpSpPr>
      <p:sp>
        <p:nvSpPr>
          <p:cNvPr id="43" name="Google Shape;43;p3"/>
          <p:cNvSpPr txBox="1">
            <a:spLocks noGrp="1"/>
          </p:cNvSpPr>
          <p:nvPr>
            <p:ph type="ctrTitle"/>
          </p:nvPr>
        </p:nvSpPr>
        <p:spPr>
          <a:xfrm>
            <a:off x="1575125" y="1507150"/>
            <a:ext cx="5993700" cy="1159800"/>
          </a:xfrm>
          <a:prstGeom prst="rect">
            <a:avLst/>
          </a:prstGeom>
        </p:spPr>
        <p:txBody>
          <a:bodyPr spcFirstLastPara="1" wrap="square" lIns="0" tIns="0" rIns="0" bIns="0" anchor="b"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4" name="Google Shape;44;p3"/>
          <p:cNvSpPr txBox="1">
            <a:spLocks noGrp="1"/>
          </p:cNvSpPr>
          <p:nvPr>
            <p:ph type="subTitle" idx="1"/>
          </p:nvPr>
        </p:nvSpPr>
        <p:spPr>
          <a:xfrm>
            <a:off x="1575125" y="2763852"/>
            <a:ext cx="5993700" cy="784800"/>
          </a:xfrm>
          <a:prstGeom prst="rect">
            <a:avLst/>
          </a:prstGeom>
        </p:spPr>
        <p:txBody>
          <a:bodyPr spcFirstLastPara="1" wrap="square" lIns="0" tIns="0" rIns="0" bIns="0" anchor="t" anchorCtr="0"/>
          <a:lstStyle>
            <a:lvl1pPr lvl="0" algn="ctr" rtl="0">
              <a:spcBef>
                <a:spcPts val="0"/>
              </a:spcBef>
              <a:spcAft>
                <a:spcPts val="0"/>
              </a:spcAft>
              <a:buClr>
                <a:srgbClr val="7B77C8"/>
              </a:buClr>
              <a:buSzPts val="2000"/>
              <a:buNone/>
              <a:defRPr sz="2000">
                <a:solidFill>
                  <a:srgbClr val="7B77C8"/>
                </a:solidFill>
              </a:defRPr>
            </a:lvl1pPr>
            <a:lvl2pPr lvl="1" algn="ctr" rtl="0">
              <a:spcBef>
                <a:spcPts val="0"/>
              </a:spcBef>
              <a:spcAft>
                <a:spcPts val="0"/>
              </a:spcAft>
              <a:buClr>
                <a:srgbClr val="7B77C8"/>
              </a:buClr>
              <a:buSzPts val="2000"/>
              <a:buNone/>
              <a:defRPr sz="2000">
                <a:solidFill>
                  <a:srgbClr val="7B77C8"/>
                </a:solidFill>
              </a:defRPr>
            </a:lvl2pPr>
            <a:lvl3pPr lvl="2" algn="ctr" rtl="0">
              <a:spcBef>
                <a:spcPts val="0"/>
              </a:spcBef>
              <a:spcAft>
                <a:spcPts val="0"/>
              </a:spcAft>
              <a:buClr>
                <a:srgbClr val="7B77C8"/>
              </a:buClr>
              <a:buSzPts val="2000"/>
              <a:buNone/>
              <a:defRPr sz="2000">
                <a:solidFill>
                  <a:srgbClr val="7B77C8"/>
                </a:solidFill>
              </a:defRPr>
            </a:lvl3pPr>
            <a:lvl4pPr lvl="3" algn="ctr" rtl="0">
              <a:spcBef>
                <a:spcPts val="0"/>
              </a:spcBef>
              <a:spcAft>
                <a:spcPts val="0"/>
              </a:spcAft>
              <a:buClr>
                <a:srgbClr val="7B77C8"/>
              </a:buClr>
              <a:buSzPts val="2000"/>
              <a:buNone/>
              <a:defRPr sz="2000">
                <a:solidFill>
                  <a:srgbClr val="7B77C8"/>
                </a:solidFill>
              </a:defRPr>
            </a:lvl4pPr>
            <a:lvl5pPr lvl="4" algn="ctr" rtl="0">
              <a:spcBef>
                <a:spcPts val="0"/>
              </a:spcBef>
              <a:spcAft>
                <a:spcPts val="0"/>
              </a:spcAft>
              <a:buSzPts val="2000"/>
              <a:buNone/>
              <a:defRPr sz="2000">
                <a:solidFill>
                  <a:srgbClr val="7B77C8"/>
                </a:solidFill>
              </a:defRPr>
            </a:lvl5pPr>
            <a:lvl6pPr lvl="5" algn="ctr" rtl="0">
              <a:spcBef>
                <a:spcPts val="0"/>
              </a:spcBef>
              <a:spcAft>
                <a:spcPts val="0"/>
              </a:spcAft>
              <a:buClr>
                <a:srgbClr val="7B77C8"/>
              </a:buClr>
              <a:buSzPts val="2000"/>
              <a:buNone/>
              <a:defRPr sz="2000">
                <a:solidFill>
                  <a:srgbClr val="7B77C8"/>
                </a:solidFill>
              </a:defRPr>
            </a:lvl6pPr>
            <a:lvl7pPr lvl="6" algn="ctr" rtl="0">
              <a:spcBef>
                <a:spcPts val="0"/>
              </a:spcBef>
              <a:spcAft>
                <a:spcPts val="0"/>
              </a:spcAft>
              <a:buClr>
                <a:srgbClr val="7B77C8"/>
              </a:buClr>
              <a:buSzPts val="2000"/>
              <a:buNone/>
              <a:defRPr sz="2000">
                <a:solidFill>
                  <a:srgbClr val="7B77C8"/>
                </a:solidFill>
              </a:defRPr>
            </a:lvl7pPr>
            <a:lvl8pPr lvl="7" algn="ctr" rtl="0">
              <a:spcBef>
                <a:spcPts val="0"/>
              </a:spcBef>
              <a:spcAft>
                <a:spcPts val="0"/>
              </a:spcAft>
              <a:buClr>
                <a:srgbClr val="7B77C8"/>
              </a:buClr>
              <a:buSzPts val="2000"/>
              <a:buNone/>
              <a:defRPr sz="2000">
                <a:solidFill>
                  <a:srgbClr val="7B77C8"/>
                </a:solidFill>
              </a:defRPr>
            </a:lvl8pPr>
            <a:lvl9pPr lvl="8" algn="ctr" rtl="0">
              <a:spcBef>
                <a:spcPts val="0"/>
              </a:spcBef>
              <a:spcAft>
                <a:spcPts val="0"/>
              </a:spcAft>
              <a:buClr>
                <a:srgbClr val="7B77C8"/>
              </a:buClr>
              <a:buSzPts val="2000"/>
              <a:buNone/>
              <a:defRPr sz="2000">
                <a:solidFill>
                  <a:srgbClr val="7B77C8"/>
                </a:solidFill>
              </a:defRPr>
            </a:lvl9pPr>
          </a:lstStyle>
          <a:p/>
        </p:txBody>
      </p:sp>
      <p:sp>
        <p:nvSpPr>
          <p:cNvPr id="45" name="Google Shape;45;p3"/>
          <p:cNvSpPr/>
          <p:nvPr/>
        </p:nvSpPr>
        <p:spPr>
          <a:xfrm>
            <a:off x="7819049" y="4279674"/>
            <a:ext cx="237369" cy="234951"/>
          </a:xfrm>
          <a:custGeom>
            <a:avLst/>
            <a:gdLst/>
            <a:ahLst/>
            <a:cxnLst/>
            <a:rect l="l" t="t" r="r" b="b"/>
            <a:pathLst>
              <a:path w="5694" h="5636" extrusionOk="0">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rot="10800000" flipH="1">
            <a:off x="8209639" y="2765967"/>
            <a:ext cx="397991" cy="318909"/>
          </a:xfrm>
          <a:custGeom>
            <a:avLst/>
            <a:gdLst/>
            <a:ahLst/>
            <a:cxnLst/>
            <a:rect l="l" t="t" r="r" b="b"/>
            <a:pathLst>
              <a:path w="9547" h="7650" extrusionOk="0">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3"/>
          <p:cNvSpPr/>
          <p:nvPr/>
        </p:nvSpPr>
        <p:spPr>
          <a:xfrm>
            <a:off x="6932025" y="4174163"/>
            <a:ext cx="429173" cy="390820"/>
          </a:xfrm>
          <a:custGeom>
            <a:avLst/>
            <a:gdLst/>
            <a:ahLst/>
            <a:cxnLst/>
            <a:rect l="l" t="t" r="r" b="b"/>
            <a:pathLst>
              <a:path w="10295" h="9375" extrusionOk="0">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rot="2325191">
            <a:off x="4300414" y="3864280"/>
            <a:ext cx="215816" cy="318868"/>
          </a:xfrm>
          <a:custGeom>
            <a:avLst/>
            <a:gdLst/>
            <a:ahLst/>
            <a:cxnLst/>
            <a:rect l="l" t="t" r="r" b="b"/>
            <a:pathLst>
              <a:path w="5177" h="7649" extrusionOk="0">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3"/>
          <p:cNvSpPr/>
          <p:nvPr/>
        </p:nvSpPr>
        <p:spPr>
          <a:xfrm rot="10800000" flipH="1">
            <a:off x="7979525" y="2356054"/>
            <a:ext cx="860638" cy="354844"/>
          </a:xfrm>
          <a:custGeom>
            <a:avLst/>
            <a:gdLst/>
            <a:ahLst/>
            <a:cxnLst/>
            <a:rect l="l" t="t" r="r" b="b"/>
            <a:pathLst>
              <a:path w="20645" h="8512" extrusionOk="0">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3"/>
          <p:cNvSpPr/>
          <p:nvPr/>
        </p:nvSpPr>
        <p:spPr>
          <a:xfrm>
            <a:off x="6979966" y="3584453"/>
            <a:ext cx="733617" cy="716817"/>
          </a:xfrm>
          <a:custGeom>
            <a:avLst/>
            <a:gdLst/>
            <a:ahLst/>
            <a:cxnLst/>
            <a:rect l="l" t="t" r="r" b="b"/>
            <a:pathLst>
              <a:path w="17598" h="17195" extrusionOk="0">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3"/>
          <p:cNvSpPr/>
          <p:nvPr/>
        </p:nvSpPr>
        <p:spPr>
          <a:xfrm rot="-1227644">
            <a:off x="4988560" y="4283914"/>
            <a:ext cx="213398" cy="167875"/>
          </a:xfrm>
          <a:custGeom>
            <a:avLst/>
            <a:gdLst/>
            <a:ahLst/>
            <a:cxnLst/>
            <a:rect l="l" t="t" r="r" b="b"/>
            <a:pathLst>
              <a:path w="5119" h="4027" extrusionOk="0">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rot="1302955">
            <a:off x="494865" y="2402127"/>
            <a:ext cx="731219" cy="544245"/>
          </a:xfrm>
          <a:custGeom>
            <a:avLst/>
            <a:gdLst/>
            <a:ahLst/>
            <a:cxnLst/>
            <a:rect l="l" t="t" r="r" b="b"/>
            <a:pathLst>
              <a:path w="17540" h="13055" extrusionOk="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a:off x="1424315" y="4038224"/>
            <a:ext cx="460313" cy="354844"/>
          </a:xfrm>
          <a:custGeom>
            <a:avLst/>
            <a:gdLst/>
            <a:ahLst/>
            <a:cxnLst/>
            <a:rect l="l" t="t" r="r" b="b"/>
            <a:pathLst>
              <a:path w="11042" h="8512" extrusionOk="0">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1978090" y="3704975"/>
            <a:ext cx="424379" cy="908621"/>
          </a:xfrm>
          <a:custGeom>
            <a:avLst/>
            <a:gdLst/>
            <a:ahLst/>
            <a:cxnLst/>
            <a:rect l="l" t="t" r="r" b="b"/>
            <a:pathLst>
              <a:path w="10180" h="21796" extrusionOk="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4609731" y="3768371"/>
            <a:ext cx="378814" cy="510672"/>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a:off x="2517483" y="4309108"/>
            <a:ext cx="148699" cy="117517"/>
          </a:xfrm>
          <a:custGeom>
            <a:avLst/>
            <a:gdLst/>
            <a:ahLst/>
            <a:cxnLst/>
            <a:rect l="l" t="t" r="r" b="b"/>
            <a:pathLst>
              <a:path w="3567" h="2819" extrusionOk="0">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1302955">
            <a:off x="709863" y="3063411"/>
            <a:ext cx="213404" cy="167839"/>
          </a:xfrm>
          <a:custGeom>
            <a:avLst/>
            <a:gdLst/>
            <a:ahLst/>
            <a:cxnLst/>
            <a:rect l="l" t="t" r="r" b="b"/>
            <a:pathLst>
              <a:path w="5119" h="4026" extrusionOk="0">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rot="-3814210">
            <a:off x="918830" y="2734888"/>
            <a:ext cx="441133" cy="211020"/>
          </a:xfrm>
          <a:custGeom>
            <a:avLst/>
            <a:gdLst/>
            <a:ahLst/>
            <a:cxnLst/>
            <a:rect l="l" t="t" r="r" b="b"/>
            <a:pathLst>
              <a:path w="10582" h="5062" extrusionOk="0">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3"/>
          <p:cNvSpPr/>
          <p:nvPr/>
        </p:nvSpPr>
        <p:spPr>
          <a:xfrm rot="1827807">
            <a:off x="1588716" y="535573"/>
            <a:ext cx="352425" cy="299690"/>
          </a:xfrm>
          <a:custGeom>
            <a:avLst/>
            <a:gdLst/>
            <a:ahLst/>
            <a:cxnLst/>
            <a:rect l="l" t="t" r="r" b="b"/>
            <a:pathLst>
              <a:path w="8454" h="7189" extrusionOk="0">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827807">
            <a:off x="3501985" y="452707"/>
            <a:ext cx="323660" cy="201391"/>
          </a:xfrm>
          <a:custGeom>
            <a:avLst/>
            <a:gdLst/>
            <a:ahLst/>
            <a:cxnLst/>
            <a:rect l="l" t="t" r="r" b="b"/>
            <a:pathLst>
              <a:path w="7764" h="4831" extrusionOk="0">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1827807">
            <a:off x="1185423" y="1261974"/>
            <a:ext cx="208603" cy="462729"/>
          </a:xfrm>
          <a:custGeom>
            <a:avLst/>
            <a:gdLst/>
            <a:ahLst/>
            <a:cxnLst/>
            <a:rect l="l" t="t" r="r" b="b"/>
            <a:pathLst>
              <a:path w="5004" h="11100" extrusionOk="0">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1827807">
            <a:off x="848950" y="1332927"/>
            <a:ext cx="148699" cy="115099"/>
          </a:xfrm>
          <a:custGeom>
            <a:avLst/>
            <a:gdLst/>
            <a:ahLst/>
            <a:cxnLst/>
            <a:rect l="l" t="t" r="r" b="b"/>
            <a:pathLst>
              <a:path w="3567" h="2761" extrusionOk="0">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rot="1827807">
            <a:off x="3855665" y="672377"/>
            <a:ext cx="285350" cy="383607"/>
          </a:xfrm>
          <a:custGeom>
            <a:avLst/>
            <a:gdLst/>
            <a:ahLst/>
            <a:cxnLst/>
            <a:rect l="l" t="t" r="r" b="b"/>
            <a:pathLst>
              <a:path w="6845" h="9202" extrusionOk="0">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3"/>
          <p:cNvSpPr/>
          <p:nvPr/>
        </p:nvSpPr>
        <p:spPr>
          <a:xfrm rot="1827807">
            <a:off x="943942" y="779697"/>
            <a:ext cx="855841" cy="608927"/>
          </a:xfrm>
          <a:custGeom>
            <a:avLst/>
            <a:gdLst/>
            <a:ahLst/>
            <a:cxnLst/>
            <a:rect l="l" t="t" r="r" b="b"/>
            <a:pathLst>
              <a:path w="20530" h="14607" extrusionOk="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3"/>
          <p:cNvSpPr/>
          <p:nvPr/>
        </p:nvSpPr>
        <p:spPr>
          <a:xfrm rot="1827807">
            <a:off x="3233619" y="682663"/>
            <a:ext cx="635356" cy="426753"/>
          </a:xfrm>
          <a:custGeom>
            <a:avLst/>
            <a:gdLst/>
            <a:ahLst/>
            <a:cxnLst/>
            <a:rect l="l" t="t" r="r" b="b"/>
            <a:pathLst>
              <a:path w="15241" h="10237" extrusionOk="0">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rot="1827807">
            <a:off x="1641303" y="1211644"/>
            <a:ext cx="177421" cy="177463"/>
          </a:xfrm>
          <a:custGeom>
            <a:avLst/>
            <a:gdLst/>
            <a:ahLst/>
            <a:cxnLst/>
            <a:rect l="l" t="t" r="r" b="b"/>
            <a:pathLst>
              <a:path w="4256" h="4257" extrusionOk="0">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rot="-1238213">
            <a:off x="7575209" y="1241478"/>
            <a:ext cx="632899" cy="419584"/>
          </a:xfrm>
          <a:custGeom>
            <a:avLst/>
            <a:gdLst/>
            <a:ahLst/>
            <a:cxnLst/>
            <a:rect l="l" t="t" r="r" b="b"/>
            <a:pathLst>
              <a:path w="15182" h="10065" extrusionOk="0">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rot="-1238213">
            <a:off x="6995489" y="1429804"/>
            <a:ext cx="381190" cy="179840"/>
          </a:xfrm>
          <a:custGeom>
            <a:avLst/>
            <a:gdLst/>
            <a:ahLst/>
            <a:cxnLst/>
            <a:rect l="l" t="t" r="r" b="b"/>
            <a:pathLst>
              <a:path w="9144" h="4314" extrusionOk="0">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rot="-1238213">
            <a:off x="6702849" y="675419"/>
            <a:ext cx="453143" cy="611347"/>
          </a:xfrm>
          <a:custGeom>
            <a:avLst/>
            <a:gdLst/>
            <a:ahLst/>
            <a:cxnLst/>
            <a:rect l="l" t="t" r="r" b="b"/>
            <a:pathLst>
              <a:path w="10870" h="14665" extrusionOk="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rot="-1238213">
            <a:off x="7075758" y="876307"/>
            <a:ext cx="769551" cy="350050"/>
          </a:xfrm>
          <a:custGeom>
            <a:avLst/>
            <a:gdLst/>
            <a:ahLst/>
            <a:cxnLst/>
            <a:rect l="l" t="t" r="r" b="b"/>
            <a:pathLst>
              <a:path w="18460" h="8397" extrusionOk="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rot="-1238213">
            <a:off x="6410986" y="1078469"/>
            <a:ext cx="287727" cy="407620"/>
          </a:xfrm>
          <a:custGeom>
            <a:avLst/>
            <a:gdLst/>
            <a:ahLst/>
            <a:cxnLst/>
            <a:rect l="l" t="t" r="r" b="b"/>
            <a:pathLst>
              <a:path w="6902" h="9778" extrusionOk="0">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rot="-1238213">
            <a:off x="6420955" y="816647"/>
            <a:ext cx="213398" cy="167875"/>
          </a:xfrm>
          <a:custGeom>
            <a:avLst/>
            <a:gdLst/>
            <a:ahLst/>
            <a:cxnLst/>
            <a:rect l="l" t="t" r="r" b="b"/>
            <a:pathLst>
              <a:path w="5119" h="4027" extrusionOk="0">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2564727" y="3768374"/>
            <a:ext cx="258866" cy="348972"/>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rot="-1238213">
            <a:off x="5331439" y="1035509"/>
            <a:ext cx="405202" cy="234951"/>
          </a:xfrm>
          <a:custGeom>
            <a:avLst/>
            <a:gdLst/>
            <a:ahLst/>
            <a:cxnLst/>
            <a:rect l="l" t="t" r="r" b="b"/>
            <a:pathLst>
              <a:path w="9720" h="5636" extrusionOk="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rot="-1238213">
            <a:off x="5199525" y="1012194"/>
            <a:ext cx="167875" cy="143905"/>
          </a:xfrm>
          <a:custGeom>
            <a:avLst/>
            <a:gdLst/>
            <a:ahLst/>
            <a:cxnLst/>
            <a:rect l="l" t="t" r="r" b="b"/>
            <a:pathLst>
              <a:path w="4027" h="3452" extrusionOk="0">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8FF1ED"/>
        </a:solidFill>
        <a:effectLst/>
      </p:bgPr>
    </p:bg>
    <p:spTree>
      <p:nvGrpSpPr>
        <p:cNvPr id="1" name="Shape 76"/>
        <p:cNvGrpSpPr/>
        <p:nvPr/>
      </p:nvGrpSpPr>
      <p:grpSpPr>
        <a:xfrm>
          <a:off x="0" y="0"/>
          <a:ext cx="0" cy="0"/>
          <a:chOff x="0" y="0"/>
          <a:chExt cx="0" cy="0"/>
        </a:xfrm>
      </p:grpSpPr>
      <p:sp>
        <p:nvSpPr>
          <p:cNvPr id="77" name="Google Shape;77;p4"/>
          <p:cNvSpPr txBox="1">
            <a:spLocks noGrp="1"/>
          </p:cNvSpPr>
          <p:nvPr>
            <p:ph type="body" idx="1"/>
          </p:nvPr>
        </p:nvSpPr>
        <p:spPr>
          <a:xfrm>
            <a:off x="2201675" y="2161800"/>
            <a:ext cx="4740600" cy="819900"/>
          </a:xfrm>
          <a:prstGeom prst="rect">
            <a:avLst/>
          </a:prstGeom>
        </p:spPr>
        <p:txBody>
          <a:bodyPr spcFirstLastPara="1" wrap="square" lIns="0" tIns="0" rIns="0" bIns="0" anchor="ctr" anchorCtr="0"/>
          <a:lstStyle>
            <a:lvl1pPr marL="457200" lvl="0" indent="-381000" algn="ctr" rtl="0">
              <a:spcBef>
                <a:spcPts val="600"/>
              </a:spcBef>
              <a:spcAft>
                <a:spcPts val="0"/>
              </a:spcAft>
              <a:buClr>
                <a:srgbClr val="7B77C8"/>
              </a:buClr>
              <a:buSzPts val="2400"/>
              <a:buChar char="﹡"/>
              <a:defRPr>
                <a:solidFill>
                  <a:srgbClr val="7B77C8"/>
                </a:solidFill>
              </a:defRPr>
            </a:lvl1pPr>
            <a:lvl2pPr marL="914400" lvl="1" indent="-381000" algn="ctr" rtl="0">
              <a:spcBef>
                <a:spcPts val="0"/>
              </a:spcBef>
              <a:spcAft>
                <a:spcPts val="0"/>
              </a:spcAft>
              <a:buClr>
                <a:srgbClr val="7B77C8"/>
              </a:buClr>
              <a:buSzPts val="2400"/>
              <a:buChar char="○"/>
              <a:defRPr>
                <a:solidFill>
                  <a:srgbClr val="7B77C8"/>
                </a:solidFill>
              </a:defRPr>
            </a:lvl2pPr>
            <a:lvl3pPr marL="1371600" lvl="2" indent="-381000" algn="ctr" rtl="0">
              <a:spcBef>
                <a:spcPts val="0"/>
              </a:spcBef>
              <a:spcAft>
                <a:spcPts val="0"/>
              </a:spcAft>
              <a:buClr>
                <a:srgbClr val="7B77C8"/>
              </a:buClr>
              <a:buSzPts val="2400"/>
              <a:buChar char="■"/>
              <a:defRPr>
                <a:solidFill>
                  <a:srgbClr val="7B77C8"/>
                </a:solidFill>
              </a:defRPr>
            </a:lvl3pPr>
            <a:lvl4pPr marL="1828800" lvl="3" indent="-381000" algn="ctr" rtl="0">
              <a:spcBef>
                <a:spcPts val="0"/>
              </a:spcBef>
              <a:spcAft>
                <a:spcPts val="0"/>
              </a:spcAft>
              <a:buClr>
                <a:srgbClr val="7B77C8"/>
              </a:buClr>
              <a:buSzPts val="2400"/>
              <a:buChar char="●"/>
              <a:defRPr>
                <a:solidFill>
                  <a:srgbClr val="7B77C8"/>
                </a:solidFill>
              </a:defRPr>
            </a:lvl4pPr>
            <a:lvl5pPr marL="2286000" lvl="4" indent="-381000" algn="ctr" rtl="0">
              <a:spcBef>
                <a:spcPts val="0"/>
              </a:spcBef>
              <a:spcAft>
                <a:spcPts val="0"/>
              </a:spcAft>
              <a:buSzPts val="2400"/>
              <a:buChar char="○"/>
              <a:defRPr>
                <a:solidFill>
                  <a:srgbClr val="7B77C8"/>
                </a:solidFill>
              </a:defRPr>
            </a:lvl5pPr>
            <a:lvl6pPr marL="2743200" lvl="5" indent="-381000" algn="ctr" rtl="0">
              <a:spcBef>
                <a:spcPts val="0"/>
              </a:spcBef>
              <a:spcAft>
                <a:spcPts val="0"/>
              </a:spcAft>
              <a:buClr>
                <a:srgbClr val="7B77C8"/>
              </a:buClr>
              <a:buSzPts val="2400"/>
              <a:buChar char="■"/>
              <a:defRPr>
                <a:solidFill>
                  <a:srgbClr val="7B77C8"/>
                </a:solidFill>
              </a:defRPr>
            </a:lvl6pPr>
            <a:lvl7pPr marL="3200400" lvl="6" indent="-381000" algn="ctr" rtl="0">
              <a:spcBef>
                <a:spcPts val="0"/>
              </a:spcBef>
              <a:spcAft>
                <a:spcPts val="0"/>
              </a:spcAft>
              <a:buClr>
                <a:srgbClr val="7B77C8"/>
              </a:buClr>
              <a:buSzPts val="2400"/>
              <a:buChar char="●"/>
              <a:defRPr>
                <a:solidFill>
                  <a:srgbClr val="7B77C8"/>
                </a:solidFill>
              </a:defRPr>
            </a:lvl7pPr>
            <a:lvl8pPr marL="3657600" lvl="7" indent="-381000" algn="ctr" rtl="0">
              <a:spcBef>
                <a:spcPts val="0"/>
              </a:spcBef>
              <a:spcAft>
                <a:spcPts val="0"/>
              </a:spcAft>
              <a:buClr>
                <a:srgbClr val="7B77C8"/>
              </a:buClr>
              <a:buSzPts val="2400"/>
              <a:buChar char="○"/>
              <a:defRPr>
                <a:solidFill>
                  <a:srgbClr val="7B77C8"/>
                </a:solidFill>
              </a:defRPr>
            </a:lvl8pPr>
            <a:lvl9pPr marL="4114800" lvl="8" indent="-381000" algn="ctr">
              <a:spcBef>
                <a:spcPts val="0"/>
              </a:spcBef>
              <a:spcAft>
                <a:spcPts val="0"/>
              </a:spcAft>
              <a:buClr>
                <a:srgbClr val="7B77C8"/>
              </a:buClr>
              <a:buSzPts val="2400"/>
              <a:buChar char="■"/>
              <a:defRPr>
                <a:solidFill>
                  <a:srgbClr val="7B77C8"/>
                </a:solidFill>
              </a:defRPr>
            </a:lvl9pPr>
          </a:lstStyle>
          <a:p/>
        </p:txBody>
      </p:sp>
      <p:sp>
        <p:nvSpPr>
          <p:cNvPr id="78" name="Google Shape;78;p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solidFill>
                  <a:srgbClr val="7B77C8"/>
                </a:solidFill>
              </a:defRPr>
            </a:lvl1pPr>
            <a:lvl2pPr lvl="1">
              <a:buNone/>
              <a:defRPr>
                <a:solidFill>
                  <a:srgbClr val="7B77C8"/>
                </a:solidFill>
              </a:defRPr>
            </a:lvl2pPr>
            <a:lvl3pPr lvl="2">
              <a:buNone/>
              <a:defRPr>
                <a:solidFill>
                  <a:srgbClr val="7B77C8"/>
                </a:solidFill>
              </a:defRPr>
            </a:lvl3pPr>
            <a:lvl4pPr lvl="3">
              <a:buNone/>
              <a:defRPr>
                <a:solidFill>
                  <a:srgbClr val="7B77C8"/>
                </a:solidFill>
              </a:defRPr>
            </a:lvl4pPr>
            <a:lvl5pPr lvl="4">
              <a:buNone/>
              <a:defRPr>
                <a:solidFill>
                  <a:srgbClr val="7B77C8"/>
                </a:solidFill>
              </a:defRPr>
            </a:lvl5pPr>
            <a:lvl6pPr lvl="5">
              <a:buNone/>
              <a:defRPr>
                <a:solidFill>
                  <a:srgbClr val="7B77C8"/>
                </a:solidFill>
              </a:defRPr>
            </a:lvl6pPr>
            <a:lvl7pPr lvl="6">
              <a:buNone/>
              <a:defRPr>
                <a:solidFill>
                  <a:srgbClr val="7B77C8"/>
                </a:solidFill>
              </a:defRPr>
            </a:lvl7pPr>
            <a:lvl8pPr lvl="7">
              <a:buNone/>
              <a:defRPr>
                <a:solidFill>
                  <a:srgbClr val="7B77C8"/>
                </a:solidFill>
              </a:defRPr>
            </a:lvl8pPr>
            <a:lvl9pPr lvl="8">
              <a:buNone/>
              <a:defRPr>
                <a:solidFill>
                  <a:srgbClr val="7B77C8"/>
                </a:solidFill>
              </a:defRPr>
            </a:lvl9pPr>
          </a:lstStyle>
          <a:p>
            <a:pPr marL="0" lvl="0" indent="0" algn="ctr" rtl="0">
              <a:spcBef>
                <a:spcPts val="0"/>
              </a:spcBef>
              <a:spcAft>
                <a:spcPts val="0"/>
              </a:spcAft>
              <a:buNone/>
            </a:pPr>
            <a:fld id="{00000000-1234-1234-1234-123412341234}" type="slidenum">
              <a:rPr lang="en-GB"/>
            </a:fld>
            <a:endParaRPr lang="en-GB"/>
          </a:p>
        </p:txBody>
      </p:sp>
      <p:sp>
        <p:nvSpPr>
          <p:cNvPr id="79" name="Google Shape;79;p4"/>
          <p:cNvSpPr/>
          <p:nvPr/>
        </p:nvSpPr>
        <p:spPr>
          <a:xfrm>
            <a:off x="7411466" y="4537569"/>
            <a:ext cx="191219" cy="195569"/>
          </a:xfrm>
          <a:custGeom>
            <a:avLst/>
            <a:gdLst/>
            <a:ahLst/>
            <a:cxnLst/>
            <a:rect l="l" t="t" r="r" b="b"/>
            <a:pathLst>
              <a:path w="5694" h="5636" extrusionOk="0">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4"/>
          <p:cNvSpPr/>
          <p:nvPr/>
        </p:nvSpPr>
        <p:spPr>
          <a:xfrm rot="10800000" flipH="1">
            <a:off x="7513606" y="2721238"/>
            <a:ext cx="320612" cy="265455"/>
          </a:xfrm>
          <a:custGeom>
            <a:avLst/>
            <a:gdLst/>
            <a:ahLst/>
            <a:cxnLst/>
            <a:rect l="l" t="t" r="r" b="b"/>
            <a:pathLst>
              <a:path w="9547" h="7650" extrusionOk="0">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4"/>
          <p:cNvSpPr/>
          <p:nvPr/>
        </p:nvSpPr>
        <p:spPr>
          <a:xfrm>
            <a:off x="6696926" y="4449742"/>
            <a:ext cx="345732" cy="325313"/>
          </a:xfrm>
          <a:custGeom>
            <a:avLst/>
            <a:gdLst/>
            <a:ahLst/>
            <a:cxnLst/>
            <a:rect l="l" t="t" r="r" b="b"/>
            <a:pathLst>
              <a:path w="10295" h="9375" extrusionOk="0">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4"/>
          <p:cNvSpPr/>
          <p:nvPr/>
        </p:nvSpPr>
        <p:spPr>
          <a:xfrm rot="2380540">
            <a:off x="4232665" y="4396136"/>
            <a:ext cx="176144" cy="262107"/>
          </a:xfrm>
          <a:custGeom>
            <a:avLst/>
            <a:gdLst/>
            <a:ahLst/>
            <a:cxnLst/>
            <a:rect l="l" t="t" r="r" b="b"/>
            <a:pathLst>
              <a:path w="5177" h="7649" extrusionOk="0">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4"/>
          <p:cNvSpPr/>
          <p:nvPr/>
        </p:nvSpPr>
        <p:spPr>
          <a:xfrm rot="10800000" flipH="1">
            <a:off x="7328238" y="2380028"/>
            <a:ext cx="693311" cy="295366"/>
          </a:xfrm>
          <a:custGeom>
            <a:avLst/>
            <a:gdLst/>
            <a:ahLst/>
            <a:cxnLst/>
            <a:rect l="l" t="t" r="r" b="b"/>
            <a:pathLst>
              <a:path w="20645" h="8512" extrusionOk="0">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4"/>
          <p:cNvSpPr/>
          <p:nvPr/>
        </p:nvSpPr>
        <p:spPr>
          <a:xfrm>
            <a:off x="6735544" y="3958867"/>
            <a:ext cx="590985" cy="596667"/>
          </a:xfrm>
          <a:custGeom>
            <a:avLst/>
            <a:gdLst/>
            <a:ahLst/>
            <a:cxnLst/>
            <a:rect l="l" t="t" r="r" b="b"/>
            <a:pathLst>
              <a:path w="17598" h="17195" extrusionOk="0">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4"/>
          <p:cNvSpPr/>
          <p:nvPr/>
        </p:nvSpPr>
        <p:spPr>
          <a:xfrm rot="-1265014">
            <a:off x="4787792" y="4744045"/>
            <a:ext cx="172612" cy="139202"/>
          </a:xfrm>
          <a:custGeom>
            <a:avLst/>
            <a:gdLst/>
            <a:ahLst/>
            <a:cxnLst/>
            <a:rect l="l" t="t" r="r" b="b"/>
            <a:pathLst>
              <a:path w="5119" h="4027" extrusionOk="0">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4"/>
          <p:cNvSpPr/>
          <p:nvPr/>
        </p:nvSpPr>
        <p:spPr>
          <a:xfrm rot="1342143">
            <a:off x="1297621" y="2419363"/>
            <a:ext cx="591778" cy="451068"/>
          </a:xfrm>
          <a:custGeom>
            <a:avLst/>
            <a:gdLst/>
            <a:ahLst/>
            <a:cxnLst/>
            <a:rect l="l" t="t" r="r" b="b"/>
            <a:pathLst>
              <a:path w="17540" h="13055" extrusionOk="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a:off x="1948248" y="4203161"/>
            <a:ext cx="370818" cy="295366"/>
          </a:xfrm>
          <a:custGeom>
            <a:avLst/>
            <a:gdLst/>
            <a:ahLst/>
            <a:cxnLst/>
            <a:rect l="l" t="t" r="r" b="b"/>
            <a:pathLst>
              <a:path w="11042" h="8512" extrusionOk="0">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4"/>
          <p:cNvSpPr/>
          <p:nvPr/>
        </p:nvSpPr>
        <p:spPr>
          <a:xfrm>
            <a:off x="2394340" y="3925764"/>
            <a:ext cx="341870" cy="756321"/>
          </a:xfrm>
          <a:custGeom>
            <a:avLst/>
            <a:gdLst/>
            <a:ahLst/>
            <a:cxnLst/>
            <a:rect l="l" t="t" r="r" b="b"/>
            <a:pathLst>
              <a:path w="10180" h="21796" extrusionOk="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4"/>
          <p:cNvSpPr/>
          <p:nvPr/>
        </p:nvSpPr>
        <p:spPr>
          <a:xfrm>
            <a:off x="4482980" y="4314635"/>
            <a:ext cx="305164" cy="425075"/>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4"/>
          <p:cNvSpPr/>
          <p:nvPr/>
        </p:nvSpPr>
        <p:spPr>
          <a:xfrm>
            <a:off x="2828848" y="4428645"/>
            <a:ext cx="119789" cy="97819"/>
          </a:xfrm>
          <a:custGeom>
            <a:avLst/>
            <a:gdLst/>
            <a:ahLst/>
            <a:cxnLst/>
            <a:rect l="l" t="t" r="r" b="b"/>
            <a:pathLst>
              <a:path w="3567" h="2819" extrusionOk="0">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4"/>
          <p:cNvSpPr/>
          <p:nvPr/>
        </p:nvSpPr>
        <p:spPr>
          <a:xfrm rot="1342143">
            <a:off x="1471775" y="2969131"/>
            <a:ext cx="172709" cy="139104"/>
          </a:xfrm>
          <a:custGeom>
            <a:avLst/>
            <a:gdLst/>
            <a:ahLst/>
            <a:cxnLst/>
            <a:rect l="l" t="t" r="r" b="b"/>
            <a:pathLst>
              <a:path w="5119" h="4026" extrusionOk="0">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4"/>
          <p:cNvSpPr/>
          <p:nvPr/>
        </p:nvSpPr>
        <p:spPr>
          <a:xfrm rot="-3858601">
            <a:off x="1635743" y="2697635"/>
            <a:ext cx="364876" cy="171119"/>
          </a:xfrm>
          <a:custGeom>
            <a:avLst/>
            <a:gdLst/>
            <a:ahLst/>
            <a:cxnLst/>
            <a:rect l="l" t="t" r="r" b="b"/>
            <a:pathLst>
              <a:path w="10582" h="5062" extrusionOk="0">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4"/>
          <p:cNvSpPr/>
          <p:nvPr/>
        </p:nvSpPr>
        <p:spPr>
          <a:xfrm rot="3360721">
            <a:off x="2243738" y="540277"/>
            <a:ext cx="286353" cy="247417"/>
          </a:xfrm>
          <a:custGeom>
            <a:avLst/>
            <a:gdLst/>
            <a:ahLst/>
            <a:cxnLst/>
            <a:rect l="l" t="t" r="r" b="b"/>
            <a:pathLst>
              <a:path w="8454" h="7189" extrusionOk="0">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4"/>
          <p:cNvSpPr/>
          <p:nvPr/>
        </p:nvSpPr>
        <p:spPr>
          <a:xfrm rot="8704698">
            <a:off x="7218899" y="4030141"/>
            <a:ext cx="262979" cy="166256"/>
          </a:xfrm>
          <a:custGeom>
            <a:avLst/>
            <a:gdLst/>
            <a:ahLst/>
            <a:cxnLst/>
            <a:rect l="l" t="t" r="r" b="b"/>
            <a:pathLst>
              <a:path w="7764" h="4831" extrusionOk="0">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4"/>
          <p:cNvSpPr/>
          <p:nvPr/>
        </p:nvSpPr>
        <p:spPr>
          <a:xfrm rot="3360721">
            <a:off x="1673204" y="923771"/>
            <a:ext cx="169495" cy="382018"/>
          </a:xfrm>
          <a:custGeom>
            <a:avLst/>
            <a:gdLst/>
            <a:ahLst/>
            <a:cxnLst/>
            <a:rect l="l" t="t" r="r" b="b"/>
            <a:pathLst>
              <a:path w="5004" h="11100" extrusionOk="0">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4"/>
          <p:cNvSpPr/>
          <p:nvPr/>
        </p:nvSpPr>
        <p:spPr>
          <a:xfrm rot="3360721">
            <a:off x="1465224" y="866047"/>
            <a:ext cx="120821" cy="95023"/>
          </a:xfrm>
          <a:custGeom>
            <a:avLst/>
            <a:gdLst/>
            <a:ahLst/>
            <a:cxnLst/>
            <a:rect l="l" t="t" r="r" b="b"/>
            <a:pathLst>
              <a:path w="3567" h="2761" extrusionOk="0">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4"/>
          <p:cNvSpPr/>
          <p:nvPr/>
        </p:nvSpPr>
        <p:spPr>
          <a:xfrm rot="3360721">
            <a:off x="1612800" y="581705"/>
            <a:ext cx="695389" cy="502715"/>
          </a:xfrm>
          <a:custGeom>
            <a:avLst/>
            <a:gdLst/>
            <a:ahLst/>
            <a:cxnLst/>
            <a:rect l="l" t="t" r="r" b="b"/>
            <a:pathLst>
              <a:path w="20530" h="14607" extrusionOk="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 name="Google Shape;98;p4"/>
          <p:cNvGrpSpPr/>
          <p:nvPr/>
        </p:nvGrpSpPr>
        <p:grpSpPr>
          <a:xfrm>
            <a:off x="4235661" y="408065"/>
            <a:ext cx="679518" cy="413378"/>
            <a:chOff x="4057027" y="451024"/>
            <a:chExt cx="788852" cy="479891"/>
          </a:xfrm>
        </p:grpSpPr>
        <p:sp>
          <p:nvSpPr>
            <p:cNvPr id="99" name="Google Shape;99;p4"/>
            <p:cNvSpPr/>
            <p:nvPr/>
          </p:nvSpPr>
          <p:spPr>
            <a:xfrm rot="1877252">
              <a:off x="4498961" y="503709"/>
              <a:ext cx="274218" cy="374537"/>
            </a:xfrm>
            <a:custGeom>
              <a:avLst/>
              <a:gdLst/>
              <a:ahLst/>
              <a:cxnLst/>
              <a:rect l="l" t="t" r="r" b="b"/>
              <a:pathLst>
                <a:path w="6845" h="9202" extrusionOk="0">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4"/>
            <p:cNvSpPr/>
            <p:nvPr/>
          </p:nvSpPr>
          <p:spPr>
            <a:xfrm rot="1877511">
              <a:off x="4098464" y="543776"/>
              <a:ext cx="431351" cy="294387"/>
            </a:xfrm>
            <a:custGeom>
              <a:avLst/>
              <a:gdLst/>
              <a:ahLst/>
              <a:cxnLst/>
              <a:rect l="l" t="t" r="r" b="b"/>
              <a:pathLst>
                <a:path w="15241" h="10237" extrusionOk="0">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 name="Google Shape;101;p4"/>
          <p:cNvSpPr/>
          <p:nvPr/>
        </p:nvSpPr>
        <p:spPr>
          <a:xfrm rot="3360721">
            <a:off x="2075212" y="1043947"/>
            <a:ext cx="144159" cy="146509"/>
          </a:xfrm>
          <a:custGeom>
            <a:avLst/>
            <a:gdLst/>
            <a:ahLst/>
            <a:cxnLst/>
            <a:rect l="l" t="t" r="r" b="b"/>
            <a:pathLst>
              <a:path w="4256" h="4257" extrusionOk="0">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4"/>
          <p:cNvSpPr/>
          <p:nvPr/>
        </p:nvSpPr>
        <p:spPr>
          <a:xfrm rot="-1994755">
            <a:off x="7343189" y="2110169"/>
            <a:ext cx="327777" cy="194810"/>
          </a:xfrm>
          <a:custGeom>
            <a:avLst/>
            <a:gdLst/>
            <a:ahLst/>
            <a:cxnLst/>
            <a:rect l="l" t="t" r="r" b="b"/>
            <a:pathLst>
              <a:path w="9720" h="5636" extrusionOk="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4"/>
          <p:cNvSpPr/>
          <p:nvPr/>
        </p:nvSpPr>
        <p:spPr>
          <a:xfrm rot="-1275809">
            <a:off x="7632394" y="1006289"/>
            <a:ext cx="511987" cy="347890"/>
          </a:xfrm>
          <a:custGeom>
            <a:avLst/>
            <a:gdLst/>
            <a:ahLst/>
            <a:cxnLst/>
            <a:rect l="l" t="t" r="r" b="b"/>
            <a:pathLst>
              <a:path w="15182" h="10065" extrusionOk="0">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4"/>
          <p:cNvSpPr/>
          <p:nvPr/>
        </p:nvSpPr>
        <p:spPr>
          <a:xfrm rot="-1275809">
            <a:off x="7165828" y="1162657"/>
            <a:ext cx="308366" cy="149111"/>
          </a:xfrm>
          <a:custGeom>
            <a:avLst/>
            <a:gdLst/>
            <a:ahLst/>
            <a:cxnLst/>
            <a:rect l="l" t="t" r="r" b="b"/>
            <a:pathLst>
              <a:path w="9144" h="4314" extrusionOk="0">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4"/>
          <p:cNvSpPr/>
          <p:nvPr/>
        </p:nvSpPr>
        <p:spPr>
          <a:xfrm rot="-1275809">
            <a:off x="6929968" y="535417"/>
            <a:ext cx="366572" cy="506886"/>
          </a:xfrm>
          <a:custGeom>
            <a:avLst/>
            <a:gdLst/>
            <a:ahLst/>
            <a:cxnLst/>
            <a:rect l="l" t="t" r="r" b="b"/>
            <a:pathLst>
              <a:path w="10870" h="14665" extrusionOk="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rot="-1275809">
            <a:off x="7229831" y="702206"/>
            <a:ext cx="622532" cy="290237"/>
          </a:xfrm>
          <a:custGeom>
            <a:avLst/>
            <a:gdLst/>
            <a:ahLst/>
            <a:cxnLst/>
            <a:rect l="l" t="t" r="r" b="b"/>
            <a:pathLst>
              <a:path w="18460" h="8397" extrusionOk="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rot="-1275809">
            <a:off x="1721366" y="4467501"/>
            <a:ext cx="135804" cy="119316"/>
          </a:xfrm>
          <a:custGeom>
            <a:avLst/>
            <a:gdLst/>
            <a:ahLst/>
            <a:cxnLst/>
            <a:rect l="l" t="t" r="r" b="b"/>
            <a:pathLst>
              <a:path w="4027" h="3452" extrusionOk="0">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rot="-1275809">
            <a:off x="6695139" y="870581"/>
            <a:ext cx="232758" cy="337970"/>
          </a:xfrm>
          <a:custGeom>
            <a:avLst/>
            <a:gdLst/>
            <a:ahLst/>
            <a:cxnLst/>
            <a:rect l="l" t="t" r="r" b="b"/>
            <a:pathLst>
              <a:path w="6902" h="9778" extrusionOk="0">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4"/>
          <p:cNvSpPr/>
          <p:nvPr/>
        </p:nvSpPr>
        <p:spPr>
          <a:xfrm rot="-1275809">
            <a:off x="6703297" y="652245"/>
            <a:ext cx="172630" cy="139191"/>
          </a:xfrm>
          <a:custGeom>
            <a:avLst/>
            <a:gdLst/>
            <a:ahLst/>
            <a:cxnLst/>
            <a:rect l="l" t="t" r="r" b="b"/>
            <a:pathLst>
              <a:path w="5119" h="4027" extrusionOk="0">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a:off x="2866905" y="3978538"/>
            <a:ext cx="208524" cy="290478"/>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1507075" y="205975"/>
            <a:ext cx="6129900" cy="857400"/>
          </a:xfrm>
          <a:prstGeom prst="rect">
            <a:avLst/>
          </a:prstGeom>
        </p:spPr>
        <p:txBody>
          <a:bodyPr spcFirstLastPara="1" wrap="square" lIns="0" tIns="0" rIns="0" bIns="0" anchor="ctr"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3" name="Google Shape;113;p5"/>
          <p:cNvSpPr txBox="1">
            <a:spLocks noGrp="1"/>
          </p:cNvSpPr>
          <p:nvPr>
            <p:ph type="body" idx="1"/>
          </p:nvPr>
        </p:nvSpPr>
        <p:spPr>
          <a:xfrm>
            <a:off x="1507075" y="1200147"/>
            <a:ext cx="6129900" cy="3725700"/>
          </a:xfrm>
          <a:prstGeom prst="rect">
            <a:avLst/>
          </a:prstGeom>
        </p:spPr>
        <p:txBody>
          <a:bodyPr spcFirstLastPara="1" wrap="square" lIns="0" tIns="0" rIns="0" bIns="0"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114" name="Google Shape;114;p5"/>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
        <p:nvSpPr>
          <p:cNvPr id="115" name="Google Shape;115;p5"/>
          <p:cNvSpPr/>
          <p:nvPr/>
        </p:nvSpPr>
        <p:spPr>
          <a:xfrm>
            <a:off x="8756382" y="4814861"/>
            <a:ext cx="176272" cy="174476"/>
          </a:xfrm>
          <a:custGeom>
            <a:avLst/>
            <a:gdLst/>
            <a:ahLst/>
            <a:cxnLst/>
            <a:rect l="l" t="t" r="r" b="b"/>
            <a:pathLst>
              <a:path w="5694" h="5636" extrusionOk="0">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5"/>
          <p:cNvSpPr/>
          <p:nvPr/>
        </p:nvSpPr>
        <p:spPr>
          <a:xfrm>
            <a:off x="8591870" y="158066"/>
            <a:ext cx="300907" cy="174476"/>
          </a:xfrm>
          <a:custGeom>
            <a:avLst/>
            <a:gdLst/>
            <a:ahLst/>
            <a:cxnLst/>
            <a:rect l="l" t="t" r="r" b="b"/>
            <a:pathLst>
              <a:path w="9720" h="5636" extrusionOk="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5"/>
          <p:cNvSpPr/>
          <p:nvPr/>
        </p:nvSpPr>
        <p:spPr>
          <a:xfrm>
            <a:off x="476396" y="4122342"/>
            <a:ext cx="542995" cy="404150"/>
          </a:xfrm>
          <a:custGeom>
            <a:avLst/>
            <a:gdLst/>
            <a:ahLst/>
            <a:cxnLst/>
            <a:rect l="l" t="t" r="r" b="b"/>
            <a:pathLst>
              <a:path w="17540" h="13055" extrusionOk="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5"/>
          <p:cNvSpPr/>
          <p:nvPr/>
        </p:nvSpPr>
        <p:spPr>
          <a:xfrm>
            <a:off x="440795" y="314384"/>
            <a:ext cx="261715" cy="222553"/>
          </a:xfrm>
          <a:custGeom>
            <a:avLst/>
            <a:gdLst/>
            <a:ahLst/>
            <a:cxnLst/>
            <a:rect l="l" t="t" r="r" b="b"/>
            <a:pathLst>
              <a:path w="8454" h="7189" extrusionOk="0">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5"/>
          <p:cNvSpPr/>
          <p:nvPr/>
        </p:nvSpPr>
        <p:spPr>
          <a:xfrm>
            <a:off x="832438" y="152383"/>
            <a:ext cx="240354" cy="149556"/>
          </a:xfrm>
          <a:custGeom>
            <a:avLst/>
            <a:gdLst/>
            <a:ahLst/>
            <a:cxnLst/>
            <a:rect l="l" t="t" r="r" b="b"/>
            <a:pathLst>
              <a:path w="7764" h="4831" extrusionOk="0">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5"/>
          <p:cNvSpPr/>
          <p:nvPr/>
        </p:nvSpPr>
        <p:spPr>
          <a:xfrm>
            <a:off x="471041" y="4572743"/>
            <a:ext cx="341833" cy="263510"/>
          </a:xfrm>
          <a:custGeom>
            <a:avLst/>
            <a:gdLst/>
            <a:ahLst/>
            <a:cxnLst/>
            <a:rect l="l" t="t" r="r" b="b"/>
            <a:pathLst>
              <a:path w="11042" h="8512" extrusionOk="0">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5"/>
          <p:cNvSpPr/>
          <p:nvPr/>
        </p:nvSpPr>
        <p:spPr>
          <a:xfrm>
            <a:off x="494197" y="949910"/>
            <a:ext cx="154911" cy="343628"/>
          </a:xfrm>
          <a:custGeom>
            <a:avLst/>
            <a:gdLst/>
            <a:ahLst/>
            <a:cxnLst/>
            <a:rect l="l" t="t" r="r" b="b"/>
            <a:pathLst>
              <a:path w="5004" h="11100" extrusionOk="0">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5"/>
          <p:cNvSpPr/>
          <p:nvPr/>
        </p:nvSpPr>
        <p:spPr>
          <a:xfrm>
            <a:off x="8530268" y="3889108"/>
            <a:ext cx="295551" cy="236825"/>
          </a:xfrm>
          <a:custGeom>
            <a:avLst/>
            <a:gdLst/>
            <a:ahLst/>
            <a:cxnLst/>
            <a:rect l="l" t="t" r="r" b="b"/>
            <a:pathLst>
              <a:path w="9547" h="7650" extrusionOk="0">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5"/>
          <p:cNvSpPr/>
          <p:nvPr/>
        </p:nvSpPr>
        <p:spPr>
          <a:xfrm>
            <a:off x="882280" y="4325269"/>
            <a:ext cx="315147" cy="674750"/>
          </a:xfrm>
          <a:custGeom>
            <a:avLst/>
            <a:gdLst/>
            <a:ahLst/>
            <a:cxnLst/>
            <a:rect l="l" t="t" r="r" b="b"/>
            <a:pathLst>
              <a:path w="10180" h="21796" extrusionOk="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5"/>
          <p:cNvSpPr/>
          <p:nvPr/>
        </p:nvSpPr>
        <p:spPr>
          <a:xfrm>
            <a:off x="1341596" y="4382261"/>
            <a:ext cx="281311" cy="379229"/>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5"/>
          <p:cNvSpPr/>
          <p:nvPr/>
        </p:nvSpPr>
        <p:spPr>
          <a:xfrm>
            <a:off x="8097668" y="4736508"/>
            <a:ext cx="318707" cy="290227"/>
          </a:xfrm>
          <a:custGeom>
            <a:avLst/>
            <a:gdLst/>
            <a:ahLst/>
            <a:cxnLst/>
            <a:rect l="l" t="t" r="r" b="b"/>
            <a:pathLst>
              <a:path w="10295" h="9375" extrusionOk="0">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5"/>
          <p:cNvSpPr/>
          <p:nvPr/>
        </p:nvSpPr>
        <p:spPr>
          <a:xfrm>
            <a:off x="7823509" y="4656421"/>
            <a:ext cx="160267" cy="236794"/>
          </a:xfrm>
          <a:custGeom>
            <a:avLst/>
            <a:gdLst/>
            <a:ahLst/>
            <a:cxnLst/>
            <a:rect l="l" t="t" r="r" b="b"/>
            <a:pathLst>
              <a:path w="5177" h="7649" extrusionOk="0">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5"/>
          <p:cNvSpPr/>
          <p:nvPr/>
        </p:nvSpPr>
        <p:spPr>
          <a:xfrm>
            <a:off x="8359383" y="4166828"/>
            <a:ext cx="639118" cy="263510"/>
          </a:xfrm>
          <a:custGeom>
            <a:avLst/>
            <a:gdLst/>
            <a:ahLst/>
            <a:cxnLst/>
            <a:rect l="l" t="t" r="r" b="b"/>
            <a:pathLst>
              <a:path w="20645" h="8512" extrusionOk="0">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5"/>
          <p:cNvSpPr/>
          <p:nvPr/>
        </p:nvSpPr>
        <p:spPr>
          <a:xfrm>
            <a:off x="8133270" y="4298583"/>
            <a:ext cx="544790" cy="532314"/>
          </a:xfrm>
          <a:custGeom>
            <a:avLst/>
            <a:gdLst/>
            <a:ahLst/>
            <a:cxnLst/>
            <a:rect l="l" t="t" r="r" b="b"/>
            <a:pathLst>
              <a:path w="17598" h="17195" extrusionOk="0">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5"/>
          <p:cNvSpPr/>
          <p:nvPr/>
        </p:nvSpPr>
        <p:spPr>
          <a:xfrm>
            <a:off x="7900067" y="4440988"/>
            <a:ext cx="158471" cy="124666"/>
          </a:xfrm>
          <a:custGeom>
            <a:avLst/>
            <a:gdLst/>
            <a:ahLst/>
            <a:cxnLst/>
            <a:rect l="l" t="t" r="r" b="b"/>
            <a:pathLst>
              <a:path w="5119" h="4027" extrusionOk="0">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a:off x="1282839" y="4773905"/>
            <a:ext cx="110425" cy="87269"/>
          </a:xfrm>
          <a:custGeom>
            <a:avLst/>
            <a:gdLst/>
            <a:ahLst/>
            <a:cxnLst/>
            <a:rect l="l" t="t" r="r" b="b"/>
            <a:pathLst>
              <a:path w="3567" h="2819" extrusionOk="0">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5"/>
          <p:cNvSpPr/>
          <p:nvPr/>
        </p:nvSpPr>
        <p:spPr>
          <a:xfrm>
            <a:off x="243162" y="1151103"/>
            <a:ext cx="110425" cy="85474"/>
          </a:xfrm>
          <a:custGeom>
            <a:avLst/>
            <a:gdLst/>
            <a:ahLst/>
            <a:cxnLst/>
            <a:rect l="l" t="t" r="r" b="b"/>
            <a:pathLst>
              <a:path w="3567" h="2761" extrusionOk="0">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5"/>
          <p:cNvSpPr/>
          <p:nvPr/>
        </p:nvSpPr>
        <p:spPr>
          <a:xfrm>
            <a:off x="241398" y="4266542"/>
            <a:ext cx="158471" cy="124635"/>
          </a:xfrm>
          <a:custGeom>
            <a:avLst/>
            <a:gdLst/>
            <a:ahLst/>
            <a:cxnLst/>
            <a:rect l="l" t="t" r="r" b="b"/>
            <a:pathLst>
              <a:path w="5119" h="4026" extrusionOk="0">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5"/>
          <p:cNvSpPr/>
          <p:nvPr/>
        </p:nvSpPr>
        <p:spPr>
          <a:xfrm>
            <a:off x="170196" y="4458788"/>
            <a:ext cx="327592" cy="156707"/>
          </a:xfrm>
          <a:custGeom>
            <a:avLst/>
            <a:gdLst/>
            <a:ahLst/>
            <a:cxnLst/>
            <a:rect l="l" t="t" r="r" b="b"/>
            <a:pathLst>
              <a:path w="10582" h="5062" extrusionOk="0">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5"/>
          <p:cNvSpPr/>
          <p:nvPr/>
        </p:nvSpPr>
        <p:spPr>
          <a:xfrm>
            <a:off x="8518903" y="806068"/>
            <a:ext cx="469997" cy="311587"/>
          </a:xfrm>
          <a:custGeom>
            <a:avLst/>
            <a:gdLst/>
            <a:ahLst/>
            <a:cxnLst/>
            <a:rect l="l" t="t" r="r" b="b"/>
            <a:pathLst>
              <a:path w="15182" h="10065" extrusionOk="0">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a:off x="8104104" y="757991"/>
            <a:ext cx="283075" cy="133551"/>
          </a:xfrm>
          <a:custGeom>
            <a:avLst/>
            <a:gdLst/>
            <a:ahLst/>
            <a:cxnLst/>
            <a:rect l="l" t="t" r="r" b="b"/>
            <a:pathLst>
              <a:path w="9144" h="4314" extrusionOk="0">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a:off x="8039991" y="156270"/>
            <a:ext cx="336508" cy="453992"/>
          </a:xfrm>
          <a:custGeom>
            <a:avLst/>
            <a:gdLst/>
            <a:ahLst/>
            <a:cxnLst/>
            <a:rect l="l" t="t" r="r" b="b"/>
            <a:pathLst>
              <a:path w="10870" h="14665" extrusionOk="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5"/>
          <p:cNvSpPr/>
          <p:nvPr/>
        </p:nvSpPr>
        <p:spPr>
          <a:xfrm>
            <a:off x="1177800" y="157708"/>
            <a:ext cx="211904" cy="284871"/>
          </a:xfrm>
          <a:custGeom>
            <a:avLst/>
            <a:gdLst/>
            <a:ahLst/>
            <a:cxnLst/>
            <a:rect l="l" t="t" r="r" b="b"/>
            <a:pathLst>
              <a:path w="6845" h="9202" extrusionOk="0">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5"/>
          <p:cNvSpPr/>
          <p:nvPr/>
        </p:nvSpPr>
        <p:spPr>
          <a:xfrm>
            <a:off x="8273225" y="441110"/>
            <a:ext cx="571475" cy="259950"/>
          </a:xfrm>
          <a:custGeom>
            <a:avLst/>
            <a:gdLst/>
            <a:ahLst/>
            <a:cxnLst/>
            <a:rect l="l" t="t" r="r" b="b"/>
            <a:pathLst>
              <a:path w="18460" h="8397" extrusionOk="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5"/>
          <p:cNvSpPr/>
          <p:nvPr/>
        </p:nvSpPr>
        <p:spPr>
          <a:xfrm>
            <a:off x="152395" y="602784"/>
            <a:ext cx="635557" cy="452196"/>
          </a:xfrm>
          <a:custGeom>
            <a:avLst/>
            <a:gdLst/>
            <a:ahLst/>
            <a:cxnLst/>
            <a:rect l="l" t="t" r="r" b="b"/>
            <a:pathLst>
              <a:path w="20530" h="14607" extrusionOk="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a:off x="773681" y="330389"/>
            <a:ext cx="471823" cy="316912"/>
          </a:xfrm>
          <a:custGeom>
            <a:avLst/>
            <a:gdLst/>
            <a:ahLst/>
            <a:cxnLst/>
            <a:rect l="l" t="t" r="r" b="b"/>
            <a:pathLst>
              <a:path w="15241" h="10237" extrusionOk="0">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5"/>
          <p:cNvSpPr/>
          <p:nvPr/>
        </p:nvSpPr>
        <p:spPr>
          <a:xfrm>
            <a:off x="8454790" y="905751"/>
            <a:ext cx="124666" cy="106865"/>
          </a:xfrm>
          <a:custGeom>
            <a:avLst/>
            <a:gdLst/>
            <a:ahLst/>
            <a:cxnLst/>
            <a:rect l="l" t="t" r="r" b="b"/>
            <a:pathLst>
              <a:path w="4027" h="3452" extrusionOk="0">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5"/>
          <p:cNvSpPr/>
          <p:nvPr/>
        </p:nvSpPr>
        <p:spPr>
          <a:xfrm>
            <a:off x="714955" y="766549"/>
            <a:ext cx="131755" cy="131786"/>
          </a:xfrm>
          <a:custGeom>
            <a:avLst/>
            <a:gdLst/>
            <a:ahLst/>
            <a:cxnLst/>
            <a:rect l="l" t="t" r="r" b="b"/>
            <a:pathLst>
              <a:path w="4256" h="4257" extrusionOk="0">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5"/>
          <p:cNvSpPr/>
          <p:nvPr/>
        </p:nvSpPr>
        <p:spPr>
          <a:xfrm>
            <a:off x="7762271" y="343192"/>
            <a:ext cx="213669" cy="302702"/>
          </a:xfrm>
          <a:custGeom>
            <a:avLst/>
            <a:gdLst/>
            <a:ahLst/>
            <a:cxnLst/>
            <a:rect l="l" t="t" r="r" b="b"/>
            <a:pathLst>
              <a:path w="6902" h="9778" extrusionOk="0">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5"/>
          <p:cNvSpPr/>
          <p:nvPr/>
        </p:nvSpPr>
        <p:spPr>
          <a:xfrm>
            <a:off x="7870870" y="159831"/>
            <a:ext cx="158471" cy="124666"/>
          </a:xfrm>
          <a:custGeom>
            <a:avLst/>
            <a:gdLst/>
            <a:ahLst/>
            <a:cxnLst/>
            <a:rect l="l" t="t" r="r" b="b"/>
            <a:pathLst>
              <a:path w="5119" h="4027" extrusionOk="0">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1507075" y="205975"/>
            <a:ext cx="6129900" cy="857400"/>
          </a:xfrm>
          <a:prstGeom prst="rect">
            <a:avLst/>
          </a:prstGeom>
        </p:spPr>
        <p:txBody>
          <a:bodyPr spcFirstLastPara="1" wrap="square" lIns="0" tIns="0" rIns="0" bIns="0" anchor="ctr"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7" name="Google Shape;147;p6"/>
          <p:cNvSpPr txBox="1">
            <a:spLocks noGrp="1"/>
          </p:cNvSpPr>
          <p:nvPr>
            <p:ph type="body" idx="1"/>
          </p:nvPr>
        </p:nvSpPr>
        <p:spPr>
          <a:xfrm>
            <a:off x="1507037" y="1200150"/>
            <a:ext cx="2975400" cy="3725700"/>
          </a:xfrm>
          <a:prstGeom prst="rect">
            <a:avLst/>
          </a:prstGeom>
        </p:spPr>
        <p:txBody>
          <a:bodyPr spcFirstLastPara="1" wrap="square" lIns="0" tIns="0" rIns="0" bIns="0"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148" name="Google Shape;148;p6"/>
          <p:cNvSpPr txBox="1">
            <a:spLocks noGrp="1"/>
          </p:cNvSpPr>
          <p:nvPr>
            <p:ph type="body" idx="2"/>
          </p:nvPr>
        </p:nvSpPr>
        <p:spPr>
          <a:xfrm>
            <a:off x="4661585" y="1200150"/>
            <a:ext cx="2975400" cy="3725700"/>
          </a:xfrm>
          <a:prstGeom prst="rect">
            <a:avLst/>
          </a:prstGeom>
        </p:spPr>
        <p:txBody>
          <a:bodyPr spcFirstLastPara="1" wrap="square" lIns="0" tIns="0" rIns="0" bIns="0"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149" name="Google Shape;149;p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
        <p:nvSpPr>
          <p:cNvPr id="150" name="Google Shape;150;p6"/>
          <p:cNvSpPr/>
          <p:nvPr/>
        </p:nvSpPr>
        <p:spPr>
          <a:xfrm>
            <a:off x="8756382" y="4814861"/>
            <a:ext cx="176272" cy="174476"/>
          </a:xfrm>
          <a:custGeom>
            <a:avLst/>
            <a:gdLst/>
            <a:ahLst/>
            <a:cxnLst/>
            <a:rect l="l" t="t" r="r" b="b"/>
            <a:pathLst>
              <a:path w="5694" h="5636" extrusionOk="0">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6"/>
          <p:cNvSpPr/>
          <p:nvPr/>
        </p:nvSpPr>
        <p:spPr>
          <a:xfrm>
            <a:off x="8591870" y="158066"/>
            <a:ext cx="300907" cy="174476"/>
          </a:xfrm>
          <a:custGeom>
            <a:avLst/>
            <a:gdLst/>
            <a:ahLst/>
            <a:cxnLst/>
            <a:rect l="l" t="t" r="r" b="b"/>
            <a:pathLst>
              <a:path w="9720" h="5636" extrusionOk="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6"/>
          <p:cNvSpPr/>
          <p:nvPr/>
        </p:nvSpPr>
        <p:spPr>
          <a:xfrm>
            <a:off x="476396" y="4122342"/>
            <a:ext cx="542995" cy="404150"/>
          </a:xfrm>
          <a:custGeom>
            <a:avLst/>
            <a:gdLst/>
            <a:ahLst/>
            <a:cxnLst/>
            <a:rect l="l" t="t" r="r" b="b"/>
            <a:pathLst>
              <a:path w="17540" h="13055" extrusionOk="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6"/>
          <p:cNvSpPr/>
          <p:nvPr/>
        </p:nvSpPr>
        <p:spPr>
          <a:xfrm>
            <a:off x="440795" y="314384"/>
            <a:ext cx="261715" cy="222553"/>
          </a:xfrm>
          <a:custGeom>
            <a:avLst/>
            <a:gdLst/>
            <a:ahLst/>
            <a:cxnLst/>
            <a:rect l="l" t="t" r="r" b="b"/>
            <a:pathLst>
              <a:path w="8454" h="7189" extrusionOk="0">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6"/>
          <p:cNvSpPr/>
          <p:nvPr/>
        </p:nvSpPr>
        <p:spPr>
          <a:xfrm>
            <a:off x="832438" y="152383"/>
            <a:ext cx="240354" cy="149556"/>
          </a:xfrm>
          <a:custGeom>
            <a:avLst/>
            <a:gdLst/>
            <a:ahLst/>
            <a:cxnLst/>
            <a:rect l="l" t="t" r="r" b="b"/>
            <a:pathLst>
              <a:path w="7764" h="4831" extrusionOk="0">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6"/>
          <p:cNvSpPr/>
          <p:nvPr/>
        </p:nvSpPr>
        <p:spPr>
          <a:xfrm>
            <a:off x="471041" y="4572743"/>
            <a:ext cx="341833" cy="263510"/>
          </a:xfrm>
          <a:custGeom>
            <a:avLst/>
            <a:gdLst/>
            <a:ahLst/>
            <a:cxnLst/>
            <a:rect l="l" t="t" r="r" b="b"/>
            <a:pathLst>
              <a:path w="11042" h="8512" extrusionOk="0">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6"/>
          <p:cNvSpPr/>
          <p:nvPr/>
        </p:nvSpPr>
        <p:spPr>
          <a:xfrm>
            <a:off x="494197" y="949910"/>
            <a:ext cx="154911" cy="343628"/>
          </a:xfrm>
          <a:custGeom>
            <a:avLst/>
            <a:gdLst/>
            <a:ahLst/>
            <a:cxnLst/>
            <a:rect l="l" t="t" r="r" b="b"/>
            <a:pathLst>
              <a:path w="5004" h="11100" extrusionOk="0">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6"/>
          <p:cNvSpPr/>
          <p:nvPr/>
        </p:nvSpPr>
        <p:spPr>
          <a:xfrm>
            <a:off x="8530268" y="3889108"/>
            <a:ext cx="295551" cy="236825"/>
          </a:xfrm>
          <a:custGeom>
            <a:avLst/>
            <a:gdLst/>
            <a:ahLst/>
            <a:cxnLst/>
            <a:rect l="l" t="t" r="r" b="b"/>
            <a:pathLst>
              <a:path w="9547" h="7650" extrusionOk="0">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6"/>
          <p:cNvSpPr/>
          <p:nvPr/>
        </p:nvSpPr>
        <p:spPr>
          <a:xfrm>
            <a:off x="882280" y="4325269"/>
            <a:ext cx="315147" cy="674750"/>
          </a:xfrm>
          <a:custGeom>
            <a:avLst/>
            <a:gdLst/>
            <a:ahLst/>
            <a:cxnLst/>
            <a:rect l="l" t="t" r="r" b="b"/>
            <a:pathLst>
              <a:path w="10180" h="21796" extrusionOk="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6"/>
          <p:cNvSpPr/>
          <p:nvPr/>
        </p:nvSpPr>
        <p:spPr>
          <a:xfrm>
            <a:off x="1341596" y="4382261"/>
            <a:ext cx="281311" cy="379229"/>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6"/>
          <p:cNvSpPr/>
          <p:nvPr/>
        </p:nvSpPr>
        <p:spPr>
          <a:xfrm>
            <a:off x="8097668" y="4736508"/>
            <a:ext cx="318707" cy="290227"/>
          </a:xfrm>
          <a:custGeom>
            <a:avLst/>
            <a:gdLst/>
            <a:ahLst/>
            <a:cxnLst/>
            <a:rect l="l" t="t" r="r" b="b"/>
            <a:pathLst>
              <a:path w="10295" h="9375" extrusionOk="0">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6"/>
          <p:cNvSpPr/>
          <p:nvPr/>
        </p:nvSpPr>
        <p:spPr>
          <a:xfrm>
            <a:off x="7823509" y="4656421"/>
            <a:ext cx="160267" cy="236794"/>
          </a:xfrm>
          <a:custGeom>
            <a:avLst/>
            <a:gdLst/>
            <a:ahLst/>
            <a:cxnLst/>
            <a:rect l="l" t="t" r="r" b="b"/>
            <a:pathLst>
              <a:path w="5177" h="7649" extrusionOk="0">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6"/>
          <p:cNvSpPr/>
          <p:nvPr/>
        </p:nvSpPr>
        <p:spPr>
          <a:xfrm>
            <a:off x="8359383" y="4166828"/>
            <a:ext cx="639118" cy="263510"/>
          </a:xfrm>
          <a:custGeom>
            <a:avLst/>
            <a:gdLst/>
            <a:ahLst/>
            <a:cxnLst/>
            <a:rect l="l" t="t" r="r" b="b"/>
            <a:pathLst>
              <a:path w="20645" h="8512" extrusionOk="0">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6"/>
          <p:cNvSpPr/>
          <p:nvPr/>
        </p:nvSpPr>
        <p:spPr>
          <a:xfrm>
            <a:off x="8133270" y="4298583"/>
            <a:ext cx="544790" cy="532314"/>
          </a:xfrm>
          <a:custGeom>
            <a:avLst/>
            <a:gdLst/>
            <a:ahLst/>
            <a:cxnLst/>
            <a:rect l="l" t="t" r="r" b="b"/>
            <a:pathLst>
              <a:path w="17598" h="17195" extrusionOk="0">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6"/>
          <p:cNvSpPr/>
          <p:nvPr/>
        </p:nvSpPr>
        <p:spPr>
          <a:xfrm>
            <a:off x="7900067" y="4440988"/>
            <a:ext cx="158471" cy="124666"/>
          </a:xfrm>
          <a:custGeom>
            <a:avLst/>
            <a:gdLst/>
            <a:ahLst/>
            <a:cxnLst/>
            <a:rect l="l" t="t" r="r" b="b"/>
            <a:pathLst>
              <a:path w="5119" h="4027" extrusionOk="0">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6"/>
          <p:cNvSpPr/>
          <p:nvPr/>
        </p:nvSpPr>
        <p:spPr>
          <a:xfrm>
            <a:off x="1282839" y="4773905"/>
            <a:ext cx="110425" cy="87269"/>
          </a:xfrm>
          <a:custGeom>
            <a:avLst/>
            <a:gdLst/>
            <a:ahLst/>
            <a:cxnLst/>
            <a:rect l="l" t="t" r="r" b="b"/>
            <a:pathLst>
              <a:path w="3567" h="2819" extrusionOk="0">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6"/>
          <p:cNvSpPr/>
          <p:nvPr/>
        </p:nvSpPr>
        <p:spPr>
          <a:xfrm>
            <a:off x="243162" y="1151103"/>
            <a:ext cx="110425" cy="85474"/>
          </a:xfrm>
          <a:custGeom>
            <a:avLst/>
            <a:gdLst/>
            <a:ahLst/>
            <a:cxnLst/>
            <a:rect l="l" t="t" r="r" b="b"/>
            <a:pathLst>
              <a:path w="3567" h="2761" extrusionOk="0">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6"/>
          <p:cNvSpPr/>
          <p:nvPr/>
        </p:nvSpPr>
        <p:spPr>
          <a:xfrm>
            <a:off x="241398" y="4266542"/>
            <a:ext cx="158471" cy="124635"/>
          </a:xfrm>
          <a:custGeom>
            <a:avLst/>
            <a:gdLst/>
            <a:ahLst/>
            <a:cxnLst/>
            <a:rect l="l" t="t" r="r" b="b"/>
            <a:pathLst>
              <a:path w="5119" h="4026" extrusionOk="0">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6"/>
          <p:cNvSpPr/>
          <p:nvPr/>
        </p:nvSpPr>
        <p:spPr>
          <a:xfrm>
            <a:off x="170196" y="4458788"/>
            <a:ext cx="327592" cy="156707"/>
          </a:xfrm>
          <a:custGeom>
            <a:avLst/>
            <a:gdLst/>
            <a:ahLst/>
            <a:cxnLst/>
            <a:rect l="l" t="t" r="r" b="b"/>
            <a:pathLst>
              <a:path w="10582" h="5062" extrusionOk="0">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6"/>
          <p:cNvSpPr/>
          <p:nvPr/>
        </p:nvSpPr>
        <p:spPr>
          <a:xfrm>
            <a:off x="8518903" y="806068"/>
            <a:ext cx="469997" cy="311587"/>
          </a:xfrm>
          <a:custGeom>
            <a:avLst/>
            <a:gdLst/>
            <a:ahLst/>
            <a:cxnLst/>
            <a:rect l="l" t="t" r="r" b="b"/>
            <a:pathLst>
              <a:path w="15182" h="10065" extrusionOk="0">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6"/>
          <p:cNvSpPr/>
          <p:nvPr/>
        </p:nvSpPr>
        <p:spPr>
          <a:xfrm>
            <a:off x="8104104" y="757991"/>
            <a:ext cx="283075" cy="133551"/>
          </a:xfrm>
          <a:custGeom>
            <a:avLst/>
            <a:gdLst/>
            <a:ahLst/>
            <a:cxnLst/>
            <a:rect l="l" t="t" r="r" b="b"/>
            <a:pathLst>
              <a:path w="9144" h="4314" extrusionOk="0">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6"/>
          <p:cNvSpPr/>
          <p:nvPr/>
        </p:nvSpPr>
        <p:spPr>
          <a:xfrm>
            <a:off x="8039991" y="156270"/>
            <a:ext cx="336508" cy="453992"/>
          </a:xfrm>
          <a:custGeom>
            <a:avLst/>
            <a:gdLst/>
            <a:ahLst/>
            <a:cxnLst/>
            <a:rect l="l" t="t" r="r" b="b"/>
            <a:pathLst>
              <a:path w="10870" h="14665" extrusionOk="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6"/>
          <p:cNvSpPr/>
          <p:nvPr/>
        </p:nvSpPr>
        <p:spPr>
          <a:xfrm>
            <a:off x="1177800" y="157708"/>
            <a:ext cx="211904" cy="284871"/>
          </a:xfrm>
          <a:custGeom>
            <a:avLst/>
            <a:gdLst/>
            <a:ahLst/>
            <a:cxnLst/>
            <a:rect l="l" t="t" r="r" b="b"/>
            <a:pathLst>
              <a:path w="6845" h="9202" extrusionOk="0">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6"/>
          <p:cNvSpPr/>
          <p:nvPr/>
        </p:nvSpPr>
        <p:spPr>
          <a:xfrm>
            <a:off x="8273225" y="441110"/>
            <a:ext cx="571475" cy="259950"/>
          </a:xfrm>
          <a:custGeom>
            <a:avLst/>
            <a:gdLst/>
            <a:ahLst/>
            <a:cxnLst/>
            <a:rect l="l" t="t" r="r" b="b"/>
            <a:pathLst>
              <a:path w="18460" h="8397" extrusionOk="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6"/>
          <p:cNvSpPr/>
          <p:nvPr/>
        </p:nvSpPr>
        <p:spPr>
          <a:xfrm>
            <a:off x="152395" y="602784"/>
            <a:ext cx="635557" cy="452196"/>
          </a:xfrm>
          <a:custGeom>
            <a:avLst/>
            <a:gdLst/>
            <a:ahLst/>
            <a:cxnLst/>
            <a:rect l="l" t="t" r="r" b="b"/>
            <a:pathLst>
              <a:path w="20530" h="14607" extrusionOk="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6"/>
          <p:cNvSpPr/>
          <p:nvPr/>
        </p:nvSpPr>
        <p:spPr>
          <a:xfrm>
            <a:off x="773681" y="330389"/>
            <a:ext cx="471823" cy="316912"/>
          </a:xfrm>
          <a:custGeom>
            <a:avLst/>
            <a:gdLst/>
            <a:ahLst/>
            <a:cxnLst/>
            <a:rect l="l" t="t" r="r" b="b"/>
            <a:pathLst>
              <a:path w="15241" h="10237" extrusionOk="0">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6"/>
          <p:cNvSpPr/>
          <p:nvPr/>
        </p:nvSpPr>
        <p:spPr>
          <a:xfrm>
            <a:off x="8454790" y="905751"/>
            <a:ext cx="124666" cy="106865"/>
          </a:xfrm>
          <a:custGeom>
            <a:avLst/>
            <a:gdLst/>
            <a:ahLst/>
            <a:cxnLst/>
            <a:rect l="l" t="t" r="r" b="b"/>
            <a:pathLst>
              <a:path w="4027" h="3452" extrusionOk="0">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6"/>
          <p:cNvSpPr/>
          <p:nvPr/>
        </p:nvSpPr>
        <p:spPr>
          <a:xfrm>
            <a:off x="714955" y="766549"/>
            <a:ext cx="131755" cy="131786"/>
          </a:xfrm>
          <a:custGeom>
            <a:avLst/>
            <a:gdLst/>
            <a:ahLst/>
            <a:cxnLst/>
            <a:rect l="l" t="t" r="r" b="b"/>
            <a:pathLst>
              <a:path w="4256" h="4257" extrusionOk="0">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6"/>
          <p:cNvSpPr/>
          <p:nvPr/>
        </p:nvSpPr>
        <p:spPr>
          <a:xfrm>
            <a:off x="7762271" y="343192"/>
            <a:ext cx="213669" cy="302702"/>
          </a:xfrm>
          <a:custGeom>
            <a:avLst/>
            <a:gdLst/>
            <a:ahLst/>
            <a:cxnLst/>
            <a:rect l="l" t="t" r="r" b="b"/>
            <a:pathLst>
              <a:path w="6902" h="9778" extrusionOk="0">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6"/>
          <p:cNvSpPr/>
          <p:nvPr/>
        </p:nvSpPr>
        <p:spPr>
          <a:xfrm>
            <a:off x="7870870" y="159831"/>
            <a:ext cx="158471" cy="124666"/>
          </a:xfrm>
          <a:custGeom>
            <a:avLst/>
            <a:gdLst/>
            <a:ahLst/>
            <a:cxnLst/>
            <a:rect l="l" t="t" r="r" b="b"/>
            <a:pathLst>
              <a:path w="5119" h="4027" extrusionOk="0">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1507075" y="205975"/>
            <a:ext cx="6129900" cy="857400"/>
          </a:xfrm>
          <a:prstGeom prst="rect">
            <a:avLst/>
          </a:prstGeom>
        </p:spPr>
        <p:txBody>
          <a:bodyPr spcFirstLastPara="1" wrap="square" lIns="0" tIns="0" rIns="0" bIns="0" anchor="ctr"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2" name="Google Shape;182;p7"/>
          <p:cNvSpPr txBox="1">
            <a:spLocks noGrp="1"/>
          </p:cNvSpPr>
          <p:nvPr>
            <p:ph type="body" idx="1"/>
          </p:nvPr>
        </p:nvSpPr>
        <p:spPr>
          <a:xfrm>
            <a:off x="1507076" y="1200150"/>
            <a:ext cx="1955100" cy="37257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183" name="Google Shape;183;p7"/>
          <p:cNvSpPr txBox="1">
            <a:spLocks noGrp="1"/>
          </p:cNvSpPr>
          <p:nvPr>
            <p:ph type="body" idx="2"/>
          </p:nvPr>
        </p:nvSpPr>
        <p:spPr>
          <a:xfrm>
            <a:off x="3562363" y="1200150"/>
            <a:ext cx="1955100" cy="37257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184" name="Google Shape;184;p7"/>
          <p:cNvSpPr txBox="1">
            <a:spLocks noGrp="1"/>
          </p:cNvSpPr>
          <p:nvPr>
            <p:ph type="body" idx="3"/>
          </p:nvPr>
        </p:nvSpPr>
        <p:spPr>
          <a:xfrm>
            <a:off x="5617649" y="1200150"/>
            <a:ext cx="1955100" cy="37257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185" name="Google Shape;185;p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
        <p:nvSpPr>
          <p:cNvPr id="186" name="Google Shape;186;p7"/>
          <p:cNvSpPr/>
          <p:nvPr/>
        </p:nvSpPr>
        <p:spPr>
          <a:xfrm>
            <a:off x="8756382" y="4814861"/>
            <a:ext cx="176272" cy="174476"/>
          </a:xfrm>
          <a:custGeom>
            <a:avLst/>
            <a:gdLst/>
            <a:ahLst/>
            <a:cxnLst/>
            <a:rect l="l" t="t" r="r" b="b"/>
            <a:pathLst>
              <a:path w="5694" h="5636" extrusionOk="0">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7"/>
          <p:cNvSpPr/>
          <p:nvPr/>
        </p:nvSpPr>
        <p:spPr>
          <a:xfrm>
            <a:off x="8591870" y="158066"/>
            <a:ext cx="300907" cy="174476"/>
          </a:xfrm>
          <a:custGeom>
            <a:avLst/>
            <a:gdLst/>
            <a:ahLst/>
            <a:cxnLst/>
            <a:rect l="l" t="t" r="r" b="b"/>
            <a:pathLst>
              <a:path w="9720" h="5636" extrusionOk="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7"/>
          <p:cNvSpPr/>
          <p:nvPr/>
        </p:nvSpPr>
        <p:spPr>
          <a:xfrm>
            <a:off x="476396" y="4122342"/>
            <a:ext cx="542995" cy="404150"/>
          </a:xfrm>
          <a:custGeom>
            <a:avLst/>
            <a:gdLst/>
            <a:ahLst/>
            <a:cxnLst/>
            <a:rect l="l" t="t" r="r" b="b"/>
            <a:pathLst>
              <a:path w="17540" h="13055" extrusionOk="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7"/>
          <p:cNvSpPr/>
          <p:nvPr/>
        </p:nvSpPr>
        <p:spPr>
          <a:xfrm>
            <a:off x="440795" y="314384"/>
            <a:ext cx="261715" cy="222553"/>
          </a:xfrm>
          <a:custGeom>
            <a:avLst/>
            <a:gdLst/>
            <a:ahLst/>
            <a:cxnLst/>
            <a:rect l="l" t="t" r="r" b="b"/>
            <a:pathLst>
              <a:path w="8454" h="7189" extrusionOk="0">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7"/>
          <p:cNvSpPr/>
          <p:nvPr/>
        </p:nvSpPr>
        <p:spPr>
          <a:xfrm>
            <a:off x="832438" y="152383"/>
            <a:ext cx="240354" cy="149556"/>
          </a:xfrm>
          <a:custGeom>
            <a:avLst/>
            <a:gdLst/>
            <a:ahLst/>
            <a:cxnLst/>
            <a:rect l="l" t="t" r="r" b="b"/>
            <a:pathLst>
              <a:path w="7764" h="4831" extrusionOk="0">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7"/>
          <p:cNvSpPr/>
          <p:nvPr/>
        </p:nvSpPr>
        <p:spPr>
          <a:xfrm>
            <a:off x="471041" y="4572743"/>
            <a:ext cx="341833" cy="263510"/>
          </a:xfrm>
          <a:custGeom>
            <a:avLst/>
            <a:gdLst/>
            <a:ahLst/>
            <a:cxnLst/>
            <a:rect l="l" t="t" r="r" b="b"/>
            <a:pathLst>
              <a:path w="11042" h="8512" extrusionOk="0">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7"/>
          <p:cNvSpPr/>
          <p:nvPr/>
        </p:nvSpPr>
        <p:spPr>
          <a:xfrm>
            <a:off x="494197" y="949910"/>
            <a:ext cx="154911" cy="343628"/>
          </a:xfrm>
          <a:custGeom>
            <a:avLst/>
            <a:gdLst/>
            <a:ahLst/>
            <a:cxnLst/>
            <a:rect l="l" t="t" r="r" b="b"/>
            <a:pathLst>
              <a:path w="5004" h="11100" extrusionOk="0">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7"/>
          <p:cNvSpPr/>
          <p:nvPr/>
        </p:nvSpPr>
        <p:spPr>
          <a:xfrm>
            <a:off x="8530268" y="3889108"/>
            <a:ext cx="295551" cy="236825"/>
          </a:xfrm>
          <a:custGeom>
            <a:avLst/>
            <a:gdLst/>
            <a:ahLst/>
            <a:cxnLst/>
            <a:rect l="l" t="t" r="r" b="b"/>
            <a:pathLst>
              <a:path w="9547" h="7650" extrusionOk="0">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7"/>
          <p:cNvSpPr/>
          <p:nvPr/>
        </p:nvSpPr>
        <p:spPr>
          <a:xfrm>
            <a:off x="882280" y="4325269"/>
            <a:ext cx="315147" cy="674750"/>
          </a:xfrm>
          <a:custGeom>
            <a:avLst/>
            <a:gdLst/>
            <a:ahLst/>
            <a:cxnLst/>
            <a:rect l="l" t="t" r="r" b="b"/>
            <a:pathLst>
              <a:path w="10180" h="21796" extrusionOk="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7"/>
          <p:cNvSpPr/>
          <p:nvPr/>
        </p:nvSpPr>
        <p:spPr>
          <a:xfrm>
            <a:off x="1341596" y="4382261"/>
            <a:ext cx="281311" cy="379229"/>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7"/>
          <p:cNvSpPr/>
          <p:nvPr/>
        </p:nvSpPr>
        <p:spPr>
          <a:xfrm>
            <a:off x="8097668" y="4736508"/>
            <a:ext cx="318707" cy="290227"/>
          </a:xfrm>
          <a:custGeom>
            <a:avLst/>
            <a:gdLst/>
            <a:ahLst/>
            <a:cxnLst/>
            <a:rect l="l" t="t" r="r" b="b"/>
            <a:pathLst>
              <a:path w="10295" h="9375" extrusionOk="0">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7"/>
          <p:cNvSpPr/>
          <p:nvPr/>
        </p:nvSpPr>
        <p:spPr>
          <a:xfrm>
            <a:off x="7823509" y="4656421"/>
            <a:ext cx="160267" cy="236794"/>
          </a:xfrm>
          <a:custGeom>
            <a:avLst/>
            <a:gdLst/>
            <a:ahLst/>
            <a:cxnLst/>
            <a:rect l="l" t="t" r="r" b="b"/>
            <a:pathLst>
              <a:path w="5177" h="7649" extrusionOk="0">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7"/>
          <p:cNvSpPr/>
          <p:nvPr/>
        </p:nvSpPr>
        <p:spPr>
          <a:xfrm>
            <a:off x="8359383" y="4166828"/>
            <a:ext cx="639118" cy="263510"/>
          </a:xfrm>
          <a:custGeom>
            <a:avLst/>
            <a:gdLst/>
            <a:ahLst/>
            <a:cxnLst/>
            <a:rect l="l" t="t" r="r" b="b"/>
            <a:pathLst>
              <a:path w="20645" h="8512" extrusionOk="0">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7"/>
          <p:cNvSpPr/>
          <p:nvPr/>
        </p:nvSpPr>
        <p:spPr>
          <a:xfrm>
            <a:off x="8133270" y="4298583"/>
            <a:ext cx="544790" cy="532314"/>
          </a:xfrm>
          <a:custGeom>
            <a:avLst/>
            <a:gdLst/>
            <a:ahLst/>
            <a:cxnLst/>
            <a:rect l="l" t="t" r="r" b="b"/>
            <a:pathLst>
              <a:path w="17598" h="17195" extrusionOk="0">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7"/>
          <p:cNvSpPr/>
          <p:nvPr/>
        </p:nvSpPr>
        <p:spPr>
          <a:xfrm>
            <a:off x="7900067" y="4440988"/>
            <a:ext cx="158471" cy="124666"/>
          </a:xfrm>
          <a:custGeom>
            <a:avLst/>
            <a:gdLst/>
            <a:ahLst/>
            <a:cxnLst/>
            <a:rect l="l" t="t" r="r" b="b"/>
            <a:pathLst>
              <a:path w="5119" h="4027" extrusionOk="0">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7"/>
          <p:cNvSpPr/>
          <p:nvPr/>
        </p:nvSpPr>
        <p:spPr>
          <a:xfrm>
            <a:off x="1282839" y="4773905"/>
            <a:ext cx="110425" cy="87269"/>
          </a:xfrm>
          <a:custGeom>
            <a:avLst/>
            <a:gdLst/>
            <a:ahLst/>
            <a:cxnLst/>
            <a:rect l="l" t="t" r="r" b="b"/>
            <a:pathLst>
              <a:path w="3567" h="2819" extrusionOk="0">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7"/>
          <p:cNvSpPr/>
          <p:nvPr/>
        </p:nvSpPr>
        <p:spPr>
          <a:xfrm>
            <a:off x="243162" y="1151103"/>
            <a:ext cx="110425" cy="85474"/>
          </a:xfrm>
          <a:custGeom>
            <a:avLst/>
            <a:gdLst/>
            <a:ahLst/>
            <a:cxnLst/>
            <a:rect l="l" t="t" r="r" b="b"/>
            <a:pathLst>
              <a:path w="3567" h="2761" extrusionOk="0">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7"/>
          <p:cNvSpPr/>
          <p:nvPr/>
        </p:nvSpPr>
        <p:spPr>
          <a:xfrm>
            <a:off x="241398" y="4266542"/>
            <a:ext cx="158471" cy="124635"/>
          </a:xfrm>
          <a:custGeom>
            <a:avLst/>
            <a:gdLst/>
            <a:ahLst/>
            <a:cxnLst/>
            <a:rect l="l" t="t" r="r" b="b"/>
            <a:pathLst>
              <a:path w="5119" h="4026" extrusionOk="0">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7"/>
          <p:cNvSpPr/>
          <p:nvPr/>
        </p:nvSpPr>
        <p:spPr>
          <a:xfrm>
            <a:off x="170196" y="4458788"/>
            <a:ext cx="327592" cy="156707"/>
          </a:xfrm>
          <a:custGeom>
            <a:avLst/>
            <a:gdLst/>
            <a:ahLst/>
            <a:cxnLst/>
            <a:rect l="l" t="t" r="r" b="b"/>
            <a:pathLst>
              <a:path w="10582" h="5062" extrusionOk="0">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7"/>
          <p:cNvSpPr/>
          <p:nvPr/>
        </p:nvSpPr>
        <p:spPr>
          <a:xfrm>
            <a:off x="8518903" y="806068"/>
            <a:ext cx="469997" cy="311587"/>
          </a:xfrm>
          <a:custGeom>
            <a:avLst/>
            <a:gdLst/>
            <a:ahLst/>
            <a:cxnLst/>
            <a:rect l="l" t="t" r="r" b="b"/>
            <a:pathLst>
              <a:path w="15182" h="10065" extrusionOk="0">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7"/>
          <p:cNvSpPr/>
          <p:nvPr/>
        </p:nvSpPr>
        <p:spPr>
          <a:xfrm>
            <a:off x="8104104" y="757991"/>
            <a:ext cx="283075" cy="133551"/>
          </a:xfrm>
          <a:custGeom>
            <a:avLst/>
            <a:gdLst/>
            <a:ahLst/>
            <a:cxnLst/>
            <a:rect l="l" t="t" r="r" b="b"/>
            <a:pathLst>
              <a:path w="9144" h="4314" extrusionOk="0">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7"/>
          <p:cNvSpPr/>
          <p:nvPr/>
        </p:nvSpPr>
        <p:spPr>
          <a:xfrm>
            <a:off x="8039991" y="156270"/>
            <a:ext cx="336508" cy="453992"/>
          </a:xfrm>
          <a:custGeom>
            <a:avLst/>
            <a:gdLst/>
            <a:ahLst/>
            <a:cxnLst/>
            <a:rect l="l" t="t" r="r" b="b"/>
            <a:pathLst>
              <a:path w="10870" h="14665" extrusionOk="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7"/>
          <p:cNvSpPr/>
          <p:nvPr/>
        </p:nvSpPr>
        <p:spPr>
          <a:xfrm>
            <a:off x="1177800" y="157708"/>
            <a:ext cx="211904" cy="284871"/>
          </a:xfrm>
          <a:custGeom>
            <a:avLst/>
            <a:gdLst/>
            <a:ahLst/>
            <a:cxnLst/>
            <a:rect l="l" t="t" r="r" b="b"/>
            <a:pathLst>
              <a:path w="6845" h="9202" extrusionOk="0">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7"/>
          <p:cNvSpPr/>
          <p:nvPr/>
        </p:nvSpPr>
        <p:spPr>
          <a:xfrm>
            <a:off x="8273225" y="441110"/>
            <a:ext cx="571475" cy="259950"/>
          </a:xfrm>
          <a:custGeom>
            <a:avLst/>
            <a:gdLst/>
            <a:ahLst/>
            <a:cxnLst/>
            <a:rect l="l" t="t" r="r" b="b"/>
            <a:pathLst>
              <a:path w="18460" h="8397" extrusionOk="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7"/>
          <p:cNvSpPr/>
          <p:nvPr/>
        </p:nvSpPr>
        <p:spPr>
          <a:xfrm>
            <a:off x="152395" y="602784"/>
            <a:ext cx="635557" cy="452196"/>
          </a:xfrm>
          <a:custGeom>
            <a:avLst/>
            <a:gdLst/>
            <a:ahLst/>
            <a:cxnLst/>
            <a:rect l="l" t="t" r="r" b="b"/>
            <a:pathLst>
              <a:path w="20530" h="14607" extrusionOk="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7"/>
          <p:cNvSpPr/>
          <p:nvPr/>
        </p:nvSpPr>
        <p:spPr>
          <a:xfrm>
            <a:off x="773681" y="330389"/>
            <a:ext cx="471823" cy="316912"/>
          </a:xfrm>
          <a:custGeom>
            <a:avLst/>
            <a:gdLst/>
            <a:ahLst/>
            <a:cxnLst/>
            <a:rect l="l" t="t" r="r" b="b"/>
            <a:pathLst>
              <a:path w="15241" h="10237" extrusionOk="0">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7"/>
          <p:cNvSpPr/>
          <p:nvPr/>
        </p:nvSpPr>
        <p:spPr>
          <a:xfrm>
            <a:off x="8454790" y="905751"/>
            <a:ext cx="124666" cy="106865"/>
          </a:xfrm>
          <a:custGeom>
            <a:avLst/>
            <a:gdLst/>
            <a:ahLst/>
            <a:cxnLst/>
            <a:rect l="l" t="t" r="r" b="b"/>
            <a:pathLst>
              <a:path w="4027" h="3452" extrusionOk="0">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7"/>
          <p:cNvSpPr/>
          <p:nvPr/>
        </p:nvSpPr>
        <p:spPr>
          <a:xfrm>
            <a:off x="714955" y="766549"/>
            <a:ext cx="131755" cy="131786"/>
          </a:xfrm>
          <a:custGeom>
            <a:avLst/>
            <a:gdLst/>
            <a:ahLst/>
            <a:cxnLst/>
            <a:rect l="l" t="t" r="r" b="b"/>
            <a:pathLst>
              <a:path w="4256" h="4257" extrusionOk="0">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7"/>
          <p:cNvSpPr/>
          <p:nvPr/>
        </p:nvSpPr>
        <p:spPr>
          <a:xfrm>
            <a:off x="7762271" y="343192"/>
            <a:ext cx="213669" cy="302702"/>
          </a:xfrm>
          <a:custGeom>
            <a:avLst/>
            <a:gdLst/>
            <a:ahLst/>
            <a:cxnLst/>
            <a:rect l="l" t="t" r="r" b="b"/>
            <a:pathLst>
              <a:path w="6902" h="9778" extrusionOk="0">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7"/>
          <p:cNvSpPr/>
          <p:nvPr/>
        </p:nvSpPr>
        <p:spPr>
          <a:xfrm>
            <a:off x="7870870" y="159831"/>
            <a:ext cx="158471" cy="124666"/>
          </a:xfrm>
          <a:custGeom>
            <a:avLst/>
            <a:gdLst/>
            <a:ahLst/>
            <a:cxnLst/>
            <a:rect l="l" t="t" r="r" b="b"/>
            <a:pathLst>
              <a:path w="5119" h="4027" extrusionOk="0">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1507075" y="205975"/>
            <a:ext cx="6129900" cy="857400"/>
          </a:xfrm>
          <a:prstGeom prst="rect">
            <a:avLst/>
          </a:prstGeom>
        </p:spPr>
        <p:txBody>
          <a:bodyPr spcFirstLastPara="1" wrap="square" lIns="0" tIns="0" rIns="0" bIns="0" anchor="ctr"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8" name="Google Shape;218;p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
        <p:nvSpPr>
          <p:cNvPr id="219" name="Google Shape;219;p8"/>
          <p:cNvSpPr/>
          <p:nvPr/>
        </p:nvSpPr>
        <p:spPr>
          <a:xfrm>
            <a:off x="8756382" y="4814861"/>
            <a:ext cx="176272" cy="174476"/>
          </a:xfrm>
          <a:custGeom>
            <a:avLst/>
            <a:gdLst/>
            <a:ahLst/>
            <a:cxnLst/>
            <a:rect l="l" t="t" r="r" b="b"/>
            <a:pathLst>
              <a:path w="5694" h="5636" extrusionOk="0">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8"/>
          <p:cNvSpPr/>
          <p:nvPr/>
        </p:nvSpPr>
        <p:spPr>
          <a:xfrm>
            <a:off x="8591870" y="158066"/>
            <a:ext cx="300907" cy="174476"/>
          </a:xfrm>
          <a:custGeom>
            <a:avLst/>
            <a:gdLst/>
            <a:ahLst/>
            <a:cxnLst/>
            <a:rect l="l" t="t" r="r" b="b"/>
            <a:pathLst>
              <a:path w="9720" h="5636" extrusionOk="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8"/>
          <p:cNvSpPr/>
          <p:nvPr/>
        </p:nvSpPr>
        <p:spPr>
          <a:xfrm>
            <a:off x="476396" y="4122342"/>
            <a:ext cx="542995" cy="404150"/>
          </a:xfrm>
          <a:custGeom>
            <a:avLst/>
            <a:gdLst/>
            <a:ahLst/>
            <a:cxnLst/>
            <a:rect l="l" t="t" r="r" b="b"/>
            <a:pathLst>
              <a:path w="17540" h="13055" extrusionOk="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8"/>
          <p:cNvSpPr/>
          <p:nvPr/>
        </p:nvSpPr>
        <p:spPr>
          <a:xfrm>
            <a:off x="440795" y="314384"/>
            <a:ext cx="261715" cy="222553"/>
          </a:xfrm>
          <a:custGeom>
            <a:avLst/>
            <a:gdLst/>
            <a:ahLst/>
            <a:cxnLst/>
            <a:rect l="l" t="t" r="r" b="b"/>
            <a:pathLst>
              <a:path w="8454" h="7189" extrusionOk="0">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8"/>
          <p:cNvSpPr/>
          <p:nvPr/>
        </p:nvSpPr>
        <p:spPr>
          <a:xfrm>
            <a:off x="832438" y="152383"/>
            <a:ext cx="240354" cy="149556"/>
          </a:xfrm>
          <a:custGeom>
            <a:avLst/>
            <a:gdLst/>
            <a:ahLst/>
            <a:cxnLst/>
            <a:rect l="l" t="t" r="r" b="b"/>
            <a:pathLst>
              <a:path w="7764" h="4831" extrusionOk="0">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8"/>
          <p:cNvSpPr/>
          <p:nvPr/>
        </p:nvSpPr>
        <p:spPr>
          <a:xfrm>
            <a:off x="471041" y="4572743"/>
            <a:ext cx="341833" cy="263510"/>
          </a:xfrm>
          <a:custGeom>
            <a:avLst/>
            <a:gdLst/>
            <a:ahLst/>
            <a:cxnLst/>
            <a:rect l="l" t="t" r="r" b="b"/>
            <a:pathLst>
              <a:path w="11042" h="8512" extrusionOk="0">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8"/>
          <p:cNvSpPr/>
          <p:nvPr/>
        </p:nvSpPr>
        <p:spPr>
          <a:xfrm>
            <a:off x="494197" y="949910"/>
            <a:ext cx="154911" cy="343628"/>
          </a:xfrm>
          <a:custGeom>
            <a:avLst/>
            <a:gdLst/>
            <a:ahLst/>
            <a:cxnLst/>
            <a:rect l="l" t="t" r="r" b="b"/>
            <a:pathLst>
              <a:path w="5004" h="11100" extrusionOk="0">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8"/>
          <p:cNvSpPr/>
          <p:nvPr/>
        </p:nvSpPr>
        <p:spPr>
          <a:xfrm>
            <a:off x="8530268" y="3889108"/>
            <a:ext cx="295551" cy="236825"/>
          </a:xfrm>
          <a:custGeom>
            <a:avLst/>
            <a:gdLst/>
            <a:ahLst/>
            <a:cxnLst/>
            <a:rect l="l" t="t" r="r" b="b"/>
            <a:pathLst>
              <a:path w="9547" h="7650" extrusionOk="0">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8"/>
          <p:cNvSpPr/>
          <p:nvPr/>
        </p:nvSpPr>
        <p:spPr>
          <a:xfrm>
            <a:off x="882280" y="4325269"/>
            <a:ext cx="315147" cy="674750"/>
          </a:xfrm>
          <a:custGeom>
            <a:avLst/>
            <a:gdLst/>
            <a:ahLst/>
            <a:cxnLst/>
            <a:rect l="l" t="t" r="r" b="b"/>
            <a:pathLst>
              <a:path w="10180" h="21796" extrusionOk="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8"/>
          <p:cNvSpPr/>
          <p:nvPr/>
        </p:nvSpPr>
        <p:spPr>
          <a:xfrm>
            <a:off x="1341596" y="4382261"/>
            <a:ext cx="281311" cy="379229"/>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8"/>
          <p:cNvSpPr/>
          <p:nvPr/>
        </p:nvSpPr>
        <p:spPr>
          <a:xfrm>
            <a:off x="8097668" y="4736508"/>
            <a:ext cx="318707" cy="290227"/>
          </a:xfrm>
          <a:custGeom>
            <a:avLst/>
            <a:gdLst/>
            <a:ahLst/>
            <a:cxnLst/>
            <a:rect l="l" t="t" r="r" b="b"/>
            <a:pathLst>
              <a:path w="10295" h="9375" extrusionOk="0">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8"/>
          <p:cNvSpPr/>
          <p:nvPr/>
        </p:nvSpPr>
        <p:spPr>
          <a:xfrm>
            <a:off x="7823509" y="4656421"/>
            <a:ext cx="160267" cy="236794"/>
          </a:xfrm>
          <a:custGeom>
            <a:avLst/>
            <a:gdLst/>
            <a:ahLst/>
            <a:cxnLst/>
            <a:rect l="l" t="t" r="r" b="b"/>
            <a:pathLst>
              <a:path w="5177" h="7649" extrusionOk="0">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8"/>
          <p:cNvSpPr/>
          <p:nvPr/>
        </p:nvSpPr>
        <p:spPr>
          <a:xfrm>
            <a:off x="8359383" y="4166828"/>
            <a:ext cx="639118" cy="263510"/>
          </a:xfrm>
          <a:custGeom>
            <a:avLst/>
            <a:gdLst/>
            <a:ahLst/>
            <a:cxnLst/>
            <a:rect l="l" t="t" r="r" b="b"/>
            <a:pathLst>
              <a:path w="20645" h="8512" extrusionOk="0">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8"/>
          <p:cNvSpPr/>
          <p:nvPr/>
        </p:nvSpPr>
        <p:spPr>
          <a:xfrm>
            <a:off x="8133270" y="4298583"/>
            <a:ext cx="544790" cy="532314"/>
          </a:xfrm>
          <a:custGeom>
            <a:avLst/>
            <a:gdLst/>
            <a:ahLst/>
            <a:cxnLst/>
            <a:rect l="l" t="t" r="r" b="b"/>
            <a:pathLst>
              <a:path w="17598" h="17195" extrusionOk="0">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8"/>
          <p:cNvSpPr/>
          <p:nvPr/>
        </p:nvSpPr>
        <p:spPr>
          <a:xfrm>
            <a:off x="7900067" y="4440988"/>
            <a:ext cx="158471" cy="124666"/>
          </a:xfrm>
          <a:custGeom>
            <a:avLst/>
            <a:gdLst/>
            <a:ahLst/>
            <a:cxnLst/>
            <a:rect l="l" t="t" r="r" b="b"/>
            <a:pathLst>
              <a:path w="5119" h="4027" extrusionOk="0">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8"/>
          <p:cNvSpPr/>
          <p:nvPr/>
        </p:nvSpPr>
        <p:spPr>
          <a:xfrm>
            <a:off x="1282839" y="4773905"/>
            <a:ext cx="110425" cy="87269"/>
          </a:xfrm>
          <a:custGeom>
            <a:avLst/>
            <a:gdLst/>
            <a:ahLst/>
            <a:cxnLst/>
            <a:rect l="l" t="t" r="r" b="b"/>
            <a:pathLst>
              <a:path w="3567" h="2819" extrusionOk="0">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8"/>
          <p:cNvSpPr/>
          <p:nvPr/>
        </p:nvSpPr>
        <p:spPr>
          <a:xfrm>
            <a:off x="243162" y="1151103"/>
            <a:ext cx="110425" cy="85474"/>
          </a:xfrm>
          <a:custGeom>
            <a:avLst/>
            <a:gdLst/>
            <a:ahLst/>
            <a:cxnLst/>
            <a:rect l="l" t="t" r="r" b="b"/>
            <a:pathLst>
              <a:path w="3567" h="2761" extrusionOk="0">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8"/>
          <p:cNvSpPr/>
          <p:nvPr/>
        </p:nvSpPr>
        <p:spPr>
          <a:xfrm>
            <a:off x="241398" y="4266542"/>
            <a:ext cx="158471" cy="124635"/>
          </a:xfrm>
          <a:custGeom>
            <a:avLst/>
            <a:gdLst/>
            <a:ahLst/>
            <a:cxnLst/>
            <a:rect l="l" t="t" r="r" b="b"/>
            <a:pathLst>
              <a:path w="5119" h="4026" extrusionOk="0">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8"/>
          <p:cNvSpPr/>
          <p:nvPr/>
        </p:nvSpPr>
        <p:spPr>
          <a:xfrm>
            <a:off x="170196" y="4458788"/>
            <a:ext cx="327592" cy="156707"/>
          </a:xfrm>
          <a:custGeom>
            <a:avLst/>
            <a:gdLst/>
            <a:ahLst/>
            <a:cxnLst/>
            <a:rect l="l" t="t" r="r" b="b"/>
            <a:pathLst>
              <a:path w="10582" h="5062" extrusionOk="0">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8"/>
          <p:cNvSpPr/>
          <p:nvPr/>
        </p:nvSpPr>
        <p:spPr>
          <a:xfrm>
            <a:off x="8518903" y="806068"/>
            <a:ext cx="469997" cy="311587"/>
          </a:xfrm>
          <a:custGeom>
            <a:avLst/>
            <a:gdLst/>
            <a:ahLst/>
            <a:cxnLst/>
            <a:rect l="l" t="t" r="r" b="b"/>
            <a:pathLst>
              <a:path w="15182" h="10065" extrusionOk="0">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8"/>
          <p:cNvSpPr/>
          <p:nvPr/>
        </p:nvSpPr>
        <p:spPr>
          <a:xfrm>
            <a:off x="8104104" y="757991"/>
            <a:ext cx="283075" cy="133551"/>
          </a:xfrm>
          <a:custGeom>
            <a:avLst/>
            <a:gdLst/>
            <a:ahLst/>
            <a:cxnLst/>
            <a:rect l="l" t="t" r="r" b="b"/>
            <a:pathLst>
              <a:path w="9144" h="4314" extrusionOk="0">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8"/>
          <p:cNvSpPr/>
          <p:nvPr/>
        </p:nvSpPr>
        <p:spPr>
          <a:xfrm>
            <a:off x="8039991" y="156270"/>
            <a:ext cx="336508" cy="453992"/>
          </a:xfrm>
          <a:custGeom>
            <a:avLst/>
            <a:gdLst/>
            <a:ahLst/>
            <a:cxnLst/>
            <a:rect l="l" t="t" r="r" b="b"/>
            <a:pathLst>
              <a:path w="10870" h="14665" extrusionOk="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8"/>
          <p:cNvSpPr/>
          <p:nvPr/>
        </p:nvSpPr>
        <p:spPr>
          <a:xfrm>
            <a:off x="1177800" y="157708"/>
            <a:ext cx="211904" cy="284871"/>
          </a:xfrm>
          <a:custGeom>
            <a:avLst/>
            <a:gdLst/>
            <a:ahLst/>
            <a:cxnLst/>
            <a:rect l="l" t="t" r="r" b="b"/>
            <a:pathLst>
              <a:path w="6845" h="9202" extrusionOk="0">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8"/>
          <p:cNvSpPr/>
          <p:nvPr/>
        </p:nvSpPr>
        <p:spPr>
          <a:xfrm>
            <a:off x="8273225" y="441110"/>
            <a:ext cx="571475" cy="259950"/>
          </a:xfrm>
          <a:custGeom>
            <a:avLst/>
            <a:gdLst/>
            <a:ahLst/>
            <a:cxnLst/>
            <a:rect l="l" t="t" r="r" b="b"/>
            <a:pathLst>
              <a:path w="18460" h="8397" extrusionOk="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8"/>
          <p:cNvSpPr/>
          <p:nvPr/>
        </p:nvSpPr>
        <p:spPr>
          <a:xfrm>
            <a:off x="152395" y="602784"/>
            <a:ext cx="635557" cy="452196"/>
          </a:xfrm>
          <a:custGeom>
            <a:avLst/>
            <a:gdLst/>
            <a:ahLst/>
            <a:cxnLst/>
            <a:rect l="l" t="t" r="r" b="b"/>
            <a:pathLst>
              <a:path w="20530" h="14607" extrusionOk="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8"/>
          <p:cNvSpPr/>
          <p:nvPr/>
        </p:nvSpPr>
        <p:spPr>
          <a:xfrm>
            <a:off x="773681" y="330389"/>
            <a:ext cx="471823" cy="316912"/>
          </a:xfrm>
          <a:custGeom>
            <a:avLst/>
            <a:gdLst/>
            <a:ahLst/>
            <a:cxnLst/>
            <a:rect l="l" t="t" r="r" b="b"/>
            <a:pathLst>
              <a:path w="15241" h="10237" extrusionOk="0">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8"/>
          <p:cNvSpPr/>
          <p:nvPr/>
        </p:nvSpPr>
        <p:spPr>
          <a:xfrm>
            <a:off x="8454790" y="905751"/>
            <a:ext cx="124666" cy="106865"/>
          </a:xfrm>
          <a:custGeom>
            <a:avLst/>
            <a:gdLst/>
            <a:ahLst/>
            <a:cxnLst/>
            <a:rect l="l" t="t" r="r" b="b"/>
            <a:pathLst>
              <a:path w="4027" h="3452" extrusionOk="0">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8"/>
          <p:cNvSpPr/>
          <p:nvPr/>
        </p:nvSpPr>
        <p:spPr>
          <a:xfrm>
            <a:off x="714955" y="766549"/>
            <a:ext cx="131755" cy="131786"/>
          </a:xfrm>
          <a:custGeom>
            <a:avLst/>
            <a:gdLst/>
            <a:ahLst/>
            <a:cxnLst/>
            <a:rect l="l" t="t" r="r" b="b"/>
            <a:pathLst>
              <a:path w="4256" h="4257" extrusionOk="0">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8"/>
          <p:cNvSpPr/>
          <p:nvPr/>
        </p:nvSpPr>
        <p:spPr>
          <a:xfrm>
            <a:off x="7762271" y="343192"/>
            <a:ext cx="213669" cy="302702"/>
          </a:xfrm>
          <a:custGeom>
            <a:avLst/>
            <a:gdLst/>
            <a:ahLst/>
            <a:cxnLst/>
            <a:rect l="l" t="t" r="r" b="b"/>
            <a:pathLst>
              <a:path w="6902" h="9778" extrusionOk="0">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8"/>
          <p:cNvSpPr/>
          <p:nvPr/>
        </p:nvSpPr>
        <p:spPr>
          <a:xfrm>
            <a:off x="7870870" y="159831"/>
            <a:ext cx="158471" cy="124666"/>
          </a:xfrm>
          <a:custGeom>
            <a:avLst/>
            <a:gdLst/>
            <a:ahLst/>
            <a:cxnLst/>
            <a:rect l="l" t="t" r="r" b="b"/>
            <a:pathLst>
              <a:path w="5119" h="4027" extrusionOk="0">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FE6594"/>
        </a:solidFill>
        <a:effectLst/>
      </p:bgPr>
    </p:bg>
    <p:spTree>
      <p:nvGrpSpPr>
        <p:cNvPr id="1" name="Shape 314"/>
        <p:cNvGrpSpPr/>
        <p:nvPr/>
      </p:nvGrpSpPr>
      <p:grpSpPr>
        <a:xfrm>
          <a:off x="0" y="0"/>
          <a:ext cx="0" cy="0"/>
          <a:chOff x="0" y="0"/>
          <a:chExt cx="0" cy="0"/>
        </a:xfrm>
      </p:grpSpPr>
      <p:sp>
        <p:nvSpPr>
          <p:cNvPr id="315" name="Google Shape;315;p1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GB"/>
            </a:fld>
            <a:endParaRPr lang="en-GB"/>
          </a:p>
        </p:txBody>
      </p:sp>
      <p:sp>
        <p:nvSpPr>
          <p:cNvPr id="316" name="Google Shape;316;p11"/>
          <p:cNvSpPr/>
          <p:nvPr/>
        </p:nvSpPr>
        <p:spPr>
          <a:xfrm>
            <a:off x="8879183" y="4878827"/>
            <a:ext cx="156799" cy="155201"/>
          </a:xfrm>
          <a:custGeom>
            <a:avLst/>
            <a:gdLst/>
            <a:ahLst/>
            <a:cxnLst/>
            <a:rect l="l" t="t" r="r" b="b"/>
            <a:pathLst>
              <a:path w="5694" h="5636" extrusionOk="0">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1"/>
          <p:cNvSpPr/>
          <p:nvPr/>
        </p:nvSpPr>
        <p:spPr>
          <a:xfrm>
            <a:off x="8714628" y="82976"/>
            <a:ext cx="267665" cy="155201"/>
          </a:xfrm>
          <a:custGeom>
            <a:avLst/>
            <a:gdLst/>
            <a:ahLst/>
            <a:cxnLst/>
            <a:rect l="l" t="t" r="r" b="b"/>
            <a:pathLst>
              <a:path w="9720" h="5636" extrusionOk="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1"/>
          <p:cNvSpPr/>
          <p:nvPr/>
        </p:nvSpPr>
        <p:spPr>
          <a:xfrm>
            <a:off x="337680" y="4286565"/>
            <a:ext cx="483008" cy="359502"/>
          </a:xfrm>
          <a:custGeom>
            <a:avLst/>
            <a:gdLst/>
            <a:ahLst/>
            <a:cxnLst/>
            <a:rect l="l" t="t" r="r" b="b"/>
            <a:pathLst>
              <a:path w="17540" h="13055" extrusionOk="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1"/>
          <p:cNvSpPr/>
          <p:nvPr/>
        </p:nvSpPr>
        <p:spPr>
          <a:xfrm>
            <a:off x="332748" y="202010"/>
            <a:ext cx="232802" cy="197967"/>
          </a:xfrm>
          <a:custGeom>
            <a:avLst/>
            <a:gdLst/>
            <a:ahLst/>
            <a:cxnLst/>
            <a:rect l="l" t="t" r="r" b="b"/>
            <a:pathLst>
              <a:path w="8454" h="7189" extrusionOk="0">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1"/>
          <p:cNvSpPr/>
          <p:nvPr/>
        </p:nvSpPr>
        <p:spPr>
          <a:xfrm>
            <a:off x="681138" y="57901"/>
            <a:ext cx="213801" cy="133034"/>
          </a:xfrm>
          <a:custGeom>
            <a:avLst/>
            <a:gdLst/>
            <a:ahLst/>
            <a:cxnLst/>
            <a:rect l="l" t="t" r="r" b="b"/>
            <a:pathLst>
              <a:path w="7764" h="4831" extrusionOk="0">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1"/>
          <p:cNvSpPr/>
          <p:nvPr/>
        </p:nvSpPr>
        <p:spPr>
          <a:xfrm>
            <a:off x="332916" y="4687223"/>
            <a:ext cx="304069" cy="234399"/>
          </a:xfrm>
          <a:custGeom>
            <a:avLst/>
            <a:gdLst/>
            <a:ahLst/>
            <a:cxnLst/>
            <a:rect l="l" t="t" r="r" b="b"/>
            <a:pathLst>
              <a:path w="11042" h="8512" extrusionOk="0">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1"/>
          <p:cNvSpPr/>
          <p:nvPr/>
        </p:nvSpPr>
        <p:spPr>
          <a:xfrm>
            <a:off x="380252" y="767349"/>
            <a:ext cx="137798" cy="305666"/>
          </a:xfrm>
          <a:custGeom>
            <a:avLst/>
            <a:gdLst/>
            <a:ahLst/>
            <a:cxnLst/>
            <a:rect l="l" t="t" r="r" b="b"/>
            <a:pathLst>
              <a:path w="5004" h="11100" extrusionOk="0">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1"/>
          <p:cNvSpPr/>
          <p:nvPr/>
        </p:nvSpPr>
        <p:spPr>
          <a:xfrm>
            <a:off x="8678042" y="4055315"/>
            <a:ext cx="262901" cy="210662"/>
          </a:xfrm>
          <a:custGeom>
            <a:avLst/>
            <a:gdLst/>
            <a:ahLst/>
            <a:cxnLst/>
            <a:rect l="l" t="t" r="r" b="b"/>
            <a:pathLst>
              <a:path w="9547" h="7650" extrusionOk="0">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1"/>
          <p:cNvSpPr/>
          <p:nvPr/>
        </p:nvSpPr>
        <p:spPr>
          <a:xfrm>
            <a:off x="698737" y="4467080"/>
            <a:ext cx="280332" cy="600207"/>
          </a:xfrm>
          <a:custGeom>
            <a:avLst/>
            <a:gdLst/>
            <a:ahLst/>
            <a:cxnLst/>
            <a:rect l="l" t="t" r="r" b="b"/>
            <a:pathLst>
              <a:path w="10180" h="21796" extrusionOk="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1"/>
          <p:cNvSpPr/>
          <p:nvPr/>
        </p:nvSpPr>
        <p:spPr>
          <a:xfrm>
            <a:off x="1107326" y="4517779"/>
            <a:ext cx="250233" cy="337334"/>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1"/>
          <p:cNvSpPr/>
          <p:nvPr/>
        </p:nvSpPr>
        <p:spPr>
          <a:xfrm>
            <a:off x="8293219" y="4809127"/>
            <a:ext cx="283499" cy="258164"/>
          </a:xfrm>
          <a:custGeom>
            <a:avLst/>
            <a:gdLst/>
            <a:ahLst/>
            <a:cxnLst/>
            <a:rect l="l" t="t" r="r" b="b"/>
            <a:pathLst>
              <a:path w="10295" h="9375" extrusionOk="0">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1"/>
          <p:cNvSpPr/>
          <p:nvPr/>
        </p:nvSpPr>
        <p:spPr>
          <a:xfrm>
            <a:off x="8049338" y="4737885"/>
            <a:ext cx="142562" cy="210634"/>
          </a:xfrm>
          <a:custGeom>
            <a:avLst/>
            <a:gdLst/>
            <a:ahLst/>
            <a:cxnLst/>
            <a:rect l="l" t="t" r="r" b="b"/>
            <a:pathLst>
              <a:path w="5177" h="7649" extrusionOk="0">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1"/>
          <p:cNvSpPr/>
          <p:nvPr/>
        </p:nvSpPr>
        <p:spPr>
          <a:xfrm>
            <a:off x="8526030" y="4302363"/>
            <a:ext cx="568512" cy="234399"/>
          </a:xfrm>
          <a:custGeom>
            <a:avLst/>
            <a:gdLst/>
            <a:ahLst/>
            <a:cxnLst/>
            <a:rect l="l" t="t" r="r" b="b"/>
            <a:pathLst>
              <a:path w="20645" h="8512" extrusionOk="0">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1"/>
          <p:cNvSpPr/>
          <p:nvPr/>
        </p:nvSpPr>
        <p:spPr>
          <a:xfrm>
            <a:off x="8324889" y="4419567"/>
            <a:ext cx="484605" cy="473507"/>
          </a:xfrm>
          <a:custGeom>
            <a:avLst/>
            <a:gdLst/>
            <a:ahLst/>
            <a:cxnLst/>
            <a:rect l="l" t="t" r="r" b="b"/>
            <a:pathLst>
              <a:path w="17598" h="17195" extrusionOk="0">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1"/>
          <p:cNvSpPr/>
          <p:nvPr/>
        </p:nvSpPr>
        <p:spPr>
          <a:xfrm>
            <a:off x="8117441" y="4546244"/>
            <a:ext cx="140964" cy="110894"/>
          </a:xfrm>
          <a:custGeom>
            <a:avLst/>
            <a:gdLst/>
            <a:ahLst/>
            <a:cxnLst/>
            <a:rect l="l" t="t" r="r" b="b"/>
            <a:pathLst>
              <a:path w="5119" h="4027" extrusionOk="0">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1"/>
          <p:cNvSpPr/>
          <p:nvPr/>
        </p:nvSpPr>
        <p:spPr>
          <a:xfrm>
            <a:off x="1055058" y="4866169"/>
            <a:ext cx="98226" cy="77628"/>
          </a:xfrm>
          <a:custGeom>
            <a:avLst/>
            <a:gdLst/>
            <a:ahLst/>
            <a:cxnLst/>
            <a:rect l="l" t="t" r="r" b="b"/>
            <a:pathLst>
              <a:path w="3567" h="2819" extrusionOk="0">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1"/>
          <p:cNvSpPr/>
          <p:nvPr/>
        </p:nvSpPr>
        <p:spPr>
          <a:xfrm>
            <a:off x="156942" y="946322"/>
            <a:ext cx="98226" cy="76031"/>
          </a:xfrm>
          <a:custGeom>
            <a:avLst/>
            <a:gdLst/>
            <a:ahLst/>
            <a:cxnLst/>
            <a:rect l="l" t="t" r="r" b="b"/>
            <a:pathLst>
              <a:path w="3567" h="2761" extrusionOk="0">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1"/>
          <p:cNvSpPr/>
          <p:nvPr/>
        </p:nvSpPr>
        <p:spPr>
          <a:xfrm>
            <a:off x="128635" y="4414840"/>
            <a:ext cx="140964" cy="110866"/>
          </a:xfrm>
          <a:custGeom>
            <a:avLst/>
            <a:gdLst/>
            <a:ahLst/>
            <a:cxnLst/>
            <a:rect l="l" t="t" r="r" b="b"/>
            <a:pathLst>
              <a:path w="5119" h="4026" extrusionOk="0">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1"/>
          <p:cNvSpPr/>
          <p:nvPr/>
        </p:nvSpPr>
        <p:spPr>
          <a:xfrm>
            <a:off x="65297" y="4585854"/>
            <a:ext cx="291402" cy="139395"/>
          </a:xfrm>
          <a:custGeom>
            <a:avLst/>
            <a:gdLst/>
            <a:ahLst/>
            <a:cxnLst/>
            <a:rect l="l" t="t" r="r" b="b"/>
            <a:pathLst>
              <a:path w="10582" h="5062" extrusionOk="0">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1"/>
          <p:cNvSpPr/>
          <p:nvPr/>
        </p:nvSpPr>
        <p:spPr>
          <a:xfrm>
            <a:off x="8649720" y="659413"/>
            <a:ext cx="418074" cy="277165"/>
          </a:xfrm>
          <a:custGeom>
            <a:avLst/>
            <a:gdLst/>
            <a:ahLst/>
            <a:cxnLst/>
            <a:rect l="l" t="t" r="r" b="b"/>
            <a:pathLst>
              <a:path w="15182" h="10065" extrusionOk="0">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1"/>
          <p:cNvSpPr/>
          <p:nvPr/>
        </p:nvSpPr>
        <p:spPr>
          <a:xfrm>
            <a:off x="8280731" y="616645"/>
            <a:ext cx="251803" cy="118797"/>
          </a:xfrm>
          <a:custGeom>
            <a:avLst/>
            <a:gdLst/>
            <a:ahLst/>
            <a:cxnLst/>
            <a:rect l="l" t="t" r="r" b="b"/>
            <a:pathLst>
              <a:path w="9144" h="4314" extrusionOk="0">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1"/>
          <p:cNvSpPr/>
          <p:nvPr/>
        </p:nvSpPr>
        <p:spPr>
          <a:xfrm>
            <a:off x="8223699" y="81379"/>
            <a:ext cx="299333" cy="403837"/>
          </a:xfrm>
          <a:custGeom>
            <a:avLst/>
            <a:gdLst/>
            <a:ahLst/>
            <a:cxnLst/>
            <a:rect l="l" t="t" r="r" b="b"/>
            <a:pathLst>
              <a:path w="10870" h="14665" extrusionOk="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1"/>
          <p:cNvSpPr/>
          <p:nvPr/>
        </p:nvSpPr>
        <p:spPr>
          <a:xfrm>
            <a:off x="988357" y="62638"/>
            <a:ext cx="188494" cy="253400"/>
          </a:xfrm>
          <a:custGeom>
            <a:avLst/>
            <a:gdLst/>
            <a:ahLst/>
            <a:cxnLst/>
            <a:rect l="l" t="t" r="r" b="b"/>
            <a:pathLst>
              <a:path w="6845" h="9202" extrusionOk="0">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1"/>
          <p:cNvSpPr/>
          <p:nvPr/>
        </p:nvSpPr>
        <p:spPr>
          <a:xfrm>
            <a:off x="8431174" y="334761"/>
            <a:ext cx="508342" cy="231232"/>
          </a:xfrm>
          <a:custGeom>
            <a:avLst/>
            <a:gdLst/>
            <a:ahLst/>
            <a:cxnLst/>
            <a:rect l="l" t="t" r="r" b="b"/>
            <a:pathLst>
              <a:path w="18460" h="8397" extrusionOk="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1"/>
          <p:cNvSpPr/>
          <p:nvPr/>
        </p:nvSpPr>
        <p:spPr>
          <a:xfrm>
            <a:off x="76199" y="458559"/>
            <a:ext cx="565345" cy="402240"/>
          </a:xfrm>
          <a:custGeom>
            <a:avLst/>
            <a:gdLst/>
            <a:ahLst/>
            <a:cxnLst/>
            <a:rect l="l" t="t" r="r" b="b"/>
            <a:pathLst>
              <a:path w="20530" h="14607" extrusionOk="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1"/>
          <p:cNvSpPr/>
          <p:nvPr/>
        </p:nvSpPr>
        <p:spPr>
          <a:xfrm>
            <a:off x="628870" y="216248"/>
            <a:ext cx="419699" cy="281901"/>
          </a:xfrm>
          <a:custGeom>
            <a:avLst/>
            <a:gdLst/>
            <a:ahLst/>
            <a:cxnLst/>
            <a:rect l="l" t="t" r="r" b="b"/>
            <a:pathLst>
              <a:path w="15241" h="10237" extrusionOk="0">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1"/>
          <p:cNvSpPr/>
          <p:nvPr/>
        </p:nvSpPr>
        <p:spPr>
          <a:xfrm>
            <a:off x="8592688" y="748087"/>
            <a:ext cx="110894" cy="95059"/>
          </a:xfrm>
          <a:custGeom>
            <a:avLst/>
            <a:gdLst/>
            <a:ahLst/>
            <a:cxnLst/>
            <a:rect l="l" t="t" r="r" b="b"/>
            <a:pathLst>
              <a:path w="4027" h="3452" extrusionOk="0">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1"/>
          <p:cNvSpPr/>
          <p:nvPr/>
        </p:nvSpPr>
        <p:spPr>
          <a:xfrm>
            <a:off x="576629" y="604238"/>
            <a:ext cx="117200" cy="117227"/>
          </a:xfrm>
          <a:custGeom>
            <a:avLst/>
            <a:gdLst/>
            <a:ahLst/>
            <a:cxnLst/>
            <a:rect l="l" t="t" r="r" b="b"/>
            <a:pathLst>
              <a:path w="4256" h="4257" extrusionOk="0">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1"/>
          <p:cNvSpPr/>
          <p:nvPr/>
        </p:nvSpPr>
        <p:spPr>
          <a:xfrm>
            <a:off x="7976651" y="247657"/>
            <a:ext cx="190064" cy="269262"/>
          </a:xfrm>
          <a:custGeom>
            <a:avLst/>
            <a:gdLst/>
            <a:ahLst/>
            <a:cxnLst/>
            <a:rect l="l" t="t" r="r" b="b"/>
            <a:pathLst>
              <a:path w="6902" h="9778" extrusionOk="0">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1"/>
          <p:cNvSpPr/>
          <p:nvPr/>
        </p:nvSpPr>
        <p:spPr>
          <a:xfrm>
            <a:off x="8073256" y="84546"/>
            <a:ext cx="140964" cy="110894"/>
          </a:xfrm>
          <a:custGeom>
            <a:avLst/>
            <a:gdLst/>
            <a:ahLst/>
            <a:cxnLst/>
            <a:rect l="l" t="t" r="r" b="b"/>
            <a:pathLst>
              <a:path w="5119" h="4027" extrusionOk="0">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a:xfrm>
            <a:off x="4038600" y="6356350"/>
            <a:ext cx="4114800" cy="365125"/>
          </a:xfrm>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07075" y="205975"/>
            <a:ext cx="6129900" cy="857400"/>
          </a:xfrm>
          <a:prstGeom prst="rect">
            <a:avLst/>
          </a:prstGeom>
          <a:noFill/>
          <a:ln>
            <a:noFill/>
          </a:ln>
        </p:spPr>
        <p:txBody>
          <a:bodyPr spcFirstLastPara="1" wrap="square" lIns="0" tIns="0" rIns="0" bIns="0" anchor="ctr" anchorCtr="0"/>
          <a:lstStyle>
            <a:lvl1pPr lvl="0"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1pPr>
            <a:lvl2pPr lvl="1"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2pPr>
            <a:lvl3pPr lvl="2"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3pPr>
            <a:lvl4pPr lvl="3"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4pPr>
            <a:lvl5pPr lvl="4"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5pPr>
            <a:lvl6pPr lvl="5"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6pPr>
            <a:lvl7pPr lvl="6"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7pPr>
            <a:lvl8pPr lvl="7"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8pPr>
            <a:lvl9pPr lvl="8"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9pPr>
          </a:lstStyle>
          <a:p/>
        </p:txBody>
      </p:sp>
      <p:sp>
        <p:nvSpPr>
          <p:cNvPr id="7" name="Google Shape;7;p1"/>
          <p:cNvSpPr txBox="1">
            <a:spLocks noGrp="1"/>
          </p:cNvSpPr>
          <p:nvPr>
            <p:ph type="body" idx="1"/>
          </p:nvPr>
        </p:nvSpPr>
        <p:spPr>
          <a:xfrm>
            <a:off x="1507075" y="1200147"/>
            <a:ext cx="6129900" cy="3725700"/>
          </a:xfrm>
          <a:prstGeom prst="rect">
            <a:avLst/>
          </a:prstGeom>
          <a:noFill/>
          <a:ln>
            <a:noFill/>
          </a:ln>
        </p:spPr>
        <p:txBody>
          <a:bodyPr spcFirstLastPara="1" wrap="square" lIns="0" tIns="0" rIns="0" bIns="0" anchor="t" anchorCtr="0"/>
          <a:lstStyle>
            <a:lvl1pPr marL="457200" lvl="0" indent="-381000">
              <a:spcBef>
                <a:spcPts val="600"/>
              </a:spcBef>
              <a:spcAft>
                <a:spcPts val="0"/>
              </a:spcAft>
              <a:buClr>
                <a:srgbClr val="8FF1ED"/>
              </a:buClr>
              <a:buSzPts val="2400"/>
              <a:buFont typeface="Roboto Slab Light"/>
              <a:buChar char="﹡"/>
              <a:defRPr sz="2400">
                <a:solidFill>
                  <a:srgbClr val="627281"/>
                </a:solidFill>
                <a:latin typeface="Roboto Slab Light"/>
                <a:ea typeface="Roboto Slab Light"/>
                <a:cs typeface="Roboto Slab Light"/>
                <a:sym typeface="Roboto Slab Light"/>
              </a:defRPr>
            </a:lvl1pPr>
            <a:lvl2pPr marL="914400" lvl="1" indent="-381000">
              <a:spcBef>
                <a:spcPts val="0"/>
              </a:spcBef>
              <a:spcAft>
                <a:spcPts val="0"/>
              </a:spcAft>
              <a:buClr>
                <a:srgbClr val="FE6594"/>
              </a:buClr>
              <a:buSzPts val="2400"/>
              <a:buFont typeface="Roboto Slab Light"/>
              <a:buChar char="○"/>
              <a:defRPr sz="2400">
                <a:solidFill>
                  <a:srgbClr val="627281"/>
                </a:solidFill>
                <a:latin typeface="Roboto Slab Light"/>
                <a:ea typeface="Roboto Slab Light"/>
                <a:cs typeface="Roboto Slab Light"/>
                <a:sym typeface="Roboto Slab Light"/>
              </a:defRPr>
            </a:lvl2pPr>
            <a:lvl3pPr marL="1371600" lvl="2" indent="-381000">
              <a:spcBef>
                <a:spcPts val="0"/>
              </a:spcBef>
              <a:spcAft>
                <a:spcPts val="0"/>
              </a:spcAft>
              <a:buClr>
                <a:srgbClr val="FEB794"/>
              </a:buClr>
              <a:buSzPts val="2400"/>
              <a:buFont typeface="Roboto Slab Light"/>
              <a:buChar char="■"/>
              <a:defRPr sz="2400">
                <a:solidFill>
                  <a:srgbClr val="627281"/>
                </a:solidFill>
                <a:latin typeface="Roboto Slab Light"/>
                <a:ea typeface="Roboto Slab Light"/>
                <a:cs typeface="Roboto Slab Light"/>
                <a:sym typeface="Roboto Slab Light"/>
              </a:defRPr>
            </a:lvl3pPr>
            <a:lvl4pPr marL="1828800" lvl="3" indent="-381000">
              <a:spcBef>
                <a:spcPts val="0"/>
              </a:spcBef>
              <a:spcAft>
                <a:spcPts val="0"/>
              </a:spcAft>
              <a:buClr>
                <a:srgbClr val="FFDB5C"/>
              </a:buClr>
              <a:buSzPts val="2400"/>
              <a:buFont typeface="Roboto Slab Light"/>
              <a:buChar char="●"/>
              <a:defRPr sz="2400">
                <a:solidFill>
                  <a:srgbClr val="627281"/>
                </a:solidFill>
                <a:latin typeface="Roboto Slab Light"/>
                <a:ea typeface="Roboto Slab Light"/>
                <a:cs typeface="Roboto Slab Light"/>
                <a:sym typeface="Roboto Slab Light"/>
              </a:defRPr>
            </a:lvl4pPr>
            <a:lvl5pPr marL="2286000" lvl="4" indent="-381000">
              <a:spcBef>
                <a:spcPts val="0"/>
              </a:spcBef>
              <a:spcAft>
                <a:spcPts val="0"/>
              </a:spcAft>
              <a:buClr>
                <a:srgbClr val="7B77C8"/>
              </a:buClr>
              <a:buSzPts val="2400"/>
              <a:buFont typeface="Roboto Slab Light"/>
              <a:buChar char="○"/>
              <a:defRPr sz="2400">
                <a:solidFill>
                  <a:srgbClr val="627281"/>
                </a:solidFill>
                <a:latin typeface="Roboto Slab Light"/>
                <a:ea typeface="Roboto Slab Light"/>
                <a:cs typeface="Roboto Slab Light"/>
                <a:sym typeface="Roboto Slab Light"/>
              </a:defRPr>
            </a:lvl5pPr>
            <a:lvl6pPr marL="2743200" lvl="5" indent="-381000">
              <a:spcBef>
                <a:spcPts val="0"/>
              </a:spcBef>
              <a:spcAft>
                <a:spcPts val="0"/>
              </a:spcAft>
              <a:buClr>
                <a:srgbClr val="4CC3F8"/>
              </a:buClr>
              <a:buSzPts val="2400"/>
              <a:buFont typeface="Roboto Slab Light"/>
              <a:buChar char="■"/>
              <a:defRPr sz="2400">
                <a:solidFill>
                  <a:srgbClr val="627281"/>
                </a:solidFill>
                <a:latin typeface="Roboto Slab Light"/>
                <a:ea typeface="Roboto Slab Light"/>
                <a:cs typeface="Roboto Slab Light"/>
                <a:sym typeface="Roboto Slab Light"/>
              </a:defRPr>
            </a:lvl6pPr>
            <a:lvl7pPr marL="3200400" lvl="6" indent="-381000">
              <a:spcBef>
                <a:spcPts val="0"/>
              </a:spcBef>
              <a:spcAft>
                <a:spcPts val="0"/>
              </a:spcAft>
              <a:buClr>
                <a:srgbClr val="627281"/>
              </a:buClr>
              <a:buSzPts val="2400"/>
              <a:buFont typeface="Roboto Slab Light"/>
              <a:buChar char="●"/>
              <a:defRPr sz="2400">
                <a:solidFill>
                  <a:srgbClr val="627281"/>
                </a:solidFill>
                <a:latin typeface="Roboto Slab Light"/>
                <a:ea typeface="Roboto Slab Light"/>
                <a:cs typeface="Roboto Slab Light"/>
                <a:sym typeface="Roboto Slab Light"/>
              </a:defRPr>
            </a:lvl7pPr>
            <a:lvl8pPr marL="3657600" lvl="7" indent="-381000">
              <a:spcBef>
                <a:spcPts val="0"/>
              </a:spcBef>
              <a:spcAft>
                <a:spcPts val="0"/>
              </a:spcAft>
              <a:buClr>
                <a:srgbClr val="627281"/>
              </a:buClr>
              <a:buSzPts val="2400"/>
              <a:buFont typeface="Roboto Slab Light"/>
              <a:buChar char="○"/>
              <a:defRPr sz="2400">
                <a:solidFill>
                  <a:srgbClr val="627281"/>
                </a:solidFill>
                <a:latin typeface="Roboto Slab Light"/>
                <a:ea typeface="Roboto Slab Light"/>
                <a:cs typeface="Roboto Slab Light"/>
                <a:sym typeface="Roboto Slab Light"/>
              </a:defRPr>
            </a:lvl8pPr>
            <a:lvl9pPr marL="4114800" lvl="8" indent="-381000">
              <a:spcBef>
                <a:spcPts val="0"/>
              </a:spcBef>
              <a:spcAft>
                <a:spcPts val="0"/>
              </a:spcAft>
              <a:buClr>
                <a:srgbClr val="627281"/>
              </a:buClr>
              <a:buSzPts val="2400"/>
              <a:buFont typeface="Roboto Slab Light"/>
              <a:buChar char="■"/>
              <a:defRPr sz="2400">
                <a:solidFill>
                  <a:srgbClr val="627281"/>
                </a:solidFill>
                <a:latin typeface="Roboto Slab Light"/>
                <a:ea typeface="Roboto Slab Light"/>
                <a:cs typeface="Roboto Slab Light"/>
                <a:sym typeface="Roboto Slab Light"/>
              </a:defRPr>
            </a:lvl9pPr>
          </a:lstStyle>
          <a:p/>
        </p:txBody>
      </p:sp>
      <p:sp>
        <p:nvSpPr>
          <p:cNvPr id="8" name="Google Shape;8;p1"/>
          <p:cNvSpPr txBox="1">
            <a:spLocks noGrp="1"/>
          </p:cNvSpPr>
          <p:nvPr>
            <p:ph type="sldNum" idx="12"/>
          </p:nvPr>
        </p:nvSpPr>
        <p:spPr>
          <a:xfrm>
            <a:off x="4297650" y="4749851"/>
            <a:ext cx="548700" cy="393600"/>
          </a:xfrm>
          <a:prstGeom prst="rect">
            <a:avLst/>
          </a:prstGeom>
          <a:noFill/>
          <a:ln>
            <a:noFill/>
          </a:ln>
        </p:spPr>
        <p:txBody>
          <a:bodyPr spcFirstLastPara="1" wrap="square" lIns="0" tIns="0" rIns="0" bIns="0" anchor="ctr" anchorCtr="0">
            <a:noAutofit/>
          </a:bodyPr>
          <a:lstStyle>
            <a:lvl1pPr lvl="0" algn="ctr">
              <a:buNone/>
              <a:defRPr sz="1300">
                <a:solidFill>
                  <a:srgbClr val="FE6594"/>
                </a:solidFill>
                <a:latin typeface="Roboto Slab Light"/>
                <a:ea typeface="Roboto Slab Light"/>
                <a:cs typeface="Roboto Slab Light"/>
                <a:sym typeface="Roboto Slab Light"/>
              </a:defRPr>
            </a:lvl1pPr>
            <a:lvl2pPr lvl="1" algn="ctr">
              <a:buNone/>
              <a:defRPr sz="1300">
                <a:solidFill>
                  <a:srgbClr val="FE6594"/>
                </a:solidFill>
                <a:latin typeface="Roboto Slab Light"/>
                <a:ea typeface="Roboto Slab Light"/>
                <a:cs typeface="Roboto Slab Light"/>
                <a:sym typeface="Roboto Slab Light"/>
              </a:defRPr>
            </a:lvl2pPr>
            <a:lvl3pPr lvl="2" algn="ctr">
              <a:buNone/>
              <a:defRPr sz="1300">
                <a:solidFill>
                  <a:srgbClr val="FE6594"/>
                </a:solidFill>
                <a:latin typeface="Roboto Slab Light"/>
                <a:ea typeface="Roboto Slab Light"/>
                <a:cs typeface="Roboto Slab Light"/>
                <a:sym typeface="Roboto Slab Light"/>
              </a:defRPr>
            </a:lvl3pPr>
            <a:lvl4pPr lvl="3" algn="ctr">
              <a:buNone/>
              <a:defRPr sz="1300">
                <a:solidFill>
                  <a:srgbClr val="FE6594"/>
                </a:solidFill>
                <a:latin typeface="Roboto Slab Light"/>
                <a:ea typeface="Roboto Slab Light"/>
                <a:cs typeface="Roboto Slab Light"/>
                <a:sym typeface="Roboto Slab Light"/>
              </a:defRPr>
            </a:lvl4pPr>
            <a:lvl5pPr lvl="4" algn="ctr">
              <a:buNone/>
              <a:defRPr sz="1300">
                <a:solidFill>
                  <a:srgbClr val="FE6594"/>
                </a:solidFill>
                <a:latin typeface="Roboto Slab Light"/>
                <a:ea typeface="Roboto Slab Light"/>
                <a:cs typeface="Roboto Slab Light"/>
                <a:sym typeface="Roboto Slab Light"/>
              </a:defRPr>
            </a:lvl5pPr>
            <a:lvl6pPr lvl="5" algn="ctr">
              <a:buNone/>
              <a:defRPr sz="1300">
                <a:solidFill>
                  <a:srgbClr val="FE6594"/>
                </a:solidFill>
                <a:latin typeface="Roboto Slab Light"/>
                <a:ea typeface="Roboto Slab Light"/>
                <a:cs typeface="Roboto Slab Light"/>
                <a:sym typeface="Roboto Slab Light"/>
              </a:defRPr>
            </a:lvl6pPr>
            <a:lvl7pPr lvl="6" algn="ctr">
              <a:buNone/>
              <a:defRPr sz="1300">
                <a:solidFill>
                  <a:srgbClr val="FE6594"/>
                </a:solidFill>
                <a:latin typeface="Roboto Slab Light"/>
                <a:ea typeface="Roboto Slab Light"/>
                <a:cs typeface="Roboto Slab Light"/>
                <a:sym typeface="Roboto Slab Light"/>
              </a:defRPr>
            </a:lvl7pPr>
            <a:lvl8pPr lvl="7" algn="ctr">
              <a:buNone/>
              <a:defRPr sz="1300">
                <a:solidFill>
                  <a:srgbClr val="FE6594"/>
                </a:solidFill>
                <a:latin typeface="Roboto Slab Light"/>
                <a:ea typeface="Roboto Slab Light"/>
                <a:cs typeface="Roboto Slab Light"/>
                <a:sym typeface="Roboto Slab Light"/>
              </a:defRPr>
            </a:lvl8pPr>
            <a:lvl9pPr lvl="8" algn="ctr">
              <a:buNone/>
              <a:defRPr sz="1300">
                <a:solidFill>
                  <a:srgbClr val="FE6594"/>
                </a:solidFill>
                <a:latin typeface="Roboto Slab Light"/>
                <a:ea typeface="Roboto Slab Light"/>
                <a:cs typeface="Roboto Slab Light"/>
                <a:sym typeface="Roboto Slab Light"/>
              </a:defRPr>
            </a:lvl9pPr>
          </a:lstStyle>
          <a:p>
            <a:pPr marL="0" lvl="0" indent="0" algn="ct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jpe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9.jpeg"/><Relationship Id="rId1" Type="http://schemas.openxmlformats.org/officeDocument/2006/relationships/image" Target="../media/image18.jpe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Shape 349"/>
        <p:cNvGrpSpPr/>
        <p:nvPr/>
      </p:nvGrpSpPr>
      <p:grpSpPr>
        <a:xfrm>
          <a:off x="0" y="0"/>
          <a:ext cx="0" cy="0"/>
          <a:chOff x="0" y="0"/>
          <a:chExt cx="0" cy="0"/>
        </a:xfrm>
      </p:grpSpPr>
      <p:sp>
        <p:nvSpPr>
          <p:cNvPr id="350" name="Google Shape;350;p12"/>
          <p:cNvSpPr txBox="1">
            <a:spLocks noGrp="1"/>
          </p:cNvSpPr>
          <p:nvPr>
            <p:ph type="ctrTitle"/>
          </p:nvPr>
        </p:nvSpPr>
        <p:spPr>
          <a:xfrm>
            <a:off x="1444171" y="2579654"/>
            <a:ext cx="6092107" cy="10903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b="1" dirty="0" smtClean="0">
                <a:ln w="9525">
                  <a:solidFill>
                    <a:schemeClr val="bg1"/>
                  </a:solidFill>
                  <a:prstDash val="solid"/>
                </a:ln>
                <a:solidFill>
                  <a:schemeClr val="accent5">
                    <a:lumMod val="50000"/>
                  </a:schemeClr>
                </a:solidFill>
                <a:effectLst>
                  <a:outerShdw blurRad="12700" dist="38100" dir="2700000" algn="tl" rotWithShape="0">
                    <a:schemeClr val="accent5">
                      <a:lumMod val="60000"/>
                      <a:lumOff val="40000"/>
                    </a:schemeClr>
                  </a:outerShdw>
                </a:effectLst>
                <a:latin typeface="Harlow Solid Italic" panose="04030604020F02020D02" pitchFamily="82" charset="0"/>
              </a:rPr>
              <a:t>Indra Penglihatan</a:t>
            </a:r>
            <a:endParaRPr b="1" dirty="0">
              <a:ln w="9525">
                <a:solidFill>
                  <a:schemeClr val="bg1"/>
                </a:solidFill>
                <a:prstDash val="solid"/>
              </a:ln>
              <a:solidFill>
                <a:schemeClr val="accent5">
                  <a:lumMod val="50000"/>
                </a:schemeClr>
              </a:solidFill>
              <a:effectLst>
                <a:outerShdw blurRad="12700" dist="38100" dir="2700000" algn="tl" rotWithShape="0">
                  <a:schemeClr val="accent5">
                    <a:lumMod val="60000"/>
                    <a:lumOff val="40000"/>
                  </a:schemeClr>
                </a:outerShdw>
              </a:effectLst>
              <a:latin typeface="Harlow Solid Italic" panose="04030604020F02020D02" pitchFamily="82"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35829" y="1359823"/>
            <a:ext cx="3357335" cy="1219831"/>
          </a:xfrm>
          <a:prstGeom prst="rect">
            <a:avLst/>
          </a:prstGeom>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1300" b="0" i="0" u="none" strike="noStrike" kern="0" cap="none" spc="0" normalizeH="0" baseline="0" noProof="0" smtClean="0">
                <a:ln>
                  <a:noFill/>
                </a:ln>
                <a:solidFill>
                  <a:srgbClr val="FFFFFF"/>
                </a:solidFill>
                <a:effectLst/>
                <a:uLnTx/>
                <a:uFillTx/>
                <a:latin typeface="Roboto Slab Light"/>
                <a:sym typeface="Roboto Slab Light"/>
              </a:rPr>
            </a:fld>
            <a:endParaRPr kumimoji="0" lang="en-GB" sz="1300" b="0" i="0" u="none" strike="noStrike" kern="0" cap="none" spc="0" normalizeH="0" baseline="0" noProof="0">
              <a:ln>
                <a:noFill/>
              </a:ln>
              <a:solidFill>
                <a:srgbClr val="FFFFFF"/>
              </a:solidFill>
              <a:effectLst/>
              <a:uLnTx/>
              <a:uFillTx/>
              <a:latin typeface="Roboto Slab Light"/>
              <a:sym typeface="Roboto Slab Light"/>
            </a:endParaRPr>
          </a:p>
        </p:txBody>
      </p:sp>
      <p:sp>
        <p:nvSpPr>
          <p:cNvPr id="3" name="Google Shape;539;p31"/>
          <p:cNvSpPr txBox="1"/>
          <p:nvPr/>
        </p:nvSpPr>
        <p:spPr>
          <a:xfrm>
            <a:off x="1084299" y="444300"/>
            <a:ext cx="3762051" cy="425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8FF1ED"/>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1pPr>
            <a:lvl2pPr marL="914400" marR="0" lvl="1" indent="-381000" algn="l" rtl="0">
              <a:lnSpc>
                <a:spcPct val="100000"/>
              </a:lnSpc>
              <a:spcBef>
                <a:spcPts val="0"/>
              </a:spcBef>
              <a:spcAft>
                <a:spcPts val="0"/>
              </a:spcAft>
              <a:buClr>
                <a:srgbClr val="FE65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2pPr>
            <a:lvl3pPr marL="1371600" marR="0" lvl="2" indent="-381000" algn="l" rtl="0">
              <a:lnSpc>
                <a:spcPct val="100000"/>
              </a:lnSpc>
              <a:spcBef>
                <a:spcPts val="0"/>
              </a:spcBef>
              <a:spcAft>
                <a:spcPts val="0"/>
              </a:spcAft>
              <a:buClr>
                <a:srgbClr val="FEB7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3pPr>
            <a:lvl4pPr marL="1828800" marR="0" lvl="3" indent="-381000" algn="l" rtl="0">
              <a:lnSpc>
                <a:spcPct val="100000"/>
              </a:lnSpc>
              <a:spcBef>
                <a:spcPts val="0"/>
              </a:spcBef>
              <a:spcAft>
                <a:spcPts val="0"/>
              </a:spcAft>
              <a:buClr>
                <a:srgbClr val="FFDB5C"/>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4pPr>
            <a:lvl5pPr marL="2286000" marR="0" lvl="4" indent="-381000" algn="l" rtl="0">
              <a:lnSpc>
                <a:spcPct val="100000"/>
              </a:lnSpc>
              <a:spcBef>
                <a:spcPts val="0"/>
              </a:spcBef>
              <a:spcAft>
                <a:spcPts val="0"/>
              </a:spcAft>
              <a:buClr>
                <a:srgbClr val="7B77C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5pPr>
            <a:lvl6pPr marL="2743200" marR="0" lvl="5" indent="-381000" algn="l" rtl="0">
              <a:lnSpc>
                <a:spcPct val="100000"/>
              </a:lnSpc>
              <a:spcBef>
                <a:spcPts val="0"/>
              </a:spcBef>
              <a:spcAft>
                <a:spcPts val="0"/>
              </a:spcAft>
              <a:buClr>
                <a:srgbClr val="4CC3F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6pPr>
            <a:lvl7pPr marL="3200400" marR="0" lvl="6"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7pPr>
            <a:lvl8pPr marL="3657600" marR="0" lvl="7"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8pPr>
            <a:lvl9pPr marL="4114800" marR="0" lvl="8"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9pPr>
          </a:lstStyle>
          <a:p>
            <a:pPr marL="0" lvl="0" indent="0">
              <a:buNone/>
              <a:defRPr/>
            </a:pPr>
            <a:r>
              <a:rPr lang="en-US" sz="4400" dirty="0">
                <a:solidFill>
                  <a:srgbClr val="C00000"/>
                </a:solidFill>
                <a:latin typeface="Philosopher" panose="02000503000000020004" pitchFamily="2" charset="0"/>
                <a:ea typeface="Pacifico"/>
                <a:cs typeface="Pacifico"/>
                <a:sym typeface="Pacifico"/>
              </a:rPr>
              <a:t>7</a:t>
            </a:r>
            <a:r>
              <a:rPr lang="en-US" sz="4400" dirty="0" smtClean="0">
                <a:solidFill>
                  <a:srgbClr val="C00000"/>
                </a:solidFill>
                <a:latin typeface="Philosopher" panose="02000503000000020004" pitchFamily="2" charset="0"/>
                <a:ea typeface="Pacifico"/>
                <a:cs typeface="Pacifico"/>
                <a:sym typeface="Pacifico"/>
              </a:rPr>
              <a:t>. </a:t>
            </a:r>
            <a:r>
              <a:rPr kumimoji="0" lang="en-US" sz="3200" b="0" i="0" u="none" strike="noStrike" kern="0" cap="none" spc="0" normalizeH="0" baseline="0" noProof="0" dirty="0" err="1" smtClean="0">
                <a:ln>
                  <a:noFill/>
                </a:ln>
                <a:solidFill>
                  <a:srgbClr val="C00000"/>
                </a:solidFill>
                <a:effectLst/>
                <a:uLnTx/>
                <a:uFillTx/>
                <a:latin typeface="BENITO" panose="02000500000000000000" pitchFamily="2" charset="0"/>
                <a:ea typeface="Pacifico"/>
                <a:cs typeface="Pacifico"/>
                <a:sym typeface="Pacifico"/>
              </a:rPr>
              <a:t>Titik</a:t>
            </a:r>
            <a:r>
              <a:rPr kumimoji="0" lang="en-US" sz="3200" b="0" i="0" u="none" strike="noStrike" kern="0" cap="none" spc="0" normalizeH="0" baseline="0" noProof="0" dirty="0" smtClean="0">
                <a:ln>
                  <a:noFill/>
                </a:ln>
                <a:solidFill>
                  <a:srgbClr val="C00000"/>
                </a:solidFill>
                <a:effectLst/>
                <a:uLnTx/>
                <a:uFillTx/>
                <a:latin typeface="BENITO" panose="02000500000000000000" pitchFamily="2" charset="0"/>
                <a:ea typeface="Pacifico"/>
                <a:cs typeface="Pacifico"/>
                <a:sym typeface="Pacifico"/>
              </a:rPr>
              <a:t> </a:t>
            </a:r>
            <a:r>
              <a:rPr kumimoji="0" lang="en-US" sz="3200" b="0" i="0" u="none" strike="noStrike" kern="0" cap="none" spc="0" normalizeH="0" baseline="0" noProof="0" dirty="0" err="1">
                <a:ln>
                  <a:noFill/>
                </a:ln>
                <a:solidFill>
                  <a:srgbClr val="C00000"/>
                </a:solidFill>
                <a:effectLst/>
                <a:uLnTx/>
                <a:uFillTx/>
                <a:latin typeface="BENITO" panose="02000500000000000000" pitchFamily="2" charset="0"/>
                <a:ea typeface="Pacifico"/>
                <a:cs typeface="Pacifico"/>
                <a:sym typeface="Pacifico"/>
              </a:rPr>
              <a:t>buta</a:t>
            </a:r>
            <a:endParaRPr kumimoji="0" lang="en-US" sz="3200" b="0" i="0" u="none" strike="noStrike" kern="0" cap="none" spc="0" normalizeH="0" baseline="0" noProof="0" dirty="0">
              <a:ln>
                <a:noFill/>
              </a:ln>
              <a:solidFill>
                <a:srgbClr val="C00000"/>
              </a:solidFill>
              <a:effectLst/>
              <a:uLnTx/>
              <a:uFillTx/>
              <a:latin typeface="BENITO" panose="02000500000000000000" pitchFamily="2" charset="0"/>
              <a:ea typeface="Pacifico"/>
              <a:cs typeface="Pacifico"/>
              <a:sym typeface="Pacifico"/>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Titik</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buta</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adalah</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bagian</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yang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berfungsi</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untuk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meneruskan</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dan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membelokkan</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berkas</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saraf</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menuju</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otak</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Di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bagian</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ini, tidak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ada</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sel-sel</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yang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peka</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terhadap</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rangsangan</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cahaya</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Itu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artinya</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ketika</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ada</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bayangan</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benda yang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jatuh</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ke</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titik</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ini,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kita</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tidak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akan</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bisa</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3">
                    <a:lumMod val="50000"/>
                  </a:schemeClr>
                </a:solidFill>
                <a:effectLst/>
                <a:uLnTx/>
                <a:uFillTx/>
                <a:latin typeface="Philosopher" panose="02000503000000020004" pitchFamily="2" charset="0"/>
                <a:sym typeface="Roboto Slab Light"/>
              </a:rPr>
              <a:t>melihatnya</a:t>
            </a:r>
            <a:r>
              <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rPr>
              <a:t>.</a:t>
            </a:r>
            <a:endParaRPr kumimoji="0" lang="en-US" sz="1600" b="0" i="0" u="none" strike="noStrike" kern="0" cap="none" spc="0" normalizeH="0" baseline="0" noProof="0" dirty="0">
              <a:ln>
                <a:noFill/>
              </a:ln>
              <a:solidFill>
                <a:schemeClr val="accent3">
                  <a:lumMod val="50000"/>
                </a:schemeClr>
              </a:solidFill>
              <a:effectLst/>
              <a:uLnTx/>
              <a:uFillTx/>
              <a:latin typeface="Philosopher" panose="02000503000000020004" pitchFamily="2" charset="0"/>
              <a:sym typeface="Roboto Slab Light"/>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endParaRPr kumimoji="0" lang="en-US" sz="1800" b="0" i="0" u="none" strike="noStrike" kern="0" cap="none" spc="0" normalizeH="0" baseline="0" noProof="0" dirty="0">
              <a:ln>
                <a:noFill/>
              </a:ln>
              <a:solidFill>
                <a:srgbClr val="FFFFFF"/>
              </a:solidFill>
              <a:effectLst/>
              <a:uLnTx/>
              <a:uFillTx/>
              <a:latin typeface="Roboto Slab Light"/>
              <a:sym typeface="Roboto Slab Light"/>
            </a:endParaRPr>
          </a:p>
        </p:txBody>
      </p:sp>
      <p:sp>
        <p:nvSpPr>
          <p:cNvPr id="4" name="Google Shape;622;p37"/>
          <p:cNvSpPr/>
          <p:nvPr/>
        </p:nvSpPr>
        <p:spPr>
          <a:xfrm>
            <a:off x="5308046" y="902935"/>
            <a:ext cx="2759508" cy="2801866"/>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5" name="Google Shape;633;p37"/>
          <p:cNvSpPr/>
          <p:nvPr/>
        </p:nvSpPr>
        <p:spPr>
          <a:xfrm>
            <a:off x="3390243" y="902935"/>
            <a:ext cx="623988" cy="68607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6" name="Google Shape;633;p37"/>
          <p:cNvSpPr/>
          <p:nvPr/>
        </p:nvSpPr>
        <p:spPr>
          <a:xfrm>
            <a:off x="2634324" y="3704801"/>
            <a:ext cx="2135826" cy="2178942"/>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 name="Google Shape;633;p37"/>
          <p:cNvSpPr/>
          <p:nvPr/>
        </p:nvSpPr>
        <p:spPr>
          <a:xfrm>
            <a:off x="-798533" y="1739242"/>
            <a:ext cx="1597066" cy="166501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8" name="Google Shape;633;p37"/>
          <p:cNvSpPr/>
          <p:nvPr/>
        </p:nvSpPr>
        <p:spPr>
          <a:xfrm>
            <a:off x="4509513" y="-1044370"/>
            <a:ext cx="1597066" cy="166501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9" name="Google Shape;633;p37"/>
          <p:cNvSpPr/>
          <p:nvPr/>
        </p:nvSpPr>
        <p:spPr>
          <a:xfrm>
            <a:off x="8290560" y="1311173"/>
            <a:ext cx="1983006" cy="2393628"/>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B5C"/>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1300" b="0" i="0" u="none" strike="noStrike" kern="0" cap="none" spc="0" normalizeH="0" baseline="0" noProof="0" smtClean="0">
                <a:ln>
                  <a:noFill/>
                </a:ln>
                <a:solidFill>
                  <a:srgbClr val="FFFFFF"/>
                </a:solidFill>
                <a:effectLst/>
                <a:uLnTx/>
                <a:uFillTx/>
                <a:latin typeface="Roboto Slab Light"/>
                <a:sym typeface="Roboto Slab Light"/>
              </a:rPr>
            </a:fld>
            <a:endParaRPr kumimoji="0" lang="en-GB" sz="1300" b="0" i="0" u="none" strike="noStrike" kern="0" cap="none" spc="0" normalizeH="0" baseline="0" noProof="0">
              <a:ln>
                <a:noFill/>
              </a:ln>
              <a:solidFill>
                <a:srgbClr val="FFFFFF"/>
              </a:solidFill>
              <a:effectLst/>
              <a:uLnTx/>
              <a:uFillTx/>
              <a:latin typeface="Roboto Slab Light"/>
              <a:sym typeface="Roboto Slab Light"/>
            </a:endParaRPr>
          </a:p>
        </p:txBody>
      </p:sp>
      <p:sp>
        <p:nvSpPr>
          <p:cNvPr id="3" name="Google Shape;539;p31"/>
          <p:cNvSpPr txBox="1"/>
          <p:nvPr/>
        </p:nvSpPr>
        <p:spPr>
          <a:xfrm>
            <a:off x="1084299" y="444300"/>
            <a:ext cx="3762051" cy="425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8FF1ED"/>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1pPr>
            <a:lvl2pPr marL="914400" marR="0" lvl="1" indent="-381000" algn="l" rtl="0">
              <a:lnSpc>
                <a:spcPct val="100000"/>
              </a:lnSpc>
              <a:spcBef>
                <a:spcPts val="0"/>
              </a:spcBef>
              <a:spcAft>
                <a:spcPts val="0"/>
              </a:spcAft>
              <a:buClr>
                <a:srgbClr val="FE65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2pPr>
            <a:lvl3pPr marL="1371600" marR="0" lvl="2" indent="-381000" algn="l" rtl="0">
              <a:lnSpc>
                <a:spcPct val="100000"/>
              </a:lnSpc>
              <a:spcBef>
                <a:spcPts val="0"/>
              </a:spcBef>
              <a:spcAft>
                <a:spcPts val="0"/>
              </a:spcAft>
              <a:buClr>
                <a:srgbClr val="FEB7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3pPr>
            <a:lvl4pPr marL="1828800" marR="0" lvl="3" indent="-381000" algn="l" rtl="0">
              <a:lnSpc>
                <a:spcPct val="100000"/>
              </a:lnSpc>
              <a:spcBef>
                <a:spcPts val="0"/>
              </a:spcBef>
              <a:spcAft>
                <a:spcPts val="0"/>
              </a:spcAft>
              <a:buClr>
                <a:srgbClr val="FFDB5C"/>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4pPr>
            <a:lvl5pPr marL="2286000" marR="0" lvl="4" indent="-381000" algn="l" rtl="0">
              <a:lnSpc>
                <a:spcPct val="100000"/>
              </a:lnSpc>
              <a:spcBef>
                <a:spcPts val="0"/>
              </a:spcBef>
              <a:spcAft>
                <a:spcPts val="0"/>
              </a:spcAft>
              <a:buClr>
                <a:srgbClr val="7B77C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5pPr>
            <a:lvl6pPr marL="2743200" marR="0" lvl="5" indent="-381000" algn="l" rtl="0">
              <a:lnSpc>
                <a:spcPct val="100000"/>
              </a:lnSpc>
              <a:spcBef>
                <a:spcPts val="0"/>
              </a:spcBef>
              <a:spcAft>
                <a:spcPts val="0"/>
              </a:spcAft>
              <a:buClr>
                <a:srgbClr val="4CC3F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6pPr>
            <a:lvl7pPr marL="3200400" marR="0" lvl="6"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7pPr>
            <a:lvl8pPr marL="3657600" marR="0" lvl="7"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8pPr>
            <a:lvl9pPr marL="4114800" marR="0" lvl="8"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9pPr>
          </a:lstStyle>
          <a:p>
            <a:pPr marL="0" lvl="0" indent="0">
              <a:buNone/>
              <a:defRPr/>
            </a:pPr>
            <a:r>
              <a:rPr lang="en-US" sz="4400" dirty="0" smtClean="0">
                <a:solidFill>
                  <a:srgbClr val="C00000"/>
                </a:solidFill>
                <a:latin typeface="Philosopher" panose="02000503000000020004" pitchFamily="2" charset="0"/>
                <a:ea typeface="Pacifico"/>
                <a:cs typeface="Pacifico"/>
                <a:sym typeface="Pacifico"/>
              </a:rPr>
              <a:t>8. </a:t>
            </a:r>
            <a:r>
              <a:rPr kumimoji="0" lang="en-US" sz="3200" b="0" i="0" u="none" strike="noStrike" kern="0" cap="none" spc="0" normalizeH="0" baseline="0" noProof="0" dirty="0" err="1" smtClean="0">
                <a:ln>
                  <a:noFill/>
                </a:ln>
                <a:solidFill>
                  <a:srgbClr val="C00000"/>
                </a:solidFill>
                <a:effectLst/>
                <a:uLnTx/>
                <a:uFillTx/>
                <a:latin typeface="BENITO" panose="02000500000000000000" pitchFamily="2" charset="0"/>
                <a:ea typeface="Pacifico"/>
                <a:cs typeface="Pacifico"/>
                <a:sym typeface="Pacifico"/>
              </a:rPr>
              <a:t>Saraf</a:t>
            </a:r>
            <a:r>
              <a:rPr kumimoji="0" lang="en-US" sz="3200" b="0" i="0" u="none" strike="noStrike" kern="0" cap="none" spc="0" normalizeH="0" baseline="0" noProof="0" dirty="0" smtClean="0">
                <a:ln>
                  <a:noFill/>
                </a:ln>
                <a:solidFill>
                  <a:srgbClr val="C00000"/>
                </a:solidFill>
                <a:effectLst/>
                <a:uLnTx/>
                <a:uFillTx/>
                <a:latin typeface="BENITO" panose="02000500000000000000" pitchFamily="2" charset="0"/>
                <a:ea typeface="Pacifico"/>
                <a:cs typeface="Pacifico"/>
                <a:sym typeface="Pacifico"/>
              </a:rPr>
              <a:t> </a:t>
            </a:r>
            <a:r>
              <a:rPr kumimoji="0" lang="en-US" sz="3200" b="0" i="0" u="none" strike="noStrike" kern="0" cap="none" spc="0" normalizeH="0" baseline="0" noProof="0" dirty="0" err="1">
                <a:ln>
                  <a:noFill/>
                </a:ln>
                <a:solidFill>
                  <a:srgbClr val="C00000"/>
                </a:solidFill>
                <a:effectLst/>
                <a:uLnTx/>
                <a:uFillTx/>
                <a:latin typeface="BENITO" panose="02000500000000000000" pitchFamily="2" charset="0"/>
                <a:ea typeface="Pacifico"/>
                <a:cs typeface="Pacifico"/>
                <a:sym typeface="Pacifico"/>
              </a:rPr>
              <a:t>optik</a:t>
            </a:r>
            <a:endParaRPr kumimoji="0" lang="en-US" sz="3200" b="0" i="0" u="none" strike="noStrike" kern="0" cap="none" spc="0" normalizeH="0" baseline="0" noProof="0" dirty="0">
              <a:ln>
                <a:noFill/>
              </a:ln>
              <a:solidFill>
                <a:srgbClr val="C00000"/>
              </a:solidFill>
              <a:effectLst/>
              <a:uLnTx/>
              <a:uFillTx/>
              <a:latin typeface="BENITO" panose="02000500000000000000" pitchFamily="2" charset="0"/>
              <a:ea typeface="Pacifico"/>
              <a:cs typeface="Pacifico"/>
              <a:sym typeface="Pacifico"/>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r>
              <a:rPr kumimoji="0" lang="en-US" sz="1600" b="0" i="0" u="none" strike="noStrike" kern="0" cap="none" spc="0" normalizeH="0" baseline="0" noProof="0" dirty="0" err="1" smtClean="0">
                <a:ln>
                  <a:noFill/>
                </a:ln>
                <a:solidFill>
                  <a:schemeClr val="tx1">
                    <a:lumMod val="85000"/>
                    <a:lumOff val="15000"/>
                  </a:schemeClr>
                </a:solidFill>
                <a:effectLst/>
                <a:uLnTx/>
                <a:uFillTx/>
                <a:latin typeface="Philosopher" panose="02000503000000020004" pitchFamily="2" charset="0"/>
                <a:sym typeface="Roboto Slab Light"/>
              </a:rPr>
              <a:t>Fungsinya</a:t>
            </a:r>
            <a:r>
              <a:rPr kumimoji="0" lang="en-US" sz="1600" b="0" i="0" u="none" strike="noStrike" kern="0" cap="none" spc="0" normalizeH="0" baseline="0" noProof="0" dirty="0" smtClean="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untuk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meneruskan</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informasi</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visual benda yang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diterima</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retina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menuju</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ke</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otak</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Nah,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saraf</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optik</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ini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lah</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yang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membuat</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kita</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dapat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mengetahui</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bagaimana</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bentuk</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suatu</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benda yang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kita</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lihat</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Oleh</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karena</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itu,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jika</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saraf</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optik</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ini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rusak</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maka</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kita</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tidak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akan</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bisa</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tx1">
                    <a:lumMod val="85000"/>
                    <a:lumOff val="15000"/>
                  </a:schemeClr>
                </a:solidFill>
                <a:effectLst/>
                <a:uLnTx/>
                <a:uFillTx/>
                <a:latin typeface="Philosopher" panose="02000503000000020004" pitchFamily="2" charset="0"/>
                <a:sym typeface="Roboto Slab Light"/>
              </a:rPr>
              <a:t>melihat</a:t>
            </a:r>
            <a:r>
              <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rPr>
              <a:t>.</a:t>
            </a:r>
            <a:endParaRPr kumimoji="0" lang="en-US" sz="1600" b="0" i="0" u="none" strike="noStrike" kern="0" cap="none" spc="0" normalizeH="0" baseline="0" noProof="0" dirty="0">
              <a:ln>
                <a:noFill/>
              </a:ln>
              <a:solidFill>
                <a:schemeClr val="tx1">
                  <a:lumMod val="85000"/>
                  <a:lumOff val="15000"/>
                </a:schemeClr>
              </a:solidFill>
              <a:effectLst/>
              <a:uLnTx/>
              <a:uFillTx/>
              <a:latin typeface="Philosopher" panose="02000503000000020004" pitchFamily="2" charset="0"/>
              <a:sym typeface="Roboto Slab Light"/>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endParaRPr kumimoji="0" lang="en-US" sz="1800" b="0" i="0" u="none" strike="noStrike" kern="0" cap="none" spc="0" normalizeH="0" baseline="0" noProof="0" dirty="0">
              <a:ln>
                <a:noFill/>
              </a:ln>
              <a:solidFill>
                <a:srgbClr val="FFFFFF"/>
              </a:solidFill>
              <a:effectLst/>
              <a:uLnTx/>
              <a:uFillTx/>
              <a:latin typeface="Roboto Slab Light"/>
              <a:sym typeface="Roboto Slab Light"/>
            </a:endParaRPr>
          </a:p>
        </p:txBody>
      </p:sp>
      <p:sp>
        <p:nvSpPr>
          <p:cNvPr id="4" name="Google Shape;621;p37"/>
          <p:cNvSpPr/>
          <p:nvPr/>
        </p:nvSpPr>
        <p:spPr>
          <a:xfrm>
            <a:off x="2090343" y="4026364"/>
            <a:ext cx="1637667" cy="1691683"/>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5" name="Google Shape;621;p37"/>
          <p:cNvSpPr/>
          <p:nvPr/>
        </p:nvSpPr>
        <p:spPr>
          <a:xfrm>
            <a:off x="5415989" y="1146747"/>
            <a:ext cx="2795324" cy="2833942"/>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6" name="Google Shape;621;p37"/>
          <p:cNvSpPr/>
          <p:nvPr/>
        </p:nvSpPr>
        <p:spPr>
          <a:xfrm>
            <a:off x="-670559" y="1731265"/>
            <a:ext cx="1302410" cy="1490426"/>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 name="Google Shape;621;p37"/>
          <p:cNvSpPr/>
          <p:nvPr/>
        </p:nvSpPr>
        <p:spPr>
          <a:xfrm>
            <a:off x="3407665" y="-574547"/>
            <a:ext cx="1302410" cy="1490426"/>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8" name="Google Shape;621;p37"/>
          <p:cNvSpPr/>
          <p:nvPr/>
        </p:nvSpPr>
        <p:spPr>
          <a:xfrm>
            <a:off x="5787541" y="4572000"/>
            <a:ext cx="2052220" cy="1964238"/>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0" name="Google Shape;620;p37"/>
          <p:cNvSpPr/>
          <p:nvPr/>
        </p:nvSpPr>
        <p:spPr>
          <a:xfrm rot="1710505">
            <a:off x="3153581" y="987647"/>
            <a:ext cx="583929" cy="409521"/>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E8AE2"/>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1300" b="0" i="0" u="none" strike="noStrike" kern="0" cap="none" spc="0" normalizeH="0" baseline="0" noProof="0" smtClean="0">
                <a:ln>
                  <a:noFill/>
                </a:ln>
                <a:solidFill>
                  <a:srgbClr val="FFFFFF"/>
                </a:solidFill>
                <a:effectLst/>
                <a:uLnTx/>
                <a:uFillTx/>
                <a:latin typeface="Roboto Slab Light"/>
                <a:sym typeface="Roboto Slab Light"/>
              </a:rPr>
            </a:fld>
            <a:endParaRPr kumimoji="0" lang="en-GB" sz="1300" b="0" i="0" u="none" strike="noStrike" kern="0" cap="none" spc="0" normalizeH="0" baseline="0" noProof="0">
              <a:ln>
                <a:noFill/>
              </a:ln>
              <a:solidFill>
                <a:srgbClr val="FFFFFF"/>
              </a:solidFill>
              <a:effectLst/>
              <a:uLnTx/>
              <a:uFillTx/>
              <a:latin typeface="Roboto Slab Light"/>
              <a:sym typeface="Roboto Slab Light"/>
            </a:endParaRPr>
          </a:p>
        </p:txBody>
      </p:sp>
      <p:sp>
        <p:nvSpPr>
          <p:cNvPr id="3" name="Google Shape;539;p31"/>
          <p:cNvSpPr txBox="1"/>
          <p:nvPr/>
        </p:nvSpPr>
        <p:spPr>
          <a:xfrm>
            <a:off x="1084299" y="444300"/>
            <a:ext cx="3762051" cy="425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8FF1ED"/>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1pPr>
            <a:lvl2pPr marL="914400" marR="0" lvl="1" indent="-381000" algn="l" rtl="0">
              <a:lnSpc>
                <a:spcPct val="100000"/>
              </a:lnSpc>
              <a:spcBef>
                <a:spcPts val="0"/>
              </a:spcBef>
              <a:spcAft>
                <a:spcPts val="0"/>
              </a:spcAft>
              <a:buClr>
                <a:srgbClr val="FE65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2pPr>
            <a:lvl3pPr marL="1371600" marR="0" lvl="2" indent="-381000" algn="l" rtl="0">
              <a:lnSpc>
                <a:spcPct val="100000"/>
              </a:lnSpc>
              <a:spcBef>
                <a:spcPts val="0"/>
              </a:spcBef>
              <a:spcAft>
                <a:spcPts val="0"/>
              </a:spcAft>
              <a:buClr>
                <a:srgbClr val="FEB7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3pPr>
            <a:lvl4pPr marL="1828800" marR="0" lvl="3" indent="-381000" algn="l" rtl="0">
              <a:lnSpc>
                <a:spcPct val="100000"/>
              </a:lnSpc>
              <a:spcBef>
                <a:spcPts val="0"/>
              </a:spcBef>
              <a:spcAft>
                <a:spcPts val="0"/>
              </a:spcAft>
              <a:buClr>
                <a:srgbClr val="FFDB5C"/>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4pPr>
            <a:lvl5pPr marL="2286000" marR="0" lvl="4" indent="-381000" algn="l" rtl="0">
              <a:lnSpc>
                <a:spcPct val="100000"/>
              </a:lnSpc>
              <a:spcBef>
                <a:spcPts val="0"/>
              </a:spcBef>
              <a:spcAft>
                <a:spcPts val="0"/>
              </a:spcAft>
              <a:buClr>
                <a:srgbClr val="7B77C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5pPr>
            <a:lvl6pPr marL="2743200" marR="0" lvl="5" indent="-381000" algn="l" rtl="0">
              <a:lnSpc>
                <a:spcPct val="100000"/>
              </a:lnSpc>
              <a:spcBef>
                <a:spcPts val="0"/>
              </a:spcBef>
              <a:spcAft>
                <a:spcPts val="0"/>
              </a:spcAft>
              <a:buClr>
                <a:srgbClr val="4CC3F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6pPr>
            <a:lvl7pPr marL="3200400" marR="0" lvl="6"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7pPr>
            <a:lvl8pPr marL="3657600" marR="0" lvl="7"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8pPr>
            <a:lvl9pPr marL="4114800" marR="0" lvl="8"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9pPr>
          </a:lstStyle>
          <a:p>
            <a:pPr marL="0" lvl="0" indent="0">
              <a:buNone/>
              <a:defRPr/>
            </a:pPr>
            <a:r>
              <a:rPr lang="en-US" sz="4400" dirty="0" smtClean="0">
                <a:solidFill>
                  <a:srgbClr val="C00000"/>
                </a:solidFill>
                <a:latin typeface="Philosopher" panose="02000503000000020004" pitchFamily="2" charset="0"/>
                <a:ea typeface="Pacifico"/>
                <a:cs typeface="Pacifico"/>
                <a:sym typeface="Pacifico"/>
              </a:rPr>
              <a:t>9. </a:t>
            </a:r>
            <a:r>
              <a:rPr kumimoji="0" lang="en-US" sz="3200" b="0" i="0" u="none" strike="noStrike" kern="0" cap="none" spc="0" normalizeH="0" baseline="0" noProof="0" dirty="0" err="1" smtClean="0">
                <a:ln>
                  <a:noFill/>
                </a:ln>
                <a:solidFill>
                  <a:srgbClr val="C00000"/>
                </a:solidFill>
                <a:effectLst/>
                <a:uLnTx/>
                <a:uFillTx/>
                <a:latin typeface="BENITO" panose="02000500000000000000" pitchFamily="2" charset="0"/>
                <a:ea typeface="Pacifico"/>
                <a:cs typeface="Pacifico"/>
                <a:sym typeface="Pacifico"/>
              </a:rPr>
              <a:t>Koroid</a:t>
            </a:r>
            <a:endParaRPr kumimoji="0" lang="en-US" sz="3200" b="0" i="0" u="none" strike="noStrike" kern="0" cap="none" spc="0" normalizeH="0" baseline="0" noProof="0" dirty="0">
              <a:ln>
                <a:noFill/>
              </a:ln>
              <a:solidFill>
                <a:srgbClr val="C00000"/>
              </a:solidFill>
              <a:effectLst/>
              <a:uLnTx/>
              <a:uFillTx/>
              <a:latin typeface="BENITO" panose="02000500000000000000" pitchFamily="2" charset="0"/>
              <a:ea typeface="Pacifico"/>
              <a:cs typeface="Pacifico"/>
              <a:sym typeface="Pacifico"/>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Koroid</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adalah</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dinding</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yang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berfungsi</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sebagai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penyuplai</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oksigen</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dan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nutrisi</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untuk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bagian-bagian</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yang lain,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khususnya</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retina.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Koroid</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biasanya</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berwarna</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cokelat</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kehitaman</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atau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hitam</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Warna</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ini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bertujuan</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agar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cahaya</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tidak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dipantulkan</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1">
                    <a:lumMod val="50000"/>
                  </a:schemeClr>
                </a:solidFill>
                <a:effectLst/>
                <a:uLnTx/>
                <a:uFillTx/>
                <a:latin typeface="Philosopher" panose="02000503000000020004" pitchFamily="2" charset="0"/>
                <a:sym typeface="Roboto Slab Light"/>
              </a:rPr>
              <a:t>kembali</a:t>
            </a:r>
            <a:r>
              <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rPr>
              <a:t>.</a:t>
            </a:r>
            <a:endParaRPr kumimoji="0" lang="en-US" sz="1600" b="0" i="0" u="none" strike="noStrike" kern="0" cap="none" spc="0" normalizeH="0" baseline="0" noProof="0" dirty="0">
              <a:ln>
                <a:noFill/>
              </a:ln>
              <a:solidFill>
                <a:schemeClr val="accent1">
                  <a:lumMod val="50000"/>
                </a:schemeClr>
              </a:solidFill>
              <a:effectLst/>
              <a:uLnTx/>
              <a:uFillTx/>
              <a:latin typeface="Philosopher" panose="02000503000000020004" pitchFamily="2" charset="0"/>
              <a:sym typeface="Roboto Slab Light"/>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endParaRPr kumimoji="0" lang="en-US" sz="1800" b="0" i="0" u="none" strike="noStrike" kern="0" cap="none" spc="0" normalizeH="0" baseline="0" noProof="0" dirty="0">
              <a:ln>
                <a:noFill/>
              </a:ln>
              <a:solidFill>
                <a:srgbClr val="FFFFFF"/>
              </a:solidFill>
              <a:effectLst/>
              <a:uLnTx/>
              <a:uFillTx/>
              <a:latin typeface="Roboto Slab Light"/>
              <a:sym typeface="Roboto Slab Light"/>
            </a:endParaRPr>
          </a:p>
        </p:txBody>
      </p:sp>
      <p:sp>
        <p:nvSpPr>
          <p:cNvPr id="4" name="Google Shape;663;p37"/>
          <p:cNvSpPr/>
          <p:nvPr/>
        </p:nvSpPr>
        <p:spPr>
          <a:xfrm>
            <a:off x="5303520" y="804672"/>
            <a:ext cx="2947410" cy="3241548"/>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5" name="Google Shape;672;p37"/>
          <p:cNvSpPr/>
          <p:nvPr/>
        </p:nvSpPr>
        <p:spPr>
          <a:xfrm>
            <a:off x="478383" y="819912"/>
            <a:ext cx="1201672" cy="685584"/>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6" name="Google Shape;670;p37"/>
          <p:cNvSpPr/>
          <p:nvPr/>
        </p:nvSpPr>
        <p:spPr>
          <a:xfrm>
            <a:off x="-1538791" y="1490256"/>
            <a:ext cx="2275648" cy="2159419"/>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 name="Google Shape;670;p37"/>
          <p:cNvSpPr/>
          <p:nvPr/>
        </p:nvSpPr>
        <p:spPr>
          <a:xfrm>
            <a:off x="2026919" y="3855720"/>
            <a:ext cx="2929159" cy="2555748"/>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8" name="Google Shape;670;p37"/>
          <p:cNvSpPr/>
          <p:nvPr/>
        </p:nvSpPr>
        <p:spPr>
          <a:xfrm>
            <a:off x="2621280" y="-1267968"/>
            <a:ext cx="2572512" cy="2410968"/>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9" name="Google Shape;670;p37"/>
          <p:cNvSpPr/>
          <p:nvPr/>
        </p:nvSpPr>
        <p:spPr>
          <a:xfrm>
            <a:off x="8473440" y="1693621"/>
            <a:ext cx="2572512" cy="2410968"/>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3"/>
          <p:cNvSpPr/>
          <p:nvPr/>
        </p:nvSpPr>
        <p:spPr>
          <a:xfrm>
            <a:off x="1788488" y="578234"/>
            <a:ext cx="5785792" cy="450430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33"/>
          <p:cNvSpPr/>
          <p:nvPr/>
        </p:nvSpPr>
        <p:spPr>
          <a:xfrm>
            <a:off x="2141982" y="697901"/>
            <a:ext cx="5301483" cy="3385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dirty="0">
                <a:solidFill>
                  <a:srgbClr val="FFFFFF"/>
                </a:solidFill>
                <a:latin typeface="Roboto Slab Light"/>
                <a:ea typeface="Roboto Slab Light"/>
                <a:cs typeface="Roboto Slab Light"/>
                <a:sym typeface="Roboto Slab Light"/>
              </a:rPr>
              <a:t>Place your screenshot here</a:t>
            </a:r>
            <a:endParaRPr sz="1000" dirty="0">
              <a:solidFill>
                <a:srgbClr val="FFFFFF"/>
              </a:solidFill>
              <a:latin typeface="Roboto Slab Light"/>
              <a:ea typeface="Roboto Slab Light"/>
              <a:cs typeface="Roboto Slab Light"/>
              <a:sym typeface="Roboto Slab Light"/>
            </a:endParaRPr>
          </a:p>
        </p:txBody>
      </p:sp>
      <p:sp>
        <p:nvSpPr>
          <p:cNvPr id="565" name="Google Shape;565;p33"/>
          <p:cNvSpPr txBox="1">
            <a:spLocks noGrp="1"/>
          </p:cNvSpPr>
          <p:nvPr>
            <p:ph type="sldNum" idx="12"/>
          </p:nvPr>
        </p:nvSpPr>
        <p:spPr>
          <a:xfrm>
            <a:off x="4762470" y="4788916"/>
            <a:ext cx="494309" cy="35458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solidFill>
                  <a:srgbClr val="FFFFFF"/>
                </a:solidFill>
              </a:rPr>
            </a:fld>
            <a:endParaRPr>
              <a:solidFill>
                <a:srgbClr val="FFFFFF"/>
              </a:solidFill>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10740" y="868517"/>
            <a:ext cx="5169086" cy="3252888"/>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3" name="TextBox 2"/>
          <p:cNvSpPr txBox="1"/>
          <p:nvPr/>
        </p:nvSpPr>
        <p:spPr>
          <a:xfrm>
            <a:off x="2927377" y="16913"/>
            <a:ext cx="3670185" cy="523220"/>
          </a:xfrm>
          <a:prstGeom prst="rect">
            <a:avLst/>
          </a:prstGeom>
          <a:solidFill>
            <a:schemeClr val="accent6">
              <a:lumMod val="60000"/>
              <a:lumOff val="40000"/>
            </a:schemeClr>
          </a:solidFill>
          <a:effectLst>
            <a:glow rad="101600">
              <a:schemeClr val="accent2">
                <a:lumMod val="60000"/>
                <a:lumOff val="40000"/>
                <a:alpha val="6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dirty="0" smtClean="0">
                <a:solidFill>
                  <a:schemeClr val="bg1"/>
                </a:solidFill>
                <a:latin typeface="Bernard MT Condensed" panose="02050806060905020404" pitchFamily="18" charset="0"/>
              </a:rPr>
              <a:t>Proses </a:t>
            </a:r>
            <a:r>
              <a:rPr lang="en-US" sz="2800" dirty="0" err="1" smtClean="0">
                <a:solidFill>
                  <a:schemeClr val="bg1"/>
                </a:solidFill>
                <a:latin typeface="Bernard MT Condensed" panose="02050806060905020404" pitchFamily="18" charset="0"/>
              </a:rPr>
              <a:t>Melihat</a:t>
            </a:r>
            <a:endParaRPr lang="en-US" sz="2800" dirty="0">
              <a:solidFill>
                <a:schemeClr val="bg1"/>
              </a:solidFill>
              <a:latin typeface="Bernard MT Condensed" panose="02050806060905020404" pitchFamily="18" charset="0"/>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B794"/>
        </a:solidFill>
        <a:effectLst/>
      </p:bgPr>
    </p:bg>
    <p:spTree>
      <p:nvGrpSpPr>
        <p:cNvPr id="1" name="Shape 550"/>
        <p:cNvGrpSpPr/>
        <p:nvPr/>
      </p:nvGrpSpPr>
      <p:grpSpPr>
        <a:xfrm>
          <a:off x="0" y="0"/>
          <a:ext cx="0" cy="0"/>
          <a:chOff x="0" y="0"/>
          <a:chExt cx="0" cy="0"/>
        </a:xfrm>
      </p:grpSpPr>
      <p:sp>
        <p:nvSpPr>
          <p:cNvPr id="552" name="Google Shape;552;p32"/>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solidFill>
                  <a:srgbClr val="FFFFFF"/>
                </a:solidFill>
              </a:rPr>
            </a:fld>
            <a:endParaRPr dirty="0">
              <a:solidFill>
                <a:srgbClr val="FFFFFF"/>
              </a:solidFill>
            </a:endParaRPr>
          </a:p>
        </p:txBody>
      </p:sp>
      <p:sp>
        <p:nvSpPr>
          <p:cNvPr id="558" name="Google Shape;558;p32"/>
          <p:cNvSpPr txBox="1">
            <a:spLocks noGrp="1"/>
          </p:cNvSpPr>
          <p:nvPr>
            <p:ph type="body" idx="4294967295"/>
          </p:nvPr>
        </p:nvSpPr>
        <p:spPr>
          <a:xfrm>
            <a:off x="984738" y="211008"/>
            <a:ext cx="7673927" cy="4254900"/>
          </a:xfrm>
          <a:prstGeom prst="rect">
            <a:avLst/>
          </a:prstGeom>
          <a:noFill/>
        </p:spPr>
        <p:txBody>
          <a:bodyPr spcFirstLastPara="1" wrap="square" lIns="0" tIns="0" rIns="0" bIns="0" anchor="ctr" anchorCtr="0">
            <a:noAutofit/>
          </a:bodyPr>
          <a:lstStyle/>
          <a:p>
            <a:pPr marL="0" lvl="0" indent="0">
              <a:buNone/>
            </a:pPr>
            <a:r>
              <a:rPr lang="en-US" sz="3200" dirty="0" err="1" smtClean="0">
                <a:solidFill>
                  <a:srgbClr val="C00000"/>
                </a:solidFill>
                <a:latin typeface="BENITO" panose="02000500000000000000" pitchFamily="2" charset="0"/>
              </a:rPr>
              <a:t>Mekanisme</a:t>
            </a:r>
            <a:r>
              <a:rPr lang="en-US" sz="3200" dirty="0" smtClean="0">
                <a:solidFill>
                  <a:srgbClr val="C00000"/>
                </a:solidFill>
                <a:latin typeface="BENITO" panose="02000500000000000000" pitchFamily="2" charset="0"/>
              </a:rPr>
              <a:t>:</a:t>
            </a:r>
            <a:r>
              <a:rPr lang="en-US" sz="1600" dirty="0" smtClean="0">
                <a:solidFill>
                  <a:srgbClr val="002060"/>
                </a:solidFill>
                <a:latin typeface="Philosopher" panose="02000503000000020004" pitchFamily="2" charset="0"/>
              </a:rPr>
              <a:t>	</a:t>
            </a:r>
            <a:endParaRPr lang="en-US" sz="1600" dirty="0" smtClean="0">
              <a:solidFill>
                <a:srgbClr val="002060"/>
              </a:solidFill>
              <a:latin typeface="Philosopher" panose="02000503000000020004" pitchFamily="2" charset="0"/>
            </a:endParaRPr>
          </a:p>
          <a:p>
            <a:pPr marL="0" indent="0">
              <a:buNone/>
            </a:pPr>
            <a:r>
              <a:rPr lang="en-US" sz="1600" dirty="0" err="1" smtClean="0">
                <a:solidFill>
                  <a:srgbClr val="002060"/>
                </a:solidFill>
                <a:latin typeface="Philosopher" panose="02000503000000020004" pitchFamily="2" charset="0"/>
              </a:rPr>
              <a:t>Cahaya</a:t>
            </a:r>
            <a:r>
              <a:rPr lang="en-US" sz="1600" dirty="0">
                <a:solidFill>
                  <a:srgbClr val="002060"/>
                </a:solidFill>
                <a:latin typeface="Philosopher" panose="02000503000000020004" pitchFamily="2" charset="0"/>
              </a:rPr>
              <a:t> yang </a:t>
            </a:r>
            <a:r>
              <a:rPr lang="en-US" sz="1600" dirty="0" err="1">
                <a:solidFill>
                  <a:srgbClr val="002060"/>
                </a:solidFill>
                <a:latin typeface="Philosopher" panose="02000503000000020004" pitchFamily="2" charset="0"/>
              </a:rPr>
              <a:t>masuk</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pertama</a:t>
            </a:r>
            <a:r>
              <a:rPr lang="en-US" sz="1600" dirty="0">
                <a:solidFill>
                  <a:srgbClr val="002060"/>
                </a:solidFill>
                <a:latin typeface="Philosopher" panose="02000503000000020004" pitchFamily="2" charset="0"/>
              </a:rPr>
              <a:t>-tama </a:t>
            </a:r>
            <a:r>
              <a:rPr lang="en-US" sz="1600" dirty="0" err="1">
                <a:solidFill>
                  <a:srgbClr val="002060"/>
                </a:solidFill>
                <a:latin typeface="Philosopher" panose="02000503000000020004" pitchFamily="2" charset="0"/>
              </a:rPr>
              <a:t>akan</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melewati</a:t>
            </a:r>
            <a:r>
              <a:rPr lang="en-US" sz="1600" dirty="0" smtClean="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selaput</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kornea</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sebagai</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lapisan</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terluar</a:t>
            </a:r>
            <a:r>
              <a:rPr lang="en-US" sz="1600" dirty="0" smtClean="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dari</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mata</a:t>
            </a:r>
            <a:r>
              <a:rPr lang="en-US" sz="1600" dirty="0">
                <a:solidFill>
                  <a:srgbClr val="002060"/>
                </a:solidFill>
                <a:latin typeface="Philosopher" panose="02000503000000020004" pitchFamily="2" charset="0"/>
              </a:rPr>
              <a:t> </a:t>
            </a:r>
            <a:r>
              <a:rPr lang="en-US" dirty="0" smtClean="0"/>
              <a:t>→ </a:t>
            </a:r>
            <a:r>
              <a:rPr lang="en-US" sz="1600" dirty="0" err="1" smtClean="0">
                <a:solidFill>
                  <a:srgbClr val="002060"/>
                </a:solidFill>
                <a:latin typeface="Philosopher" panose="02000503000000020004" pitchFamily="2" charset="0"/>
              </a:rPr>
              <a:t>cahaya</a:t>
            </a:r>
            <a:r>
              <a:rPr lang="en-US" sz="1600" dirty="0" smtClean="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akan</a:t>
            </a:r>
            <a:r>
              <a:rPr lang="en-US" sz="1600" dirty="0" smtClean="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diteruskan</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ke</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dalam</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rongga</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mata</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oleh</a:t>
            </a:r>
            <a:r>
              <a:rPr lang="en-US" sz="1600" dirty="0" smtClean="0">
                <a:solidFill>
                  <a:srgbClr val="002060"/>
                </a:solidFill>
                <a:latin typeface="Philosopher" panose="02000503000000020004" pitchFamily="2" charset="0"/>
              </a:rPr>
              <a:t> pupil (</a:t>
            </a:r>
            <a:r>
              <a:rPr lang="en-US" sz="1600" dirty="0" err="1" smtClean="0">
                <a:solidFill>
                  <a:srgbClr val="002060"/>
                </a:solidFill>
                <a:latin typeface="Philosopher" panose="02000503000000020004" pitchFamily="2" charset="0"/>
              </a:rPr>
              <a:t>lubang</a:t>
            </a:r>
            <a:r>
              <a:rPr lang="en-US" sz="1600" dirty="0" smtClean="0">
                <a:solidFill>
                  <a:srgbClr val="002060"/>
                </a:solidFill>
                <a:latin typeface="Philosopher" panose="02000503000000020004" pitchFamily="2" charset="0"/>
              </a:rPr>
              <a:t> </a:t>
            </a:r>
            <a:r>
              <a:rPr lang="en-US" sz="1600" dirty="0">
                <a:solidFill>
                  <a:srgbClr val="002060"/>
                </a:solidFill>
                <a:latin typeface="Philosopher" panose="02000503000000020004" pitchFamily="2" charset="0"/>
              </a:rPr>
              <a:t>di </a:t>
            </a:r>
            <a:r>
              <a:rPr lang="en-US" sz="1600" dirty="0" err="1">
                <a:solidFill>
                  <a:srgbClr val="002060"/>
                </a:solidFill>
                <a:latin typeface="Philosopher" panose="02000503000000020004" pitchFamily="2" charset="0"/>
              </a:rPr>
              <a:t>tengah</a:t>
            </a:r>
            <a:r>
              <a:rPr lang="en-US" sz="1600" dirty="0">
                <a:solidFill>
                  <a:srgbClr val="002060"/>
                </a:solidFill>
                <a:latin typeface="Philosopher" panose="02000503000000020004" pitchFamily="2" charset="0"/>
              </a:rPr>
              <a:t> bola </a:t>
            </a:r>
            <a:r>
              <a:rPr lang="en-US" sz="1600" dirty="0" err="1">
                <a:solidFill>
                  <a:srgbClr val="002060"/>
                </a:solidFill>
                <a:latin typeface="Philosopher" panose="02000503000000020004" pitchFamily="2" charset="0"/>
              </a:rPr>
              <a:t>mata</a:t>
            </a:r>
            <a:r>
              <a:rPr lang="en-US" sz="1600" dirty="0">
                <a:solidFill>
                  <a:srgbClr val="002060"/>
                </a:solidFill>
                <a:latin typeface="Philosopher" panose="02000503000000020004" pitchFamily="2" charset="0"/>
              </a:rPr>
              <a:t> yang </a:t>
            </a:r>
            <a:r>
              <a:rPr lang="en-US" sz="1600" dirty="0" err="1">
                <a:solidFill>
                  <a:srgbClr val="002060"/>
                </a:solidFill>
                <a:latin typeface="Philosopher" panose="02000503000000020004" pitchFamily="2" charset="0"/>
              </a:rPr>
              <a:t>dibentuk</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oleh</a:t>
            </a:r>
            <a:r>
              <a:rPr lang="en-US" sz="1600" dirty="0">
                <a:solidFill>
                  <a:srgbClr val="002060"/>
                </a:solidFill>
                <a:latin typeface="Philosopher" panose="02000503000000020004" pitchFamily="2" charset="0"/>
              </a:rPr>
              <a:t> </a:t>
            </a:r>
            <a:r>
              <a:rPr lang="en-US" sz="1600" dirty="0" smtClean="0">
                <a:solidFill>
                  <a:srgbClr val="002060"/>
                </a:solidFill>
                <a:latin typeface="Philosopher" panose="02000503000000020004" pitchFamily="2" charset="0"/>
              </a:rPr>
              <a:t>iris) </a:t>
            </a:r>
            <a:endParaRPr lang="en-US" dirty="0"/>
          </a:p>
          <a:p>
            <a:pPr marL="0" indent="0">
              <a:buNone/>
            </a:pPr>
            <a:r>
              <a:rPr lang="en-US" sz="1600" dirty="0" smtClean="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Fungsi</a:t>
            </a:r>
            <a:r>
              <a:rPr lang="en-US" sz="1600" dirty="0" smtClean="0">
                <a:solidFill>
                  <a:srgbClr val="002060"/>
                </a:solidFill>
                <a:latin typeface="Philosopher" panose="02000503000000020004" pitchFamily="2" charset="0"/>
              </a:rPr>
              <a:t> iris </a:t>
            </a:r>
            <a:r>
              <a:rPr lang="en-US" sz="1600" dirty="0" err="1" smtClean="0">
                <a:solidFill>
                  <a:srgbClr val="002060"/>
                </a:solidFill>
                <a:latin typeface="Philosopher" panose="02000503000000020004" pitchFamily="2" charset="0"/>
              </a:rPr>
              <a:t>sama</a:t>
            </a:r>
            <a:r>
              <a:rPr lang="en-US" sz="1600" dirty="0" smtClean="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seperti</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diafragma</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pada</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kamera</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yaitu</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untuk</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mengatur</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banyak</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dan</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sedikitnya</a:t>
            </a:r>
            <a:r>
              <a:rPr lang="en-US" sz="1600" dirty="0" smtClean="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cahaya</a:t>
            </a:r>
            <a:r>
              <a:rPr lang="en-US" sz="1600" dirty="0" smtClean="0">
                <a:solidFill>
                  <a:srgbClr val="002060"/>
                </a:solidFill>
                <a:latin typeface="Philosopher" panose="02000503000000020004" pitchFamily="2" charset="0"/>
              </a:rPr>
              <a:t> </a:t>
            </a:r>
            <a:r>
              <a:rPr lang="en-US" sz="1600" dirty="0">
                <a:solidFill>
                  <a:srgbClr val="002060"/>
                </a:solidFill>
                <a:latin typeface="Philosopher" panose="02000503000000020004" pitchFamily="2" charset="0"/>
              </a:rPr>
              <a:t>yang </a:t>
            </a:r>
            <a:r>
              <a:rPr lang="en-US" sz="1600" dirty="0" err="1">
                <a:solidFill>
                  <a:srgbClr val="002060"/>
                </a:solidFill>
                <a:latin typeface="Philosopher" panose="02000503000000020004" pitchFamily="2" charset="0"/>
              </a:rPr>
              <a:t>masuk</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ke</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dalam</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rongga</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mata</a:t>
            </a:r>
            <a:r>
              <a:rPr lang="en-US" sz="1600" dirty="0">
                <a:solidFill>
                  <a:srgbClr val="002060"/>
                </a:solidFill>
                <a:latin typeface="Philosopher" panose="02000503000000020004" pitchFamily="2" charset="0"/>
              </a:rPr>
              <a:t>. </a:t>
            </a:r>
            <a:endParaRPr lang="en-US" sz="1600" dirty="0" smtClean="0">
              <a:solidFill>
                <a:srgbClr val="002060"/>
              </a:solidFill>
              <a:latin typeface="Philosopher" panose="02000503000000020004" pitchFamily="2" charset="0"/>
            </a:endParaRPr>
          </a:p>
          <a:p>
            <a:pPr marL="285750" indent="-285750"/>
            <a:r>
              <a:rPr lang="en-US" sz="1600" dirty="0" err="1" smtClean="0">
                <a:solidFill>
                  <a:srgbClr val="002060"/>
                </a:solidFill>
                <a:latin typeface="Philosopher" panose="02000503000000020004" pitchFamily="2" charset="0"/>
              </a:rPr>
              <a:t>Saat</a:t>
            </a:r>
            <a:r>
              <a:rPr lang="en-US" sz="1600" dirty="0" smtClean="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cahaya</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tersedia</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banyak</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maka</a:t>
            </a:r>
            <a:r>
              <a:rPr lang="en-US" sz="1600" dirty="0">
                <a:solidFill>
                  <a:srgbClr val="002060"/>
                </a:solidFill>
                <a:latin typeface="Philosopher" panose="02000503000000020004" pitchFamily="2" charset="0"/>
              </a:rPr>
              <a:t> </a:t>
            </a:r>
            <a:r>
              <a:rPr lang="en-US" sz="1600" dirty="0" smtClean="0">
                <a:solidFill>
                  <a:srgbClr val="002060"/>
                </a:solidFill>
                <a:latin typeface="Philosopher" panose="02000503000000020004" pitchFamily="2" charset="0"/>
              </a:rPr>
              <a:t>iris </a:t>
            </a:r>
            <a:r>
              <a:rPr lang="en-US" sz="1600" dirty="0" err="1" smtClean="0">
                <a:solidFill>
                  <a:srgbClr val="002060"/>
                </a:solidFill>
                <a:latin typeface="Philosopher" panose="02000503000000020004" pitchFamily="2" charset="0"/>
              </a:rPr>
              <a:t>akan</a:t>
            </a:r>
            <a:r>
              <a:rPr lang="en-US" sz="1600" dirty="0" smtClean="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membuat</a:t>
            </a:r>
            <a:r>
              <a:rPr lang="en-US" sz="1600" dirty="0">
                <a:solidFill>
                  <a:srgbClr val="002060"/>
                </a:solidFill>
                <a:latin typeface="Philosopher" panose="02000503000000020004" pitchFamily="2" charset="0"/>
              </a:rPr>
              <a:t> pupil </a:t>
            </a:r>
            <a:r>
              <a:rPr lang="en-US" sz="1600" dirty="0" err="1">
                <a:solidFill>
                  <a:srgbClr val="002060"/>
                </a:solidFill>
                <a:latin typeface="Philosopher" panose="02000503000000020004" pitchFamily="2" charset="0"/>
              </a:rPr>
              <a:t>mengecil</a:t>
            </a:r>
            <a:r>
              <a:rPr lang="en-US" sz="1600" dirty="0">
                <a:solidFill>
                  <a:srgbClr val="002060"/>
                </a:solidFill>
                <a:latin typeface="Philosopher" panose="02000503000000020004" pitchFamily="2" charset="0"/>
              </a:rPr>
              <a:t> agar </a:t>
            </a:r>
            <a:r>
              <a:rPr lang="en-US" sz="1600" dirty="0" err="1">
                <a:solidFill>
                  <a:srgbClr val="002060"/>
                </a:solidFill>
                <a:latin typeface="Philosopher" panose="02000503000000020004" pitchFamily="2" charset="0"/>
              </a:rPr>
              <a:t>cahaya</a:t>
            </a:r>
            <a:r>
              <a:rPr lang="en-US" sz="1600" dirty="0">
                <a:solidFill>
                  <a:srgbClr val="002060"/>
                </a:solidFill>
                <a:latin typeface="Philosopher" panose="02000503000000020004" pitchFamily="2" charset="0"/>
              </a:rPr>
              <a:t> yang </a:t>
            </a:r>
            <a:r>
              <a:rPr lang="en-US" sz="1600" dirty="0" err="1">
                <a:solidFill>
                  <a:srgbClr val="002060"/>
                </a:solidFill>
                <a:latin typeface="Philosopher" panose="02000503000000020004" pitchFamily="2" charset="0"/>
              </a:rPr>
              <a:t>masuk</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tidak</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berlebih</a:t>
            </a:r>
            <a:r>
              <a:rPr lang="en-US" sz="1600" dirty="0">
                <a:solidFill>
                  <a:srgbClr val="002060"/>
                </a:solidFill>
                <a:latin typeface="Philosopher" panose="02000503000000020004" pitchFamily="2" charset="0"/>
              </a:rPr>
              <a:t>. </a:t>
            </a:r>
            <a:endParaRPr lang="en-US" sz="1600" dirty="0">
              <a:solidFill>
                <a:srgbClr val="002060"/>
              </a:solidFill>
              <a:latin typeface="Philosopher" panose="02000503000000020004" pitchFamily="2" charset="0"/>
            </a:endParaRPr>
          </a:p>
          <a:p>
            <a:pPr marL="285750" indent="-285750"/>
            <a:r>
              <a:rPr lang="en-US" sz="1600" dirty="0" err="1" smtClean="0">
                <a:solidFill>
                  <a:srgbClr val="002060"/>
                </a:solidFill>
                <a:latin typeface="Philosopher" panose="02000503000000020004" pitchFamily="2" charset="0"/>
              </a:rPr>
              <a:t>Saat</a:t>
            </a:r>
            <a:r>
              <a:rPr lang="en-US" sz="1600" dirty="0" smtClean="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cahaya</a:t>
            </a:r>
            <a:r>
              <a:rPr lang="en-US" sz="1600" dirty="0" smtClean="0">
                <a:solidFill>
                  <a:srgbClr val="002060"/>
                </a:solidFill>
                <a:latin typeface="Philosopher" panose="02000503000000020004" pitchFamily="2" charset="0"/>
              </a:rPr>
              <a:t> </a:t>
            </a:r>
            <a:r>
              <a:rPr lang="en-US" sz="1600" dirty="0">
                <a:solidFill>
                  <a:srgbClr val="002060"/>
                </a:solidFill>
                <a:latin typeface="Philosopher" panose="02000503000000020004" pitchFamily="2" charset="0"/>
              </a:rPr>
              <a:t>yang </a:t>
            </a:r>
            <a:r>
              <a:rPr lang="en-US" sz="1600" dirty="0" err="1">
                <a:solidFill>
                  <a:srgbClr val="002060"/>
                </a:solidFill>
                <a:latin typeface="Philosopher" panose="02000503000000020004" pitchFamily="2" charset="0"/>
              </a:rPr>
              <a:t>tersedia</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sedikit</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maka</a:t>
            </a:r>
            <a:r>
              <a:rPr lang="en-US" sz="1600" dirty="0">
                <a:solidFill>
                  <a:srgbClr val="002060"/>
                </a:solidFill>
                <a:latin typeface="Philosopher" panose="02000503000000020004" pitchFamily="2" charset="0"/>
              </a:rPr>
              <a:t> iris </a:t>
            </a:r>
            <a:r>
              <a:rPr lang="en-US" sz="1600" dirty="0" err="1">
                <a:solidFill>
                  <a:srgbClr val="002060"/>
                </a:solidFill>
                <a:latin typeface="Philosopher" panose="02000503000000020004" pitchFamily="2" charset="0"/>
              </a:rPr>
              <a:t>akan</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membuat</a:t>
            </a:r>
            <a:r>
              <a:rPr lang="en-US" sz="1600" dirty="0">
                <a:solidFill>
                  <a:srgbClr val="002060"/>
                </a:solidFill>
                <a:latin typeface="Philosopher" panose="02000503000000020004" pitchFamily="2" charset="0"/>
              </a:rPr>
              <a:t> pupil </a:t>
            </a:r>
            <a:r>
              <a:rPr lang="en-US" sz="1600" dirty="0" err="1">
                <a:solidFill>
                  <a:srgbClr val="002060"/>
                </a:solidFill>
                <a:latin typeface="Philosopher" panose="02000503000000020004" pitchFamily="2" charset="0"/>
              </a:rPr>
              <a:t>melebar</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sehingga</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cahaya</a:t>
            </a:r>
            <a:r>
              <a:rPr lang="en-US" sz="1600" dirty="0" smtClean="0">
                <a:solidFill>
                  <a:srgbClr val="002060"/>
                </a:solidFill>
                <a:latin typeface="Philosopher" panose="02000503000000020004" pitchFamily="2" charset="0"/>
              </a:rPr>
              <a:t> yang </a:t>
            </a:r>
            <a:r>
              <a:rPr lang="en-US" sz="1600" dirty="0" err="1">
                <a:solidFill>
                  <a:srgbClr val="002060"/>
                </a:solidFill>
                <a:latin typeface="Philosopher" panose="02000503000000020004" pitchFamily="2" charset="0"/>
              </a:rPr>
              <a:t>masuk</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akan</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semakin</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banyak</a:t>
            </a:r>
            <a:r>
              <a:rPr lang="en-US" sz="1600" dirty="0" smtClean="0">
                <a:solidFill>
                  <a:srgbClr val="002060"/>
                </a:solidFill>
                <a:latin typeface="Philosopher" panose="02000503000000020004" pitchFamily="2" charset="0"/>
              </a:rPr>
              <a:t>. </a:t>
            </a:r>
            <a:endParaRPr lang="en-US" sz="1600" dirty="0" smtClean="0">
              <a:solidFill>
                <a:srgbClr val="002060"/>
              </a:solidFill>
              <a:latin typeface="Philosopher" panose="02000503000000020004" pitchFamily="2" charset="0"/>
            </a:endParaRPr>
          </a:p>
          <a:p>
            <a:pPr marL="0" indent="0">
              <a:buNone/>
            </a:pPr>
            <a:r>
              <a:rPr lang="en-US" sz="1600" dirty="0" err="1" smtClean="0">
                <a:solidFill>
                  <a:srgbClr val="002060"/>
                </a:solidFill>
                <a:latin typeface="Philosopher" panose="02000503000000020004" pitchFamily="2" charset="0"/>
              </a:rPr>
              <a:t>Setelah</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melalui</a:t>
            </a:r>
            <a:r>
              <a:rPr lang="en-US" sz="1600" dirty="0">
                <a:solidFill>
                  <a:srgbClr val="002060"/>
                </a:solidFill>
                <a:latin typeface="Philosopher" panose="02000503000000020004" pitchFamily="2" charset="0"/>
              </a:rPr>
              <a:t> </a:t>
            </a:r>
            <a:r>
              <a:rPr lang="en-US" sz="1600" dirty="0" smtClean="0">
                <a:solidFill>
                  <a:srgbClr val="002060"/>
                </a:solidFill>
                <a:latin typeface="Philosopher" panose="02000503000000020004" pitchFamily="2" charset="0"/>
              </a:rPr>
              <a:t>pupil </a:t>
            </a:r>
            <a:r>
              <a:rPr lang="en-US" dirty="0" smtClean="0"/>
              <a:t>→ </a:t>
            </a:r>
            <a:r>
              <a:rPr lang="en-US" sz="1600" dirty="0" err="1" smtClean="0">
                <a:solidFill>
                  <a:srgbClr val="002060"/>
                </a:solidFill>
                <a:latin typeface="Philosopher" panose="02000503000000020004" pitchFamily="2" charset="0"/>
              </a:rPr>
              <a:t>cahaya</a:t>
            </a:r>
            <a:r>
              <a:rPr lang="en-US" sz="1600" dirty="0" smtClean="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akan</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menuju</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lensa</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mata</a:t>
            </a:r>
            <a:r>
              <a:rPr lang="en-US" sz="1600" dirty="0">
                <a:solidFill>
                  <a:srgbClr val="002060"/>
                </a:solidFill>
                <a:latin typeface="Philosopher" panose="02000503000000020004" pitchFamily="2" charset="0"/>
              </a:rPr>
              <a:t> </a:t>
            </a:r>
            <a:r>
              <a:rPr lang="en-US" sz="1600" dirty="0" smtClean="0">
                <a:solidFill>
                  <a:srgbClr val="002060"/>
                </a:solidFill>
                <a:latin typeface="Philosopher" panose="02000503000000020004" pitchFamily="2" charset="0"/>
              </a:rPr>
              <a:t>yang </a:t>
            </a:r>
            <a:r>
              <a:rPr lang="en-US" sz="1600" dirty="0" err="1" smtClean="0">
                <a:solidFill>
                  <a:srgbClr val="002060"/>
                </a:solidFill>
                <a:latin typeface="Philosopher" panose="02000503000000020004" pitchFamily="2" charset="0"/>
              </a:rPr>
              <a:t>menjadikan</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bayangan</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benda</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menjadi</a:t>
            </a:r>
            <a:r>
              <a:rPr lang="en-US" sz="1600" dirty="0" smtClean="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nyata</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tegak</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dan</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diperkecil</a:t>
            </a:r>
            <a:r>
              <a:rPr lang="en-US" sz="1600" dirty="0" smtClean="0">
                <a:solidFill>
                  <a:srgbClr val="002060"/>
                </a:solidFill>
                <a:latin typeface="Philosopher" panose="02000503000000020004" pitchFamily="2" charset="0"/>
              </a:rPr>
              <a:t> </a:t>
            </a:r>
            <a:r>
              <a:rPr lang="en-US" dirty="0" smtClean="0"/>
              <a:t>→</a:t>
            </a:r>
            <a:r>
              <a:rPr lang="en-US" sz="1600" dirty="0" smtClean="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bayangan</a:t>
            </a:r>
            <a:r>
              <a:rPr lang="en-US" sz="1600" dirty="0" smtClean="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benda</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akan</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jatuh</a:t>
            </a:r>
            <a:r>
              <a:rPr lang="en-US" sz="1600" dirty="0" smtClean="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pada</a:t>
            </a:r>
            <a:r>
              <a:rPr lang="en-US" sz="1600" dirty="0" smtClean="0">
                <a:solidFill>
                  <a:srgbClr val="002060"/>
                </a:solidFill>
                <a:latin typeface="Philosopher" panose="02000503000000020004" pitchFamily="2" charset="0"/>
              </a:rPr>
              <a:t> </a:t>
            </a:r>
            <a:r>
              <a:rPr lang="en-US" sz="1600" dirty="0">
                <a:solidFill>
                  <a:srgbClr val="002060"/>
                </a:solidFill>
                <a:latin typeface="Philosopher" panose="02000503000000020004" pitchFamily="2" charset="0"/>
              </a:rPr>
              <a:t>retina </a:t>
            </a:r>
            <a:r>
              <a:rPr lang="en-US" sz="1600" dirty="0" err="1">
                <a:solidFill>
                  <a:srgbClr val="002060"/>
                </a:solidFill>
                <a:latin typeface="Philosopher" panose="02000503000000020004" pitchFamily="2" charset="0"/>
              </a:rPr>
              <a:t>tepat</a:t>
            </a:r>
            <a:r>
              <a:rPr lang="en-US" sz="1600" dirty="0">
                <a:solidFill>
                  <a:srgbClr val="002060"/>
                </a:solidFill>
                <a:latin typeface="Philosopher" panose="02000503000000020004" pitchFamily="2" charset="0"/>
              </a:rPr>
              <a:t> di </a:t>
            </a:r>
            <a:r>
              <a:rPr lang="en-US" sz="1600" dirty="0" err="1">
                <a:solidFill>
                  <a:srgbClr val="002060"/>
                </a:solidFill>
                <a:latin typeface="Philosopher" panose="02000503000000020004" pitchFamily="2" charset="0"/>
              </a:rPr>
              <a:t>bintik</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kuning</a:t>
            </a:r>
            <a:r>
              <a:rPr lang="en-US" sz="1600" dirty="0" smtClean="0">
                <a:solidFill>
                  <a:srgbClr val="002060"/>
                </a:solidFill>
                <a:latin typeface="Philosopher" panose="02000503000000020004" pitchFamily="2" charset="0"/>
              </a:rPr>
              <a:t> </a:t>
            </a:r>
            <a:r>
              <a:rPr lang="en-US" dirty="0" smtClean="0"/>
              <a:t>→ </a:t>
            </a:r>
            <a:r>
              <a:rPr lang="en-US" sz="1600" dirty="0" err="1" smtClean="0">
                <a:solidFill>
                  <a:srgbClr val="002060"/>
                </a:solidFill>
                <a:latin typeface="Philosopher" panose="02000503000000020004" pitchFamily="2" charset="0"/>
              </a:rPr>
              <a:t>Bayangan</a:t>
            </a:r>
            <a:r>
              <a:rPr lang="en-US" sz="1600" dirty="0" smtClean="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benda</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kemudian</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akan</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diteruskan</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kepusat</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syaraf</a:t>
            </a:r>
            <a:r>
              <a:rPr lang="en-US" sz="1600" dirty="0">
                <a:solidFill>
                  <a:srgbClr val="002060"/>
                </a:solidFill>
                <a:latin typeface="Philosopher" panose="02000503000000020004" pitchFamily="2" charset="0"/>
              </a:rPr>
              <a:t> </a:t>
            </a:r>
            <a:r>
              <a:rPr lang="en-US" sz="1600" dirty="0" smtClean="0">
                <a:solidFill>
                  <a:srgbClr val="002060"/>
                </a:solidFill>
                <a:latin typeface="Philosopher" panose="02000503000000020004" pitchFamily="2" charset="0"/>
              </a:rPr>
              <a:t>(</a:t>
            </a:r>
            <a:r>
              <a:rPr lang="en-US" sz="1600" dirty="0" err="1" smtClean="0">
                <a:solidFill>
                  <a:srgbClr val="002060"/>
                </a:solidFill>
                <a:latin typeface="Philosopher" panose="02000503000000020004" pitchFamily="2" charset="0"/>
              </a:rPr>
              <a:t>otak</a:t>
            </a:r>
            <a:r>
              <a:rPr lang="en-US" sz="1600" dirty="0">
                <a:solidFill>
                  <a:srgbClr val="002060"/>
                </a:solidFill>
                <a:latin typeface="Philosopher" panose="02000503000000020004" pitchFamily="2" charset="0"/>
              </a:rPr>
              <a:t>)</a:t>
            </a:r>
            <a:r>
              <a:rPr lang="en-US" sz="1600" dirty="0" smtClean="0">
                <a:solidFill>
                  <a:srgbClr val="002060"/>
                </a:solidFill>
                <a:latin typeface="Philosopher" panose="02000503000000020004" pitchFamily="2" charset="0"/>
              </a:rPr>
              <a:t> </a:t>
            </a:r>
            <a:r>
              <a:rPr lang="en-US" dirty="0" smtClean="0"/>
              <a:t>→ </a:t>
            </a:r>
            <a:r>
              <a:rPr lang="en-US" sz="1600" dirty="0" smtClean="0">
                <a:solidFill>
                  <a:srgbClr val="002060"/>
                </a:solidFill>
                <a:latin typeface="Philosopher" panose="02000503000000020004" pitchFamily="2" charset="0"/>
              </a:rPr>
              <a:t>di </a:t>
            </a:r>
            <a:r>
              <a:rPr lang="en-US" sz="1600" dirty="0" err="1">
                <a:solidFill>
                  <a:srgbClr val="002060"/>
                </a:solidFill>
                <a:latin typeface="Philosopher" panose="02000503000000020004" pitchFamily="2" charset="0"/>
              </a:rPr>
              <a:t>otak</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bayangan</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benda</a:t>
            </a:r>
            <a:r>
              <a:rPr lang="en-US" sz="1600" dirty="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dikembalikan</a:t>
            </a:r>
            <a:r>
              <a:rPr lang="en-US" sz="1600" dirty="0" smtClean="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ke</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bentuk</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semula</a:t>
            </a:r>
            <a:r>
              <a:rPr lang="en-US" sz="1600" dirty="0" smtClean="0">
                <a:solidFill>
                  <a:srgbClr val="002060"/>
                </a:solidFill>
                <a:latin typeface="Philosopher" panose="02000503000000020004" pitchFamily="2" charset="0"/>
              </a:rPr>
              <a:t>, </a:t>
            </a:r>
            <a:r>
              <a:rPr lang="en-US" sz="1600" dirty="0" err="1" smtClean="0">
                <a:solidFill>
                  <a:srgbClr val="002060"/>
                </a:solidFill>
                <a:latin typeface="Philosopher" panose="02000503000000020004" pitchFamily="2" charset="0"/>
              </a:rPr>
              <a:t>sehingga</a:t>
            </a:r>
            <a:r>
              <a:rPr lang="en-US" sz="1600" dirty="0" smtClean="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kita</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mendapat</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kesan</a:t>
            </a:r>
            <a:r>
              <a:rPr lang="en-US" sz="1600" dirty="0">
                <a:solidFill>
                  <a:srgbClr val="002060"/>
                </a:solidFill>
                <a:latin typeface="Philosopher" panose="02000503000000020004" pitchFamily="2" charset="0"/>
              </a:rPr>
              <a:t> </a:t>
            </a:r>
            <a:r>
              <a:rPr lang="en-US" sz="1600" dirty="0" err="1">
                <a:solidFill>
                  <a:srgbClr val="002060"/>
                </a:solidFill>
                <a:latin typeface="Philosopher" panose="02000503000000020004" pitchFamily="2" charset="0"/>
              </a:rPr>
              <a:t>melihat</a:t>
            </a:r>
            <a:endParaRPr sz="1600" dirty="0">
              <a:solidFill>
                <a:srgbClr val="002060"/>
              </a:solidFill>
              <a:latin typeface="Philosopher" panose="02000503000000020004" pitchFamily="2" charset="0"/>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dirty="0"/>
          </a:p>
        </p:txBody>
      </p:sp>
      <p:sp>
        <p:nvSpPr>
          <p:cNvPr id="3" name="TextBox 2"/>
          <p:cNvSpPr txBox="1"/>
          <p:nvPr/>
        </p:nvSpPr>
        <p:spPr>
          <a:xfrm>
            <a:off x="2849879" y="251460"/>
            <a:ext cx="3610471" cy="523220"/>
          </a:xfrm>
          <a:prstGeom prst="rect">
            <a:avLst/>
          </a:prstGeom>
          <a:solidFill>
            <a:srgbClr val="FFDE75"/>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800" dirty="0" err="1" smtClean="0">
                <a:solidFill>
                  <a:schemeClr val="accent4">
                    <a:lumMod val="75000"/>
                  </a:schemeClr>
                </a:solidFill>
                <a:latin typeface="Bernard MT Condensed" panose="02050806060905020404" pitchFamily="18" charset="0"/>
              </a:rPr>
              <a:t>Penyakit</a:t>
            </a:r>
            <a:r>
              <a:rPr lang="en-US" sz="2800" dirty="0" smtClean="0">
                <a:solidFill>
                  <a:schemeClr val="accent4">
                    <a:lumMod val="75000"/>
                  </a:schemeClr>
                </a:solidFill>
                <a:latin typeface="Bernard MT Condensed" panose="02050806060905020404" pitchFamily="18" charset="0"/>
              </a:rPr>
              <a:t> </a:t>
            </a:r>
            <a:r>
              <a:rPr lang="en-US" sz="2800" dirty="0" err="1" smtClean="0">
                <a:solidFill>
                  <a:schemeClr val="accent4">
                    <a:lumMod val="75000"/>
                  </a:schemeClr>
                </a:solidFill>
                <a:latin typeface="Bernard MT Condensed" panose="02050806060905020404" pitchFamily="18" charset="0"/>
              </a:rPr>
              <a:t>Pada</a:t>
            </a:r>
            <a:r>
              <a:rPr lang="en-US" sz="2800" dirty="0" smtClean="0">
                <a:solidFill>
                  <a:schemeClr val="accent4">
                    <a:lumMod val="75000"/>
                  </a:schemeClr>
                </a:solidFill>
                <a:latin typeface="Bernard MT Condensed" panose="02050806060905020404" pitchFamily="18" charset="0"/>
              </a:rPr>
              <a:t> Mata</a:t>
            </a:r>
            <a:endParaRPr lang="en-US" sz="2800" dirty="0">
              <a:solidFill>
                <a:schemeClr val="accent4">
                  <a:lumMod val="75000"/>
                </a:schemeClr>
              </a:solidFill>
              <a:latin typeface="Bernard MT Condensed" panose="02050806060905020404" pitchFamily="18" charset="0"/>
            </a:endParaRPr>
          </a:p>
        </p:txBody>
      </p:sp>
      <p:graphicFrame>
        <p:nvGraphicFramePr>
          <p:cNvPr id="7" name="Diagram 6"/>
          <p:cNvGraphicFramePr/>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550"/>
        <p:cNvGrpSpPr/>
        <p:nvPr/>
      </p:nvGrpSpPr>
      <p:grpSpPr>
        <a:xfrm>
          <a:off x="0" y="0"/>
          <a:ext cx="0" cy="0"/>
          <a:chOff x="0" y="0"/>
          <a:chExt cx="0" cy="0"/>
        </a:xfrm>
      </p:grpSpPr>
      <p:sp>
        <p:nvSpPr>
          <p:cNvPr id="551" name="Google Shape;551;p32"/>
          <p:cNvSpPr/>
          <p:nvPr/>
        </p:nvSpPr>
        <p:spPr>
          <a:xfrm>
            <a:off x="753089" y="3133848"/>
            <a:ext cx="2598600" cy="120972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1800" dirty="0" smtClean="0">
                <a:solidFill>
                  <a:schemeClr val="tx1"/>
                </a:solidFill>
                <a:latin typeface="Poor Richard" panose="02080502050505020702" pitchFamily="18" charset="0"/>
                <a:ea typeface="Roboto Slab Light"/>
                <a:cs typeface="Roboto Slab Light"/>
                <a:sym typeface="Roboto Slab Light"/>
              </a:rPr>
              <a:t>Hipermetropi memiliki titik dekat terbatas di depan mata, jatuh di belakang retina</a:t>
            </a:r>
            <a:endParaRPr lang="en-GB" sz="1800" dirty="0" smtClean="0">
              <a:solidFill>
                <a:schemeClr val="tx1"/>
              </a:solidFill>
              <a:latin typeface="Poor Richard" panose="02080502050505020702" pitchFamily="18" charset="0"/>
              <a:ea typeface="Roboto Slab Light"/>
              <a:cs typeface="Roboto Slab Light"/>
              <a:sym typeface="Roboto Slab Light"/>
            </a:endParaRPr>
          </a:p>
        </p:txBody>
      </p:sp>
      <p:sp>
        <p:nvSpPr>
          <p:cNvPr id="552" name="Google Shape;552;p32"/>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sz="1400">
                <a:solidFill>
                  <a:srgbClr val="FFFFFF"/>
                </a:solidFill>
              </a:rPr>
            </a:fld>
            <a:endParaRPr sz="1400">
              <a:solidFill>
                <a:srgbClr val="FFFFFF"/>
              </a:solidFill>
            </a:endParaRPr>
          </a:p>
        </p:txBody>
      </p:sp>
      <p:grpSp>
        <p:nvGrpSpPr>
          <p:cNvPr id="553" name="Google Shape;553;p32"/>
          <p:cNvGrpSpPr/>
          <p:nvPr/>
        </p:nvGrpSpPr>
        <p:grpSpPr>
          <a:xfrm>
            <a:off x="4938590" y="390258"/>
            <a:ext cx="2736410" cy="4222433"/>
            <a:chOff x="2112475" y="238125"/>
            <a:chExt cx="3395050" cy="5238750"/>
          </a:xfrm>
        </p:grpSpPr>
        <p:sp>
          <p:nvSpPr>
            <p:cNvPr id="554" name="Google Shape;554;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555" name="Google Shape;555;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556" name="Google Shape;556;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557" name="Google Shape;557;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558" name="Google Shape;558;p32"/>
          <p:cNvSpPr txBox="1">
            <a:spLocks noGrp="1"/>
          </p:cNvSpPr>
          <p:nvPr>
            <p:ph type="body" idx="4294967295"/>
          </p:nvPr>
        </p:nvSpPr>
        <p:spPr>
          <a:xfrm>
            <a:off x="411989" y="1954092"/>
            <a:ext cx="3280800" cy="1235365"/>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GB" sz="2000" dirty="0" smtClean="0">
                <a:solidFill>
                  <a:srgbClr val="FF0066"/>
                </a:solidFill>
                <a:latin typeface="Philosopher" panose="02000503000000020004" pitchFamily="2" charset="0"/>
              </a:rPr>
              <a:t>Daya tangkap mata untuk melihat benda yang dekat kurang jelas</a:t>
            </a:r>
            <a:endParaRPr sz="2000" dirty="0">
              <a:solidFill>
                <a:srgbClr val="FF0066"/>
              </a:solidFill>
              <a:latin typeface="Philosopher" panose="02000503000000020004" pitchFamily="2" charset="0"/>
            </a:endParaRPr>
          </a:p>
        </p:txBody>
      </p:sp>
      <p:sp>
        <p:nvSpPr>
          <p:cNvPr id="2" name="TextBox 1"/>
          <p:cNvSpPr txBox="1"/>
          <p:nvPr/>
        </p:nvSpPr>
        <p:spPr>
          <a:xfrm>
            <a:off x="339018" y="1116632"/>
            <a:ext cx="4737382" cy="1077218"/>
          </a:xfrm>
          <a:prstGeom prst="rect">
            <a:avLst/>
          </a:prstGeom>
          <a:noFill/>
        </p:spPr>
        <p:txBody>
          <a:bodyPr wrap="square" rtlCol="0">
            <a:spAutoFit/>
          </a:bodyPr>
          <a:lstStyle/>
          <a:p>
            <a:r>
              <a:rPr lang="en-US" sz="3200" dirty="0" smtClean="0">
                <a:solidFill>
                  <a:srgbClr val="330F37"/>
                </a:solidFill>
                <a:latin typeface="Broadway" panose="04040905080B02020502" pitchFamily="82" charset="0"/>
                <a:ea typeface="Pacifico"/>
                <a:cs typeface="Pacifico"/>
                <a:sym typeface="Pacifico"/>
              </a:rPr>
              <a:t>Rabun </a:t>
            </a:r>
            <a:r>
              <a:rPr lang="en-US" sz="3200" dirty="0" err="1">
                <a:solidFill>
                  <a:srgbClr val="330F37"/>
                </a:solidFill>
                <a:latin typeface="Broadway" panose="04040905080B02020502" pitchFamily="82" charset="0"/>
                <a:ea typeface="Pacifico"/>
                <a:cs typeface="Pacifico"/>
                <a:sym typeface="Pacifico"/>
              </a:rPr>
              <a:t>Dekat</a:t>
            </a:r>
            <a:r>
              <a:rPr lang="en-US" sz="3200" dirty="0">
                <a:solidFill>
                  <a:srgbClr val="330F37"/>
                </a:solidFill>
                <a:latin typeface="Broadway" panose="04040905080B02020502" pitchFamily="82" charset="0"/>
                <a:ea typeface="Pacifico"/>
                <a:cs typeface="Pacifico"/>
                <a:sym typeface="Pacifico"/>
              </a:rPr>
              <a:t> </a:t>
            </a:r>
            <a:endParaRPr lang="en-US" sz="3200" dirty="0" smtClean="0">
              <a:solidFill>
                <a:srgbClr val="330F37"/>
              </a:solidFill>
              <a:latin typeface="Broadway" panose="04040905080B02020502" pitchFamily="82" charset="0"/>
              <a:ea typeface="Pacifico"/>
              <a:cs typeface="Pacifico"/>
              <a:sym typeface="Pacifico"/>
            </a:endParaRPr>
          </a:p>
          <a:p>
            <a:r>
              <a:rPr lang="en-US" sz="3200" dirty="0">
                <a:solidFill>
                  <a:srgbClr val="330F37"/>
                </a:solidFill>
                <a:latin typeface="Broadway" panose="04040905080B02020502" pitchFamily="82" charset="0"/>
                <a:ea typeface="Pacifico"/>
                <a:cs typeface="Pacifico"/>
                <a:sym typeface="Pacifico"/>
              </a:rPr>
              <a:t>	</a:t>
            </a:r>
            <a:r>
              <a:rPr lang="en-US" sz="3200" dirty="0" smtClean="0">
                <a:solidFill>
                  <a:srgbClr val="330F37"/>
                </a:solidFill>
                <a:latin typeface="Broadway" panose="04040905080B02020502" pitchFamily="82" charset="0"/>
                <a:ea typeface="Pacifico"/>
                <a:cs typeface="Pacifico"/>
                <a:sym typeface="Pacifico"/>
              </a:rPr>
              <a:t>(</a:t>
            </a:r>
            <a:r>
              <a:rPr lang="en-US" sz="3200" dirty="0" err="1">
                <a:solidFill>
                  <a:srgbClr val="330F37"/>
                </a:solidFill>
                <a:latin typeface="Broadway" panose="04040905080B02020502" pitchFamily="82" charset="0"/>
                <a:ea typeface="Pacifico"/>
                <a:cs typeface="Pacifico"/>
                <a:sym typeface="Pacifico"/>
              </a:rPr>
              <a:t>Hipermetropi</a:t>
            </a:r>
            <a:r>
              <a:rPr lang="en-US" sz="3200" dirty="0" smtClean="0">
                <a:solidFill>
                  <a:srgbClr val="330F37"/>
                </a:solidFill>
                <a:latin typeface="Broadway" panose="04040905080B02020502" pitchFamily="82" charset="0"/>
                <a:ea typeface="Pacifico"/>
                <a:cs typeface="Pacifico"/>
                <a:sym typeface="Pacifico"/>
              </a:rPr>
              <a:t>)</a:t>
            </a:r>
            <a:endParaRPr lang="en-US" sz="3200" dirty="0">
              <a:solidFill>
                <a:srgbClr val="330F37"/>
              </a:solidFill>
              <a:latin typeface="Broadway" panose="04040905080B02020502" pitchFamily="82" charset="0"/>
              <a:ea typeface="Pacifico"/>
              <a:cs typeface="Pacifico"/>
              <a:sym typeface="Pacifico"/>
            </a:endParaRPr>
          </a:p>
        </p:txBody>
      </p:sp>
      <p:sp>
        <p:nvSpPr>
          <p:cNvPr id="11" name="Google Shape;551;p32"/>
          <p:cNvSpPr/>
          <p:nvPr/>
        </p:nvSpPr>
        <p:spPr>
          <a:xfrm>
            <a:off x="5015440" y="771696"/>
            <a:ext cx="2598600" cy="3441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lang="en-GB" dirty="0" smtClean="0">
              <a:solidFill>
                <a:schemeClr val="tx1"/>
              </a:solidFill>
              <a:latin typeface="Philosopher" panose="02000503000000020004" pitchFamily="2" charset="0"/>
              <a:ea typeface="Roboto Slab Light"/>
              <a:cs typeface="Roboto Slab Light"/>
              <a:sym typeface="Roboto Slab Light"/>
            </a:endParaRPr>
          </a:p>
          <a:p>
            <a:pPr marL="0" lvl="0" indent="0" rtl="0">
              <a:spcBef>
                <a:spcPts val="0"/>
              </a:spcBef>
              <a:spcAft>
                <a:spcPts val="0"/>
              </a:spcAft>
              <a:buNone/>
            </a:pPr>
            <a:endParaRPr lang="en-GB" dirty="0">
              <a:solidFill>
                <a:schemeClr val="tx1"/>
              </a:solidFill>
              <a:latin typeface="Philosopher" panose="02000503000000020004" pitchFamily="2" charset="0"/>
              <a:ea typeface="Roboto Slab Light"/>
              <a:cs typeface="Roboto Slab Light"/>
              <a:sym typeface="Roboto Slab Light"/>
            </a:endParaRPr>
          </a:p>
          <a:p>
            <a:pPr marL="0" lvl="0" indent="0" rtl="0">
              <a:spcBef>
                <a:spcPts val="0"/>
              </a:spcBef>
              <a:spcAft>
                <a:spcPts val="0"/>
              </a:spcAft>
              <a:buNone/>
            </a:pPr>
            <a:r>
              <a:rPr lang="en-GB" dirty="0" smtClean="0">
                <a:solidFill>
                  <a:schemeClr val="tx1"/>
                </a:solidFill>
                <a:latin typeface="Philosopher" panose="02000503000000020004" pitchFamily="2" charset="0"/>
                <a:ea typeface="Roboto Slab Light"/>
                <a:cs typeface="Roboto Slab Light"/>
                <a:sym typeface="Roboto Slab Light"/>
              </a:rPr>
              <a:t>Gejala umum hipermetropi:</a:t>
            </a:r>
            <a:endParaRPr lang="en-GB" dirty="0" smtClean="0">
              <a:solidFill>
                <a:schemeClr val="tx1"/>
              </a:solidFill>
              <a:latin typeface="Philosopher" panose="02000503000000020004" pitchFamily="2" charset="0"/>
              <a:ea typeface="Roboto Slab Light"/>
              <a:cs typeface="Roboto Slab Light"/>
              <a:sym typeface="Roboto Slab Light"/>
            </a:endParaRPr>
          </a:p>
          <a:p>
            <a:pPr marL="285750" indent="-285750">
              <a:buFont typeface="Arial" panose="020B0604020202020204" pitchFamily="34" charset="0"/>
              <a:buChar char="•"/>
            </a:pPr>
            <a:r>
              <a:rPr lang="en-US" dirty="0">
                <a:latin typeface="Philosopher" panose="02000503000000020004" pitchFamily="2" charset="0"/>
              </a:rPr>
              <a:t>Benda yang </a:t>
            </a:r>
            <a:r>
              <a:rPr lang="en-US" dirty="0" err="1">
                <a:latin typeface="Philosopher" panose="02000503000000020004" pitchFamily="2" charset="0"/>
              </a:rPr>
              <a:t>dekat</a:t>
            </a:r>
            <a:r>
              <a:rPr lang="en-US" dirty="0">
                <a:latin typeface="Philosopher" panose="02000503000000020004" pitchFamily="2" charset="0"/>
              </a:rPr>
              <a:t> </a:t>
            </a:r>
            <a:r>
              <a:rPr lang="en-US" dirty="0" err="1">
                <a:latin typeface="Philosopher" panose="02000503000000020004" pitchFamily="2" charset="0"/>
              </a:rPr>
              <a:t>terlihat</a:t>
            </a:r>
            <a:r>
              <a:rPr lang="en-US" dirty="0">
                <a:latin typeface="Philosopher" panose="02000503000000020004" pitchFamily="2" charset="0"/>
              </a:rPr>
              <a:t> </a:t>
            </a:r>
            <a:r>
              <a:rPr lang="en-US" dirty="0" err="1" smtClean="0">
                <a:latin typeface="Philosopher" panose="02000503000000020004" pitchFamily="2" charset="0"/>
              </a:rPr>
              <a:t>kabur</a:t>
            </a:r>
            <a:endParaRPr lang="en-US" dirty="0" smtClean="0">
              <a:latin typeface="Philosopher" panose="02000503000000020004" pitchFamily="2" charset="0"/>
            </a:endParaRPr>
          </a:p>
          <a:p>
            <a:pPr marL="285750" indent="-285750">
              <a:buFont typeface="Arial" panose="020B0604020202020204" pitchFamily="34" charset="0"/>
              <a:buChar char="•"/>
            </a:pPr>
            <a:r>
              <a:rPr lang="en-US" dirty="0" err="1" smtClean="0">
                <a:latin typeface="Philosopher" panose="02000503000000020004" pitchFamily="2" charset="0"/>
              </a:rPr>
              <a:t>Nyeri</a:t>
            </a:r>
            <a:r>
              <a:rPr lang="en-US" dirty="0" smtClean="0">
                <a:latin typeface="Philosopher" panose="02000503000000020004" pitchFamily="2" charset="0"/>
              </a:rPr>
              <a:t> </a:t>
            </a:r>
            <a:r>
              <a:rPr lang="en-US" dirty="0" err="1">
                <a:latin typeface="Philosopher" panose="02000503000000020004" pitchFamily="2" charset="0"/>
              </a:rPr>
              <a:t>pada</a:t>
            </a:r>
            <a:r>
              <a:rPr lang="en-US" dirty="0">
                <a:latin typeface="Philosopher" panose="02000503000000020004" pitchFamily="2" charset="0"/>
              </a:rPr>
              <a:t> </a:t>
            </a:r>
            <a:r>
              <a:rPr lang="en-US" dirty="0" err="1">
                <a:latin typeface="Philosopher" panose="02000503000000020004" pitchFamily="2" charset="0"/>
              </a:rPr>
              <a:t>sekitar</a:t>
            </a:r>
            <a:r>
              <a:rPr lang="en-US" dirty="0">
                <a:latin typeface="Philosopher" panose="02000503000000020004" pitchFamily="2" charset="0"/>
              </a:rPr>
              <a:t> </a:t>
            </a:r>
            <a:r>
              <a:rPr lang="en-US" dirty="0" err="1">
                <a:latin typeface="Philosopher" panose="02000503000000020004" pitchFamily="2" charset="0"/>
              </a:rPr>
              <a:t>mata</a:t>
            </a:r>
            <a:r>
              <a:rPr lang="en-US" dirty="0">
                <a:latin typeface="Philosopher" panose="02000503000000020004" pitchFamily="2" charset="0"/>
              </a:rPr>
              <a:t> </a:t>
            </a:r>
            <a:r>
              <a:rPr lang="en-US" dirty="0" err="1">
                <a:latin typeface="Philosopher" panose="02000503000000020004" pitchFamily="2" charset="0"/>
              </a:rPr>
              <a:t>atau</a:t>
            </a:r>
            <a:r>
              <a:rPr lang="en-US" dirty="0">
                <a:latin typeface="Philosopher" panose="02000503000000020004" pitchFamily="2" charset="0"/>
              </a:rPr>
              <a:t> </a:t>
            </a:r>
            <a:r>
              <a:rPr lang="en-US" dirty="0" err="1">
                <a:latin typeface="Philosopher" panose="02000503000000020004" pitchFamily="2" charset="0"/>
              </a:rPr>
              <a:t>mata</a:t>
            </a:r>
            <a:r>
              <a:rPr lang="en-US" dirty="0">
                <a:latin typeface="Philosopher" panose="02000503000000020004" pitchFamily="2" charset="0"/>
              </a:rPr>
              <a:t> </a:t>
            </a:r>
            <a:r>
              <a:rPr lang="en-US" dirty="0" err="1" smtClean="0">
                <a:latin typeface="Philosopher" panose="02000503000000020004" pitchFamily="2" charset="0"/>
              </a:rPr>
              <a:t>lelah</a:t>
            </a:r>
            <a:endParaRPr lang="en-US" dirty="0" smtClean="0">
              <a:latin typeface="Philosopher" panose="02000503000000020004" pitchFamily="2" charset="0"/>
            </a:endParaRPr>
          </a:p>
          <a:p>
            <a:pPr marL="285750" indent="-285750">
              <a:buFont typeface="Arial" panose="020B0604020202020204" pitchFamily="34" charset="0"/>
              <a:buChar char="•"/>
            </a:pPr>
            <a:r>
              <a:rPr lang="en-US" dirty="0" err="1" smtClean="0">
                <a:latin typeface="Philosopher" panose="02000503000000020004" pitchFamily="2" charset="0"/>
              </a:rPr>
              <a:t>Gelisah</a:t>
            </a:r>
            <a:r>
              <a:rPr lang="en-US" dirty="0" smtClean="0">
                <a:latin typeface="Philosopher" panose="02000503000000020004" pitchFamily="2" charset="0"/>
              </a:rPr>
              <a:t> </a:t>
            </a:r>
            <a:r>
              <a:rPr lang="en-US" dirty="0" err="1">
                <a:latin typeface="Philosopher" panose="02000503000000020004" pitchFamily="2" charset="0"/>
              </a:rPr>
              <a:t>dan</a:t>
            </a:r>
            <a:r>
              <a:rPr lang="en-US" dirty="0">
                <a:latin typeface="Philosopher" panose="02000503000000020004" pitchFamily="2" charset="0"/>
              </a:rPr>
              <a:t> </a:t>
            </a:r>
            <a:r>
              <a:rPr lang="en-US" dirty="0" err="1" smtClean="0">
                <a:latin typeface="Philosopher" panose="02000503000000020004" pitchFamily="2" charset="0"/>
              </a:rPr>
              <a:t>kelelahan</a:t>
            </a:r>
            <a:endParaRPr lang="en-US" dirty="0" smtClean="0">
              <a:latin typeface="Philosopher" panose="02000503000000020004" pitchFamily="2" charset="0"/>
            </a:endParaRPr>
          </a:p>
          <a:p>
            <a:pPr marL="285750" indent="-285750">
              <a:buFont typeface="Arial" panose="020B0604020202020204" pitchFamily="34" charset="0"/>
              <a:buChar char="•"/>
            </a:pPr>
            <a:r>
              <a:rPr lang="en-US" dirty="0" err="1" smtClean="0">
                <a:latin typeface="Philosopher" panose="02000503000000020004" pitchFamily="2" charset="0"/>
              </a:rPr>
              <a:t>Perlu</a:t>
            </a:r>
            <a:r>
              <a:rPr lang="en-US" dirty="0" smtClean="0">
                <a:latin typeface="Philosopher" panose="02000503000000020004" pitchFamily="2" charset="0"/>
              </a:rPr>
              <a:t> </a:t>
            </a:r>
            <a:r>
              <a:rPr lang="en-US" dirty="0" err="1">
                <a:latin typeface="Philosopher" panose="02000503000000020004" pitchFamily="2" charset="0"/>
              </a:rPr>
              <a:t>menyipitkan</a:t>
            </a:r>
            <a:r>
              <a:rPr lang="en-US" dirty="0">
                <a:latin typeface="Philosopher" panose="02000503000000020004" pitchFamily="2" charset="0"/>
              </a:rPr>
              <a:t> </a:t>
            </a:r>
            <a:r>
              <a:rPr lang="en-US" dirty="0" err="1">
                <a:latin typeface="Philosopher" panose="02000503000000020004" pitchFamily="2" charset="0"/>
              </a:rPr>
              <a:t>mata</a:t>
            </a:r>
            <a:r>
              <a:rPr lang="en-US" dirty="0">
                <a:latin typeface="Philosopher" panose="02000503000000020004" pitchFamily="2" charset="0"/>
              </a:rPr>
              <a:t> </a:t>
            </a:r>
            <a:r>
              <a:rPr lang="en-US" dirty="0" err="1">
                <a:latin typeface="Philosopher" panose="02000503000000020004" pitchFamily="2" charset="0"/>
              </a:rPr>
              <a:t>untuk</a:t>
            </a:r>
            <a:r>
              <a:rPr lang="en-US" dirty="0">
                <a:latin typeface="Philosopher" panose="02000503000000020004" pitchFamily="2" charset="0"/>
              </a:rPr>
              <a:t> </a:t>
            </a:r>
            <a:r>
              <a:rPr lang="en-US" dirty="0" err="1">
                <a:latin typeface="Philosopher" panose="02000503000000020004" pitchFamily="2" charset="0"/>
              </a:rPr>
              <a:t>melihat</a:t>
            </a:r>
            <a:r>
              <a:rPr lang="en-US" dirty="0">
                <a:latin typeface="Philosopher" panose="02000503000000020004" pitchFamily="2" charset="0"/>
              </a:rPr>
              <a:t> </a:t>
            </a:r>
            <a:r>
              <a:rPr lang="en-US" dirty="0" err="1">
                <a:latin typeface="Philosopher" panose="02000503000000020004" pitchFamily="2" charset="0"/>
              </a:rPr>
              <a:t>dengan</a:t>
            </a:r>
            <a:r>
              <a:rPr lang="en-US" dirty="0">
                <a:latin typeface="Philosopher" panose="02000503000000020004" pitchFamily="2" charset="0"/>
              </a:rPr>
              <a:t> </a:t>
            </a:r>
            <a:r>
              <a:rPr lang="en-US" dirty="0" err="1">
                <a:latin typeface="Philosopher" panose="02000503000000020004" pitchFamily="2" charset="0"/>
              </a:rPr>
              <a:t>lebih</a:t>
            </a:r>
            <a:r>
              <a:rPr lang="en-US" dirty="0">
                <a:latin typeface="Philosopher" panose="02000503000000020004" pitchFamily="2" charset="0"/>
              </a:rPr>
              <a:t> </a:t>
            </a:r>
            <a:r>
              <a:rPr lang="en-US" dirty="0" err="1" smtClean="0">
                <a:latin typeface="Philosopher" panose="02000503000000020004" pitchFamily="2" charset="0"/>
              </a:rPr>
              <a:t>jelas</a:t>
            </a:r>
            <a:endParaRPr lang="en-US" dirty="0" smtClean="0">
              <a:latin typeface="Philosopher" panose="02000503000000020004" pitchFamily="2" charset="0"/>
            </a:endParaRPr>
          </a:p>
          <a:p>
            <a:pPr marL="285750" indent="-285750">
              <a:buFont typeface="Arial" panose="020B0604020202020204" pitchFamily="34" charset="0"/>
              <a:buChar char="•"/>
            </a:pPr>
            <a:r>
              <a:rPr lang="en-US" dirty="0" err="1" smtClean="0">
                <a:latin typeface="Philosopher" panose="02000503000000020004" pitchFamily="2" charset="0"/>
              </a:rPr>
              <a:t>Sakit</a:t>
            </a:r>
            <a:r>
              <a:rPr lang="en-US" dirty="0" smtClean="0">
                <a:latin typeface="Philosopher" panose="02000503000000020004" pitchFamily="2" charset="0"/>
              </a:rPr>
              <a:t> </a:t>
            </a:r>
            <a:r>
              <a:rPr lang="en-US" dirty="0" err="1">
                <a:latin typeface="Philosopher" panose="02000503000000020004" pitchFamily="2" charset="0"/>
              </a:rPr>
              <a:t>kepala</a:t>
            </a:r>
            <a:r>
              <a:rPr lang="en-US" dirty="0">
                <a:latin typeface="Philosopher" panose="02000503000000020004" pitchFamily="2" charset="0"/>
              </a:rPr>
              <a:t> </a:t>
            </a:r>
            <a:r>
              <a:rPr lang="en-US" dirty="0" err="1">
                <a:latin typeface="Philosopher" panose="02000503000000020004" pitchFamily="2" charset="0"/>
              </a:rPr>
              <a:t>atau</a:t>
            </a:r>
            <a:r>
              <a:rPr lang="en-US" dirty="0">
                <a:latin typeface="Philosopher" panose="02000503000000020004" pitchFamily="2" charset="0"/>
              </a:rPr>
              <a:t> </a:t>
            </a:r>
            <a:r>
              <a:rPr lang="en-US" dirty="0" err="1">
                <a:latin typeface="Philosopher" panose="02000503000000020004" pitchFamily="2" charset="0"/>
              </a:rPr>
              <a:t>pusing</a:t>
            </a:r>
            <a:r>
              <a:rPr lang="en-US" dirty="0">
                <a:latin typeface="Philosopher" panose="02000503000000020004" pitchFamily="2" charset="0"/>
              </a:rPr>
              <a:t> </a:t>
            </a:r>
            <a:r>
              <a:rPr lang="en-US" dirty="0" err="1">
                <a:latin typeface="Philosopher" panose="02000503000000020004" pitchFamily="2" charset="0"/>
              </a:rPr>
              <a:t>setelah</a:t>
            </a:r>
            <a:r>
              <a:rPr lang="en-US" dirty="0">
                <a:latin typeface="Philosopher" panose="02000503000000020004" pitchFamily="2" charset="0"/>
              </a:rPr>
              <a:t> </a:t>
            </a:r>
            <a:r>
              <a:rPr lang="en-US" dirty="0" err="1" smtClean="0">
                <a:latin typeface="Philosopher" panose="02000503000000020004" pitchFamily="2" charset="0"/>
              </a:rPr>
              <a:t>membaca</a:t>
            </a:r>
            <a:endParaRPr lang="en-US" dirty="0" smtClean="0">
              <a:latin typeface="Philosopher" panose="02000503000000020004" pitchFamily="2" charset="0"/>
            </a:endParaRPr>
          </a:p>
          <a:p>
            <a:pPr marL="285750" indent="-285750">
              <a:buFont typeface="Arial" panose="020B0604020202020204" pitchFamily="34" charset="0"/>
              <a:buChar char="•"/>
            </a:pPr>
            <a:r>
              <a:rPr lang="en-US" dirty="0" err="1" smtClean="0">
                <a:latin typeface="Philosopher" panose="02000503000000020004" pitchFamily="2" charset="0"/>
              </a:rPr>
              <a:t>Beberapa</a:t>
            </a:r>
            <a:r>
              <a:rPr lang="en-US" dirty="0" smtClean="0">
                <a:latin typeface="Philosopher" panose="02000503000000020004" pitchFamily="2" charset="0"/>
              </a:rPr>
              <a:t> </a:t>
            </a:r>
            <a:r>
              <a:rPr lang="en-US" dirty="0" err="1">
                <a:latin typeface="Philosopher" panose="02000503000000020004" pitchFamily="2" charset="0"/>
              </a:rPr>
              <a:t>anak</a:t>
            </a:r>
            <a:r>
              <a:rPr lang="en-US" dirty="0">
                <a:latin typeface="Philosopher" panose="02000503000000020004" pitchFamily="2" charset="0"/>
              </a:rPr>
              <a:t> </a:t>
            </a:r>
            <a:r>
              <a:rPr lang="en-US" dirty="0" err="1">
                <a:latin typeface="Philosopher" panose="02000503000000020004" pitchFamily="2" charset="0"/>
              </a:rPr>
              <a:t>dapat</a:t>
            </a:r>
            <a:r>
              <a:rPr lang="en-US" dirty="0">
                <a:latin typeface="Philosopher" panose="02000503000000020004" pitchFamily="2" charset="0"/>
              </a:rPr>
              <a:t> </a:t>
            </a:r>
            <a:r>
              <a:rPr lang="en-US" dirty="0" err="1">
                <a:latin typeface="Philosopher" panose="02000503000000020004" pitchFamily="2" charset="0"/>
              </a:rPr>
              <a:t>mengalami</a:t>
            </a:r>
            <a:r>
              <a:rPr lang="en-US" dirty="0">
                <a:latin typeface="Philosopher" panose="02000503000000020004" pitchFamily="2" charset="0"/>
              </a:rPr>
              <a:t> </a:t>
            </a:r>
            <a:r>
              <a:rPr lang="en-US" dirty="0" err="1">
                <a:latin typeface="Philosopher" panose="02000503000000020004" pitchFamily="2" charset="0"/>
              </a:rPr>
              <a:t>strasbismus</a:t>
            </a:r>
            <a:r>
              <a:rPr lang="en-US" dirty="0">
                <a:latin typeface="Philosopher" panose="02000503000000020004" pitchFamily="2" charset="0"/>
              </a:rPr>
              <a:t> (</a:t>
            </a:r>
            <a:r>
              <a:rPr lang="en-US" dirty="0" err="1">
                <a:latin typeface="Philosopher" panose="02000503000000020004" pitchFamily="2" charset="0"/>
              </a:rPr>
              <a:t>mata</a:t>
            </a:r>
            <a:r>
              <a:rPr lang="en-US" dirty="0">
                <a:latin typeface="Philosopher" panose="02000503000000020004" pitchFamily="2" charset="0"/>
              </a:rPr>
              <a:t> </a:t>
            </a:r>
            <a:r>
              <a:rPr lang="en-US" dirty="0" err="1">
                <a:latin typeface="Philosopher" panose="02000503000000020004" pitchFamily="2" charset="0"/>
              </a:rPr>
              <a:t>juling</a:t>
            </a:r>
            <a:r>
              <a:rPr lang="en-US" dirty="0">
                <a:latin typeface="Philosopher" panose="02000503000000020004" pitchFamily="2" charset="0"/>
              </a:rPr>
              <a:t>).</a:t>
            </a:r>
            <a:endParaRPr lang="en-US" dirty="0">
              <a:latin typeface="Philosopher" panose="02000503000000020004" pitchFamily="2" charset="0"/>
            </a:endParaRPr>
          </a:p>
          <a:p>
            <a:pPr marL="0" lvl="0" indent="0" rtl="0">
              <a:spcBef>
                <a:spcPts val="0"/>
              </a:spcBef>
              <a:spcAft>
                <a:spcPts val="0"/>
              </a:spcAft>
              <a:buNone/>
            </a:pPr>
            <a:endParaRPr lang="en-GB" dirty="0" smtClean="0">
              <a:solidFill>
                <a:schemeClr val="tx1"/>
              </a:solidFill>
              <a:latin typeface="Philosopher" panose="02000503000000020004" pitchFamily="2" charset="0"/>
              <a:ea typeface="Roboto Slab Light"/>
              <a:cs typeface="Roboto Slab Light"/>
              <a:sym typeface="Roboto Slab Light"/>
            </a:endParaRPr>
          </a:p>
          <a:p>
            <a:pPr marL="0" lvl="0" indent="0" rtl="0">
              <a:spcBef>
                <a:spcPts val="0"/>
              </a:spcBef>
              <a:spcAft>
                <a:spcPts val="0"/>
              </a:spcAft>
              <a:buNone/>
            </a:pPr>
            <a:endParaRPr dirty="0">
              <a:solidFill>
                <a:schemeClr val="tx1"/>
              </a:solidFill>
              <a:latin typeface="Philosopher" panose="02000503000000020004" pitchFamily="2" charset="0"/>
              <a:ea typeface="Roboto Slab Light"/>
              <a:cs typeface="Roboto Slab Light"/>
              <a:sym typeface="Roboto Slab Light"/>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
        <p:nvSpPr>
          <p:cNvPr id="3" name="TextBox 2"/>
          <p:cNvSpPr txBox="1"/>
          <p:nvPr/>
        </p:nvSpPr>
        <p:spPr>
          <a:xfrm>
            <a:off x="152400" y="1318260"/>
            <a:ext cx="3389879" cy="1384995"/>
          </a:xfrm>
          <a:prstGeom prst="rect">
            <a:avLst/>
          </a:prstGeom>
          <a:noFill/>
        </p:spPr>
        <p:txBody>
          <a:bodyPr wrap="square" rtlCol="0">
            <a:spAutoFit/>
          </a:bodyPr>
          <a:lstStyle/>
          <a:p>
            <a:r>
              <a:rPr lang="en-US" sz="2000" dirty="0" smtClean="0">
                <a:solidFill>
                  <a:srgbClr val="00B050"/>
                </a:solidFill>
                <a:latin typeface="Impact" panose="020B0806030902050204" pitchFamily="34" charset="0"/>
              </a:rPr>
              <a:t>Cara </a:t>
            </a:r>
            <a:r>
              <a:rPr lang="en-US" sz="2000" dirty="0" err="1" smtClean="0">
                <a:solidFill>
                  <a:srgbClr val="00B050"/>
                </a:solidFill>
                <a:latin typeface="Impact" panose="020B0806030902050204" pitchFamily="34" charset="0"/>
              </a:rPr>
              <a:t>mengatasi</a:t>
            </a:r>
            <a:r>
              <a:rPr lang="en-US" sz="2000" dirty="0" smtClean="0">
                <a:solidFill>
                  <a:srgbClr val="00B050"/>
                </a:solidFill>
                <a:latin typeface="Impact" panose="020B0806030902050204" pitchFamily="34" charset="0"/>
              </a:rPr>
              <a:t> </a:t>
            </a:r>
            <a:r>
              <a:rPr lang="en-US" sz="2000" dirty="0" err="1" smtClean="0">
                <a:solidFill>
                  <a:srgbClr val="00B050"/>
                </a:solidFill>
                <a:latin typeface="Impact" panose="020B0806030902050204" pitchFamily="34" charset="0"/>
              </a:rPr>
              <a:t>hipermetropi</a:t>
            </a:r>
            <a:r>
              <a:rPr lang="en-US" sz="2000" dirty="0" smtClean="0">
                <a:solidFill>
                  <a:srgbClr val="00B050"/>
                </a:solidFill>
                <a:latin typeface="Impact" panose="020B0806030902050204" pitchFamily="34" charset="0"/>
              </a:rPr>
              <a:t>:</a:t>
            </a:r>
            <a:endParaRPr lang="en-US" sz="2000" dirty="0" smtClean="0">
              <a:solidFill>
                <a:srgbClr val="00B050"/>
              </a:solidFill>
              <a:latin typeface="Impact" panose="020B0806030902050204" pitchFamily="34" charset="0"/>
            </a:endParaRPr>
          </a:p>
          <a:p>
            <a:r>
              <a:rPr lang="en-US" sz="1600" dirty="0" smtClean="0">
                <a:latin typeface="Philosopher" panose="02000503000000020004" pitchFamily="2" charset="0"/>
              </a:rPr>
              <a:t>Agar </a:t>
            </a:r>
            <a:r>
              <a:rPr lang="en-US" sz="1600" dirty="0" err="1" smtClean="0">
                <a:latin typeface="Philosopher" panose="02000503000000020004" pitchFamily="2" charset="0"/>
              </a:rPr>
              <a:t>penglihatan</a:t>
            </a:r>
            <a:r>
              <a:rPr lang="en-US" sz="1600" dirty="0" smtClean="0">
                <a:latin typeface="Philosopher" panose="02000503000000020004" pitchFamily="2" charset="0"/>
              </a:rPr>
              <a:t> </a:t>
            </a:r>
            <a:r>
              <a:rPr lang="en-US" sz="1600" dirty="0" err="1" smtClean="0">
                <a:latin typeface="Philosopher" panose="02000503000000020004" pitchFamily="2" charset="0"/>
              </a:rPr>
              <a:t>mata</a:t>
            </a:r>
            <a:r>
              <a:rPr lang="en-US" sz="1600" dirty="0" smtClean="0">
                <a:latin typeface="Philosopher" panose="02000503000000020004" pitchFamily="2" charset="0"/>
              </a:rPr>
              <a:t> </a:t>
            </a:r>
            <a:r>
              <a:rPr lang="en-US" sz="1600" dirty="0" err="1" smtClean="0">
                <a:latin typeface="Philosopher" panose="02000503000000020004" pitchFamily="2" charset="0"/>
              </a:rPr>
              <a:t>menjadi</a:t>
            </a:r>
            <a:r>
              <a:rPr lang="en-US" sz="1600" dirty="0" smtClean="0">
                <a:latin typeface="Philosopher" panose="02000503000000020004" pitchFamily="2" charset="0"/>
              </a:rPr>
              <a:t> </a:t>
            </a:r>
            <a:r>
              <a:rPr lang="en-US" sz="1600" dirty="0" err="1" smtClean="0">
                <a:latin typeface="Philosopher" panose="02000503000000020004" pitchFamily="2" charset="0"/>
              </a:rPr>
              <a:t>jelas</a:t>
            </a:r>
            <a:r>
              <a:rPr lang="en-US" sz="1600" dirty="0" smtClean="0">
                <a:latin typeface="Philosopher" panose="02000503000000020004" pitchFamily="2" charset="0"/>
              </a:rPr>
              <a:t>, </a:t>
            </a:r>
            <a:r>
              <a:rPr lang="en-US" sz="1600" dirty="0" err="1" smtClean="0">
                <a:latin typeface="Philosopher" panose="02000503000000020004" pitchFamily="2" charset="0"/>
              </a:rPr>
              <a:t>harus</a:t>
            </a:r>
            <a:r>
              <a:rPr lang="en-US" sz="1600" dirty="0" smtClean="0">
                <a:latin typeface="Philosopher" panose="02000503000000020004" pitchFamily="2" charset="0"/>
              </a:rPr>
              <a:t> </a:t>
            </a:r>
            <a:r>
              <a:rPr lang="en-US" sz="1600" dirty="0" err="1" smtClean="0">
                <a:latin typeface="Philosopher" panose="02000503000000020004" pitchFamily="2" charset="0"/>
              </a:rPr>
              <a:t>dibantu</a:t>
            </a:r>
            <a:r>
              <a:rPr lang="en-US" sz="1600" dirty="0" smtClean="0">
                <a:latin typeface="Philosopher" panose="02000503000000020004" pitchFamily="2" charset="0"/>
              </a:rPr>
              <a:t> </a:t>
            </a:r>
            <a:r>
              <a:rPr lang="en-US" sz="1600" dirty="0" err="1" smtClean="0">
                <a:latin typeface="Philosopher" panose="02000503000000020004" pitchFamily="2" charset="0"/>
              </a:rPr>
              <a:t>dengan</a:t>
            </a:r>
            <a:r>
              <a:rPr lang="en-US" sz="1600" dirty="0" smtClean="0">
                <a:latin typeface="Philosopher" panose="02000503000000020004" pitchFamily="2" charset="0"/>
              </a:rPr>
              <a:t> </a:t>
            </a:r>
            <a:r>
              <a:rPr lang="en-US" sz="1600" dirty="0" err="1" smtClean="0">
                <a:latin typeface="Philosopher" panose="02000503000000020004" pitchFamily="2" charset="0"/>
              </a:rPr>
              <a:t>menggunakan</a:t>
            </a:r>
            <a:r>
              <a:rPr lang="en-US" sz="1600" dirty="0" smtClean="0">
                <a:latin typeface="Philosopher" panose="02000503000000020004" pitchFamily="2" charset="0"/>
              </a:rPr>
              <a:t> </a:t>
            </a:r>
            <a:endParaRPr lang="en-US" sz="1600" dirty="0" smtClean="0">
              <a:latin typeface="Philosopher" panose="02000503000000020004" pitchFamily="2" charset="0"/>
            </a:endParaRPr>
          </a:p>
          <a:p>
            <a:r>
              <a:rPr lang="en-US" sz="1600" dirty="0" err="1" smtClean="0">
                <a:latin typeface="Philosopher" panose="02000503000000020004" pitchFamily="2" charset="0"/>
              </a:rPr>
              <a:t>kacamata</a:t>
            </a:r>
            <a:r>
              <a:rPr lang="en-US" sz="1600" dirty="0" smtClean="0">
                <a:latin typeface="Philosopher" panose="02000503000000020004" pitchFamily="2" charset="0"/>
              </a:rPr>
              <a:t> </a:t>
            </a:r>
            <a:r>
              <a:rPr lang="en-US" sz="1600" dirty="0" err="1" smtClean="0">
                <a:latin typeface="Philosopher" panose="02000503000000020004" pitchFamily="2" charset="0"/>
              </a:rPr>
              <a:t>berlensa</a:t>
            </a:r>
            <a:r>
              <a:rPr lang="en-US" sz="1600" dirty="0" smtClean="0">
                <a:latin typeface="Philosopher" panose="02000503000000020004" pitchFamily="2" charset="0"/>
              </a:rPr>
              <a:t> </a:t>
            </a:r>
            <a:r>
              <a:rPr lang="en-US" sz="1600" dirty="0" err="1" smtClean="0">
                <a:latin typeface="Philosopher" panose="02000503000000020004" pitchFamily="2" charset="0"/>
              </a:rPr>
              <a:t>positif</a:t>
            </a:r>
            <a:r>
              <a:rPr lang="en-US" sz="1600" dirty="0" smtClean="0">
                <a:latin typeface="Philosopher" panose="02000503000000020004" pitchFamily="2" charset="0"/>
              </a:rPr>
              <a:t> (</a:t>
            </a:r>
            <a:r>
              <a:rPr lang="en-US" sz="1600" dirty="0" err="1" smtClean="0">
                <a:latin typeface="Philosopher" panose="02000503000000020004" pitchFamily="2" charset="0"/>
              </a:rPr>
              <a:t>lensa</a:t>
            </a:r>
            <a:r>
              <a:rPr lang="en-US" sz="1600" dirty="0" smtClean="0">
                <a:latin typeface="Philosopher" panose="02000503000000020004" pitchFamily="2" charset="0"/>
              </a:rPr>
              <a:t> </a:t>
            </a:r>
            <a:r>
              <a:rPr lang="en-US" sz="1600" dirty="0" err="1" smtClean="0">
                <a:latin typeface="Philosopher" panose="02000503000000020004" pitchFamily="2" charset="0"/>
              </a:rPr>
              <a:t>cembung</a:t>
            </a:r>
            <a:r>
              <a:rPr lang="en-US" sz="1600" dirty="0" smtClean="0">
                <a:latin typeface="Philosopher" panose="02000503000000020004" pitchFamily="2" charset="0"/>
              </a:rPr>
              <a:t>)</a:t>
            </a:r>
            <a:endParaRPr lang="en-US" sz="1600" dirty="0">
              <a:latin typeface="Philosopher" panose="02000503000000020004" pitchFamily="2"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42280" y="670441"/>
            <a:ext cx="4719527" cy="3634740"/>
          </a:xfrm>
          <a:prstGeom prst="rect">
            <a:avLst/>
          </a:prstGeom>
        </p:spPr>
      </p:pic>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550"/>
        <p:cNvGrpSpPr/>
        <p:nvPr/>
      </p:nvGrpSpPr>
      <p:grpSpPr>
        <a:xfrm>
          <a:off x="0" y="0"/>
          <a:ext cx="0" cy="0"/>
          <a:chOff x="0" y="0"/>
          <a:chExt cx="0" cy="0"/>
        </a:xfrm>
      </p:grpSpPr>
      <p:sp>
        <p:nvSpPr>
          <p:cNvPr id="551" name="Google Shape;551;p32"/>
          <p:cNvSpPr/>
          <p:nvPr/>
        </p:nvSpPr>
        <p:spPr>
          <a:xfrm>
            <a:off x="5076400" y="851275"/>
            <a:ext cx="2598600" cy="3441000"/>
          </a:xfrm>
          <a:prstGeom prst="rect">
            <a:avLst/>
          </a:prstGeom>
          <a:noFill/>
          <a:ln>
            <a:noFill/>
          </a:ln>
        </p:spPr>
        <p:txBody>
          <a:bodyPr spcFirstLastPara="1" wrap="square" lIns="91425" tIns="91425" rIns="91425" bIns="91425" anchor="ctr" anchorCtr="0">
            <a:noAutofit/>
          </a:bodyPr>
          <a:lstStyle/>
          <a:p>
            <a:r>
              <a:rPr lang="en-US" dirty="0" err="1" smtClean="0">
                <a:latin typeface="Philosopher" panose="02000503000000020004" pitchFamily="2" charset="0"/>
              </a:rPr>
              <a:t>Tanda</a:t>
            </a:r>
            <a:r>
              <a:rPr lang="en-US" dirty="0" smtClean="0">
                <a:latin typeface="Philosopher" panose="02000503000000020004" pitchFamily="2" charset="0"/>
              </a:rPr>
              <a:t> </a:t>
            </a:r>
            <a:r>
              <a:rPr lang="en-US" dirty="0" err="1" smtClean="0">
                <a:latin typeface="Philosopher" panose="02000503000000020004" pitchFamily="2" charset="0"/>
              </a:rPr>
              <a:t>dan</a:t>
            </a:r>
            <a:r>
              <a:rPr lang="en-US" dirty="0" smtClean="0">
                <a:latin typeface="Philosopher" panose="02000503000000020004" pitchFamily="2" charset="0"/>
              </a:rPr>
              <a:t> </a:t>
            </a:r>
            <a:r>
              <a:rPr lang="en-US" dirty="0" err="1" smtClean="0">
                <a:latin typeface="Philosopher" panose="02000503000000020004" pitchFamily="2" charset="0"/>
              </a:rPr>
              <a:t>gejala</a:t>
            </a:r>
            <a:r>
              <a:rPr lang="en-US" dirty="0" smtClean="0">
                <a:latin typeface="Philosopher" panose="02000503000000020004" pitchFamily="2" charset="0"/>
              </a:rPr>
              <a:t> </a:t>
            </a:r>
            <a:r>
              <a:rPr lang="en-US" dirty="0" err="1" smtClean="0">
                <a:latin typeface="Philosopher" panose="02000503000000020004" pitchFamily="2" charset="0"/>
              </a:rPr>
              <a:t>miopi</a:t>
            </a:r>
            <a:r>
              <a:rPr lang="en-US" dirty="0" smtClean="0">
                <a:latin typeface="Philosopher" panose="02000503000000020004" pitchFamily="2" charset="0"/>
              </a:rPr>
              <a:t> </a:t>
            </a:r>
            <a:r>
              <a:rPr lang="en-US" dirty="0" err="1" smtClean="0">
                <a:latin typeface="Philosopher" panose="02000503000000020004" pitchFamily="2" charset="0"/>
              </a:rPr>
              <a:t>pada</a:t>
            </a:r>
            <a:r>
              <a:rPr lang="en-US" dirty="0" smtClean="0">
                <a:latin typeface="Philosopher" panose="02000503000000020004" pitchFamily="2" charset="0"/>
              </a:rPr>
              <a:t> </a:t>
            </a:r>
            <a:r>
              <a:rPr lang="en-US" dirty="0" err="1" smtClean="0">
                <a:latin typeface="Philosopher" panose="02000503000000020004" pitchFamily="2" charset="0"/>
              </a:rPr>
              <a:t>anak</a:t>
            </a:r>
            <a:r>
              <a:rPr lang="en-US" dirty="0" smtClean="0">
                <a:latin typeface="Philosopher" panose="02000503000000020004" pitchFamily="2" charset="0"/>
              </a:rPr>
              <a:t>:</a:t>
            </a:r>
            <a:endParaRPr lang="en-US" dirty="0" smtClean="0">
              <a:latin typeface="Philosopher" panose="02000503000000020004" pitchFamily="2" charset="0"/>
            </a:endParaRPr>
          </a:p>
          <a:p>
            <a:pPr marL="285750" indent="-285750">
              <a:buFont typeface="Arial" panose="020B0604020202020204" pitchFamily="34" charset="0"/>
              <a:buChar char="•"/>
            </a:pPr>
            <a:r>
              <a:rPr lang="en-US" dirty="0" smtClean="0">
                <a:latin typeface="Philosopher" panose="02000503000000020004" pitchFamily="2" charset="0"/>
              </a:rPr>
              <a:t>Terus-</a:t>
            </a:r>
            <a:r>
              <a:rPr lang="en-US" dirty="0" err="1" smtClean="0">
                <a:latin typeface="Philosopher" panose="02000503000000020004" pitchFamily="2" charset="0"/>
              </a:rPr>
              <a:t>menerus</a:t>
            </a:r>
            <a:r>
              <a:rPr lang="en-US" dirty="0" smtClean="0">
                <a:latin typeface="Philosopher" panose="02000503000000020004" pitchFamily="2" charset="0"/>
              </a:rPr>
              <a:t> </a:t>
            </a:r>
            <a:r>
              <a:rPr lang="en-US" dirty="0" err="1">
                <a:latin typeface="Philosopher" panose="02000503000000020004" pitchFamily="2" charset="0"/>
              </a:rPr>
              <a:t>menyipitkan</a:t>
            </a:r>
            <a:r>
              <a:rPr lang="en-US" dirty="0">
                <a:latin typeface="Philosopher" panose="02000503000000020004" pitchFamily="2" charset="0"/>
              </a:rPr>
              <a:t> </a:t>
            </a:r>
            <a:r>
              <a:rPr lang="en-US" dirty="0" err="1" smtClean="0">
                <a:latin typeface="Philosopher" panose="02000503000000020004" pitchFamily="2" charset="0"/>
              </a:rPr>
              <a:t>mata</a:t>
            </a:r>
            <a:endParaRPr lang="en-US" dirty="0">
              <a:latin typeface="Philosopher" panose="02000503000000020004" pitchFamily="2" charset="0"/>
            </a:endParaRPr>
          </a:p>
          <a:p>
            <a:pPr marL="285750" indent="-285750">
              <a:buFont typeface="Arial" panose="020B0604020202020204" pitchFamily="34" charset="0"/>
              <a:buChar char="•"/>
            </a:pPr>
            <a:r>
              <a:rPr lang="en-US" dirty="0" err="1" smtClean="0">
                <a:latin typeface="Philosopher" panose="02000503000000020004" pitchFamily="2" charset="0"/>
              </a:rPr>
              <a:t>Harus</a:t>
            </a:r>
            <a:r>
              <a:rPr lang="en-US" dirty="0" smtClean="0">
                <a:latin typeface="Philosopher" panose="02000503000000020004" pitchFamily="2" charset="0"/>
              </a:rPr>
              <a:t> </a:t>
            </a:r>
            <a:r>
              <a:rPr lang="en-US" dirty="0">
                <a:latin typeface="Philosopher" panose="02000503000000020004" pitchFamily="2" charset="0"/>
              </a:rPr>
              <a:t>duduk </a:t>
            </a:r>
            <a:r>
              <a:rPr lang="en-US" dirty="0" err="1">
                <a:latin typeface="Philosopher" panose="02000503000000020004" pitchFamily="2" charset="0"/>
              </a:rPr>
              <a:t>lebih</a:t>
            </a:r>
            <a:r>
              <a:rPr lang="en-US" dirty="0">
                <a:latin typeface="Philosopher" panose="02000503000000020004" pitchFamily="2" charset="0"/>
              </a:rPr>
              <a:t> </a:t>
            </a:r>
            <a:r>
              <a:rPr lang="en-US" dirty="0" err="1">
                <a:latin typeface="Philosopher" panose="02000503000000020004" pitchFamily="2" charset="0"/>
              </a:rPr>
              <a:t>dekat</a:t>
            </a:r>
            <a:r>
              <a:rPr lang="en-US" dirty="0">
                <a:latin typeface="Philosopher" panose="02000503000000020004" pitchFamily="2" charset="0"/>
              </a:rPr>
              <a:t> </a:t>
            </a:r>
            <a:r>
              <a:rPr lang="en-US" dirty="0" err="1">
                <a:latin typeface="Philosopher" panose="02000503000000020004" pitchFamily="2" charset="0"/>
              </a:rPr>
              <a:t>dengan</a:t>
            </a:r>
            <a:r>
              <a:rPr lang="en-US" dirty="0">
                <a:latin typeface="Philosopher" panose="02000503000000020004" pitchFamily="2" charset="0"/>
              </a:rPr>
              <a:t> </a:t>
            </a:r>
            <a:r>
              <a:rPr lang="en-US" dirty="0" err="1">
                <a:latin typeface="Philosopher" panose="02000503000000020004" pitchFamily="2" charset="0"/>
              </a:rPr>
              <a:t>televisi</a:t>
            </a:r>
            <a:r>
              <a:rPr lang="en-US" dirty="0">
                <a:latin typeface="Philosopher" panose="02000503000000020004" pitchFamily="2" charset="0"/>
              </a:rPr>
              <a:t>, </a:t>
            </a:r>
            <a:r>
              <a:rPr lang="en-US" dirty="0" err="1">
                <a:latin typeface="Philosopher" panose="02000503000000020004" pitchFamily="2" charset="0"/>
              </a:rPr>
              <a:t>layar</a:t>
            </a:r>
            <a:r>
              <a:rPr lang="en-US" dirty="0">
                <a:latin typeface="Philosopher" panose="02000503000000020004" pitchFamily="2" charset="0"/>
              </a:rPr>
              <a:t> </a:t>
            </a:r>
            <a:r>
              <a:rPr lang="en-US" dirty="0" err="1">
                <a:latin typeface="Philosopher" panose="02000503000000020004" pitchFamily="2" charset="0"/>
              </a:rPr>
              <a:t>lebar</a:t>
            </a:r>
            <a:r>
              <a:rPr lang="en-US" dirty="0">
                <a:latin typeface="Philosopher" panose="02000503000000020004" pitchFamily="2" charset="0"/>
              </a:rPr>
              <a:t>, </a:t>
            </a:r>
            <a:r>
              <a:rPr lang="en-US" dirty="0" err="1">
                <a:latin typeface="Philosopher" panose="02000503000000020004" pitchFamily="2" charset="0"/>
              </a:rPr>
              <a:t>atau</a:t>
            </a:r>
            <a:r>
              <a:rPr lang="en-US" dirty="0">
                <a:latin typeface="Philosopher" panose="02000503000000020004" pitchFamily="2" charset="0"/>
              </a:rPr>
              <a:t> di </a:t>
            </a:r>
            <a:r>
              <a:rPr lang="en-US" dirty="0" err="1">
                <a:latin typeface="Philosopher" panose="02000503000000020004" pitchFamily="2" charset="0"/>
              </a:rPr>
              <a:t>depan</a:t>
            </a:r>
            <a:r>
              <a:rPr lang="en-US" dirty="0">
                <a:latin typeface="Philosopher" panose="02000503000000020004" pitchFamily="2" charset="0"/>
              </a:rPr>
              <a:t> </a:t>
            </a:r>
            <a:r>
              <a:rPr lang="en-US" dirty="0" err="1" smtClean="0">
                <a:latin typeface="Philosopher" panose="02000503000000020004" pitchFamily="2" charset="0"/>
              </a:rPr>
              <a:t>kelas</a:t>
            </a:r>
            <a:endParaRPr lang="en-US" dirty="0">
              <a:latin typeface="Philosopher" panose="02000503000000020004" pitchFamily="2" charset="0"/>
            </a:endParaRPr>
          </a:p>
          <a:p>
            <a:pPr marL="285750" indent="-285750">
              <a:buFont typeface="Arial" panose="020B0604020202020204" pitchFamily="34" charset="0"/>
              <a:buChar char="•"/>
            </a:pPr>
            <a:r>
              <a:rPr lang="en-US" dirty="0" err="1" smtClean="0">
                <a:latin typeface="Philosopher" panose="02000503000000020004" pitchFamily="2" charset="0"/>
              </a:rPr>
              <a:t>Tampak</a:t>
            </a:r>
            <a:r>
              <a:rPr lang="en-US" dirty="0" smtClean="0">
                <a:latin typeface="Philosopher" panose="02000503000000020004" pitchFamily="2" charset="0"/>
              </a:rPr>
              <a:t> </a:t>
            </a:r>
            <a:r>
              <a:rPr lang="en-US" dirty="0" err="1">
                <a:latin typeface="Philosopher" panose="02000503000000020004" pitchFamily="2" charset="0"/>
              </a:rPr>
              <a:t>tidak</a:t>
            </a:r>
            <a:r>
              <a:rPr lang="en-US" dirty="0">
                <a:latin typeface="Philosopher" panose="02000503000000020004" pitchFamily="2" charset="0"/>
              </a:rPr>
              <a:t> </a:t>
            </a:r>
            <a:r>
              <a:rPr lang="en-US" dirty="0" err="1">
                <a:latin typeface="Philosopher" panose="02000503000000020004" pitchFamily="2" charset="0"/>
              </a:rPr>
              <a:t>menyadari</a:t>
            </a:r>
            <a:r>
              <a:rPr lang="en-US" dirty="0">
                <a:latin typeface="Philosopher" panose="02000503000000020004" pitchFamily="2" charset="0"/>
              </a:rPr>
              <a:t> </a:t>
            </a:r>
            <a:r>
              <a:rPr lang="en-US" dirty="0" err="1">
                <a:latin typeface="Philosopher" panose="02000503000000020004" pitchFamily="2" charset="0"/>
              </a:rPr>
              <a:t>adanya</a:t>
            </a:r>
            <a:r>
              <a:rPr lang="en-US" dirty="0">
                <a:latin typeface="Philosopher" panose="02000503000000020004" pitchFamily="2" charset="0"/>
              </a:rPr>
              <a:t> </a:t>
            </a:r>
            <a:r>
              <a:rPr lang="en-US" dirty="0" err="1">
                <a:latin typeface="Philosopher" panose="02000503000000020004" pitchFamily="2" charset="0"/>
              </a:rPr>
              <a:t>benda</a:t>
            </a:r>
            <a:r>
              <a:rPr lang="en-US" dirty="0">
                <a:latin typeface="Philosopher" panose="02000503000000020004" pitchFamily="2" charset="0"/>
              </a:rPr>
              <a:t> </a:t>
            </a:r>
            <a:r>
              <a:rPr lang="en-US" dirty="0" err="1" smtClean="0">
                <a:latin typeface="Philosopher" panose="02000503000000020004" pitchFamily="2" charset="0"/>
              </a:rPr>
              <a:t>jauh</a:t>
            </a:r>
            <a:endParaRPr lang="en-US" dirty="0">
              <a:latin typeface="Philosopher" panose="02000503000000020004" pitchFamily="2" charset="0"/>
            </a:endParaRPr>
          </a:p>
          <a:p>
            <a:pPr marL="285750" indent="-285750">
              <a:buFont typeface="Arial" panose="020B0604020202020204" pitchFamily="34" charset="0"/>
              <a:buChar char="•"/>
            </a:pPr>
            <a:r>
              <a:rPr lang="en-US" dirty="0" err="1" smtClean="0">
                <a:latin typeface="Philosopher" panose="02000503000000020004" pitchFamily="2" charset="0"/>
              </a:rPr>
              <a:t>Mengedipkan</a:t>
            </a:r>
            <a:r>
              <a:rPr lang="en-US" dirty="0" smtClean="0">
                <a:latin typeface="Philosopher" panose="02000503000000020004" pitchFamily="2" charset="0"/>
              </a:rPr>
              <a:t> </a:t>
            </a:r>
            <a:r>
              <a:rPr lang="en-US" dirty="0" err="1">
                <a:latin typeface="Philosopher" panose="02000503000000020004" pitchFamily="2" charset="0"/>
              </a:rPr>
              <a:t>mata</a:t>
            </a:r>
            <a:r>
              <a:rPr lang="en-US" dirty="0">
                <a:latin typeface="Philosopher" panose="02000503000000020004" pitchFamily="2" charset="0"/>
              </a:rPr>
              <a:t> </a:t>
            </a:r>
            <a:r>
              <a:rPr lang="en-US" dirty="0" err="1">
                <a:latin typeface="Philosopher" panose="02000503000000020004" pitchFamily="2" charset="0"/>
              </a:rPr>
              <a:t>secara</a:t>
            </a:r>
            <a:r>
              <a:rPr lang="en-US" dirty="0">
                <a:latin typeface="Philosopher" panose="02000503000000020004" pitchFamily="2" charset="0"/>
              </a:rPr>
              <a:t> </a:t>
            </a:r>
            <a:r>
              <a:rPr lang="en-US" dirty="0" err="1" smtClean="0">
                <a:latin typeface="Philosopher" panose="02000503000000020004" pitchFamily="2" charset="0"/>
              </a:rPr>
              <a:t>berlebihan</a:t>
            </a:r>
            <a:endParaRPr lang="en-US" dirty="0">
              <a:latin typeface="Philosopher" panose="02000503000000020004" pitchFamily="2" charset="0"/>
            </a:endParaRPr>
          </a:p>
          <a:p>
            <a:pPr marL="285750" indent="-285750">
              <a:buFont typeface="Arial" panose="020B0604020202020204" pitchFamily="34" charset="0"/>
              <a:buChar char="•"/>
            </a:pPr>
            <a:r>
              <a:rPr lang="en-US" dirty="0" smtClean="0">
                <a:latin typeface="Philosopher" panose="02000503000000020004" pitchFamily="2" charset="0"/>
              </a:rPr>
              <a:t>Terus </a:t>
            </a:r>
            <a:r>
              <a:rPr lang="en-US" dirty="0" err="1">
                <a:latin typeface="Philosopher" panose="02000503000000020004" pitchFamily="2" charset="0"/>
              </a:rPr>
              <a:t>menggosok</a:t>
            </a:r>
            <a:r>
              <a:rPr lang="en-US" dirty="0">
                <a:latin typeface="Philosopher" panose="02000503000000020004" pitchFamily="2" charset="0"/>
              </a:rPr>
              <a:t> </a:t>
            </a:r>
            <a:r>
              <a:rPr lang="en-US" dirty="0" err="1">
                <a:latin typeface="Philosopher" panose="02000503000000020004" pitchFamily="2" charset="0"/>
              </a:rPr>
              <a:t>mata</a:t>
            </a:r>
            <a:r>
              <a:rPr lang="en-US" dirty="0">
                <a:latin typeface="Philosopher" panose="02000503000000020004" pitchFamily="2" charset="0"/>
              </a:rPr>
              <a:t>.</a:t>
            </a:r>
            <a:endParaRPr lang="en-US" dirty="0">
              <a:latin typeface="Philosopher" panose="02000503000000020004" pitchFamily="2" charset="0"/>
            </a:endParaRPr>
          </a:p>
        </p:txBody>
      </p:sp>
      <p:sp>
        <p:nvSpPr>
          <p:cNvPr id="552" name="Google Shape;552;p32"/>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solidFill>
                  <a:srgbClr val="FFFFFF"/>
                </a:solidFill>
              </a:rPr>
            </a:fld>
            <a:endParaRPr>
              <a:solidFill>
                <a:srgbClr val="FFFFFF"/>
              </a:solidFill>
            </a:endParaRPr>
          </a:p>
        </p:txBody>
      </p:sp>
      <p:grpSp>
        <p:nvGrpSpPr>
          <p:cNvPr id="553" name="Google Shape;553;p32"/>
          <p:cNvGrpSpPr/>
          <p:nvPr/>
        </p:nvGrpSpPr>
        <p:grpSpPr>
          <a:xfrm>
            <a:off x="5011702" y="465959"/>
            <a:ext cx="2736410" cy="4222433"/>
            <a:chOff x="2112475" y="238125"/>
            <a:chExt cx="3395050" cy="5238750"/>
          </a:xfrm>
        </p:grpSpPr>
        <p:sp>
          <p:nvSpPr>
            <p:cNvPr id="554" name="Google Shape;554;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 name="Google Shape;558;p32"/>
          <p:cNvSpPr txBox="1"/>
          <p:nvPr/>
        </p:nvSpPr>
        <p:spPr>
          <a:xfrm>
            <a:off x="411989" y="1954092"/>
            <a:ext cx="3280800" cy="123536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8FF1ED"/>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1pPr>
            <a:lvl2pPr marL="914400" marR="0" lvl="1" indent="-381000" algn="l" rtl="0">
              <a:lnSpc>
                <a:spcPct val="100000"/>
              </a:lnSpc>
              <a:spcBef>
                <a:spcPts val="0"/>
              </a:spcBef>
              <a:spcAft>
                <a:spcPts val="0"/>
              </a:spcAft>
              <a:buClr>
                <a:srgbClr val="FE65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2pPr>
            <a:lvl3pPr marL="1371600" marR="0" lvl="2" indent="-381000" algn="l" rtl="0">
              <a:lnSpc>
                <a:spcPct val="100000"/>
              </a:lnSpc>
              <a:spcBef>
                <a:spcPts val="0"/>
              </a:spcBef>
              <a:spcAft>
                <a:spcPts val="0"/>
              </a:spcAft>
              <a:buClr>
                <a:srgbClr val="FEB7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3pPr>
            <a:lvl4pPr marL="1828800" marR="0" lvl="3" indent="-381000" algn="l" rtl="0">
              <a:lnSpc>
                <a:spcPct val="100000"/>
              </a:lnSpc>
              <a:spcBef>
                <a:spcPts val="0"/>
              </a:spcBef>
              <a:spcAft>
                <a:spcPts val="0"/>
              </a:spcAft>
              <a:buClr>
                <a:srgbClr val="FFDB5C"/>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4pPr>
            <a:lvl5pPr marL="2286000" marR="0" lvl="4" indent="-381000" algn="l" rtl="0">
              <a:lnSpc>
                <a:spcPct val="100000"/>
              </a:lnSpc>
              <a:spcBef>
                <a:spcPts val="0"/>
              </a:spcBef>
              <a:spcAft>
                <a:spcPts val="0"/>
              </a:spcAft>
              <a:buClr>
                <a:srgbClr val="7B77C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5pPr>
            <a:lvl6pPr marL="2743200" marR="0" lvl="5" indent="-381000" algn="l" rtl="0">
              <a:lnSpc>
                <a:spcPct val="100000"/>
              </a:lnSpc>
              <a:spcBef>
                <a:spcPts val="0"/>
              </a:spcBef>
              <a:spcAft>
                <a:spcPts val="0"/>
              </a:spcAft>
              <a:buClr>
                <a:srgbClr val="4CC3F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6pPr>
            <a:lvl7pPr marL="3200400" marR="0" lvl="6"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7pPr>
            <a:lvl8pPr marL="3657600" marR="0" lvl="7"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8pPr>
            <a:lvl9pPr marL="4114800" marR="0" lvl="8"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9pPr>
          </a:lstStyle>
          <a:p>
            <a:pPr marL="0" indent="0">
              <a:buFont typeface="Roboto Slab Light"/>
              <a:buNone/>
            </a:pPr>
            <a:r>
              <a:rPr lang="en-US" sz="2000" dirty="0" err="1" smtClean="0">
                <a:solidFill>
                  <a:srgbClr val="FF0066"/>
                </a:solidFill>
                <a:latin typeface="Philosopher" panose="02000503000000020004" pitchFamily="2" charset="0"/>
              </a:rPr>
              <a:t>Daya</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tangkap</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mata</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untuk</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melihat</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benda</a:t>
            </a:r>
            <a:r>
              <a:rPr lang="en-US" sz="2000" dirty="0" smtClean="0">
                <a:solidFill>
                  <a:srgbClr val="FF0066"/>
                </a:solidFill>
                <a:latin typeface="Philosopher" panose="02000503000000020004" pitchFamily="2" charset="0"/>
              </a:rPr>
              <a:t> yang </a:t>
            </a:r>
            <a:r>
              <a:rPr lang="en-US" sz="2000" dirty="0" err="1" smtClean="0">
                <a:solidFill>
                  <a:srgbClr val="FF0066"/>
                </a:solidFill>
                <a:latin typeface="Philosopher" panose="02000503000000020004" pitchFamily="2" charset="0"/>
              </a:rPr>
              <a:t>jauh</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kurang</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jelas</a:t>
            </a:r>
            <a:endParaRPr lang="en-US" sz="2000" dirty="0">
              <a:solidFill>
                <a:srgbClr val="FF0066"/>
              </a:solidFill>
              <a:latin typeface="Philosopher" panose="02000503000000020004" pitchFamily="2" charset="0"/>
            </a:endParaRPr>
          </a:p>
        </p:txBody>
      </p:sp>
      <p:sp>
        <p:nvSpPr>
          <p:cNvPr id="11" name="TextBox 10"/>
          <p:cNvSpPr txBox="1"/>
          <p:nvPr/>
        </p:nvSpPr>
        <p:spPr>
          <a:xfrm>
            <a:off x="339018" y="1116632"/>
            <a:ext cx="4737382" cy="1077218"/>
          </a:xfrm>
          <a:prstGeom prst="rect">
            <a:avLst/>
          </a:prstGeom>
          <a:noFill/>
        </p:spPr>
        <p:txBody>
          <a:bodyPr wrap="square" rtlCol="0">
            <a:spAutoFit/>
          </a:bodyPr>
          <a:lstStyle/>
          <a:p>
            <a:r>
              <a:rPr lang="en-US" sz="3200" dirty="0" smtClean="0">
                <a:solidFill>
                  <a:srgbClr val="330F37"/>
                </a:solidFill>
                <a:latin typeface="Broadway" panose="04040905080B02020502" pitchFamily="82" charset="0"/>
                <a:ea typeface="Pacifico"/>
                <a:cs typeface="Pacifico"/>
                <a:sym typeface="Pacifico"/>
              </a:rPr>
              <a:t>Rabun </a:t>
            </a:r>
            <a:r>
              <a:rPr lang="en-US" sz="3200" dirty="0" err="1" smtClean="0">
                <a:solidFill>
                  <a:srgbClr val="330F37"/>
                </a:solidFill>
                <a:latin typeface="Broadway" panose="04040905080B02020502" pitchFamily="82" charset="0"/>
                <a:ea typeface="Pacifico"/>
                <a:cs typeface="Pacifico"/>
                <a:sym typeface="Pacifico"/>
              </a:rPr>
              <a:t>Jauh</a:t>
            </a:r>
            <a:r>
              <a:rPr lang="en-US" sz="3200" dirty="0" smtClean="0">
                <a:solidFill>
                  <a:srgbClr val="330F37"/>
                </a:solidFill>
                <a:latin typeface="Broadway" panose="04040905080B02020502" pitchFamily="82" charset="0"/>
                <a:ea typeface="Pacifico"/>
                <a:cs typeface="Pacifico"/>
                <a:sym typeface="Pacifico"/>
              </a:rPr>
              <a:t> </a:t>
            </a:r>
            <a:endParaRPr lang="en-US" sz="3200" dirty="0" smtClean="0">
              <a:solidFill>
                <a:srgbClr val="330F37"/>
              </a:solidFill>
              <a:latin typeface="Broadway" panose="04040905080B02020502" pitchFamily="82" charset="0"/>
              <a:ea typeface="Pacifico"/>
              <a:cs typeface="Pacifico"/>
              <a:sym typeface="Pacifico"/>
            </a:endParaRPr>
          </a:p>
          <a:p>
            <a:r>
              <a:rPr lang="en-US" sz="3200" dirty="0">
                <a:solidFill>
                  <a:srgbClr val="330F37"/>
                </a:solidFill>
                <a:latin typeface="Broadway" panose="04040905080B02020502" pitchFamily="82" charset="0"/>
                <a:ea typeface="Pacifico"/>
                <a:cs typeface="Pacifico"/>
                <a:sym typeface="Pacifico"/>
              </a:rPr>
              <a:t>	</a:t>
            </a:r>
            <a:r>
              <a:rPr lang="en-US" sz="3200" dirty="0" smtClean="0">
                <a:solidFill>
                  <a:srgbClr val="330F37"/>
                </a:solidFill>
                <a:latin typeface="Broadway" panose="04040905080B02020502" pitchFamily="82" charset="0"/>
                <a:ea typeface="Pacifico"/>
                <a:cs typeface="Pacifico"/>
                <a:sym typeface="Pacifico"/>
              </a:rPr>
              <a:t>(</a:t>
            </a:r>
            <a:r>
              <a:rPr lang="en-US" sz="3200" dirty="0" err="1" smtClean="0">
                <a:solidFill>
                  <a:srgbClr val="330F37"/>
                </a:solidFill>
                <a:latin typeface="Broadway" panose="04040905080B02020502" pitchFamily="82" charset="0"/>
                <a:ea typeface="Pacifico"/>
                <a:cs typeface="Pacifico"/>
                <a:sym typeface="Pacifico"/>
              </a:rPr>
              <a:t>Miopi</a:t>
            </a:r>
            <a:r>
              <a:rPr lang="en-US" sz="3200" dirty="0" smtClean="0">
                <a:solidFill>
                  <a:srgbClr val="330F37"/>
                </a:solidFill>
                <a:latin typeface="Broadway" panose="04040905080B02020502" pitchFamily="82" charset="0"/>
                <a:ea typeface="Pacifico"/>
                <a:cs typeface="Pacifico"/>
                <a:sym typeface="Pacifico"/>
              </a:rPr>
              <a:t>)</a:t>
            </a:r>
            <a:endParaRPr lang="en-US" sz="3200" dirty="0">
              <a:solidFill>
                <a:srgbClr val="330F37"/>
              </a:solidFill>
              <a:latin typeface="Broadway" panose="04040905080B02020502" pitchFamily="82" charset="0"/>
              <a:ea typeface="Pacifico"/>
              <a:cs typeface="Pacifico"/>
              <a:sym typeface="Pacifico"/>
            </a:endParaRPr>
          </a:p>
        </p:txBody>
      </p:sp>
      <p:sp>
        <p:nvSpPr>
          <p:cNvPr id="12" name="Google Shape;551;p32"/>
          <p:cNvSpPr/>
          <p:nvPr/>
        </p:nvSpPr>
        <p:spPr>
          <a:xfrm>
            <a:off x="5076400" y="863136"/>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tx1"/>
              </a:solidFill>
              <a:latin typeface="Poor Richard" panose="02080502050505020702" pitchFamily="18" charset="0"/>
              <a:ea typeface="Roboto Slab Light"/>
              <a:cs typeface="Roboto Slab Light"/>
              <a:sym typeface="Roboto Slab Light"/>
            </a:endParaRPr>
          </a:p>
        </p:txBody>
      </p:sp>
      <p:sp>
        <p:nvSpPr>
          <p:cNvPr id="3" name="TextBox 2"/>
          <p:cNvSpPr txBox="1"/>
          <p:nvPr/>
        </p:nvSpPr>
        <p:spPr>
          <a:xfrm>
            <a:off x="580600" y="3189457"/>
            <a:ext cx="3185160" cy="1077218"/>
          </a:xfrm>
          <a:prstGeom prst="rect">
            <a:avLst/>
          </a:prstGeom>
          <a:noFill/>
        </p:spPr>
        <p:txBody>
          <a:bodyPr wrap="square" rtlCol="0">
            <a:spAutoFit/>
          </a:bodyPr>
          <a:lstStyle/>
          <a:p>
            <a:r>
              <a:rPr lang="sv-SE" sz="1600" dirty="0">
                <a:solidFill>
                  <a:schemeClr val="tx1"/>
                </a:solidFill>
                <a:latin typeface="Poor Richard" panose="02080502050505020702" pitchFamily="18" charset="0"/>
                <a:ea typeface="Roboto Slab Light"/>
                <a:cs typeface="Roboto Slab Light"/>
                <a:sym typeface="Roboto Slab Light"/>
              </a:rPr>
              <a:t>Miopi memiliki titik jauh terbatas di depan matanya, sehingga benda yang jauh dari mata jatuh di depan retina</a:t>
            </a:r>
            <a:endParaRPr lang="sv-SE" sz="1600" dirty="0">
              <a:solidFill>
                <a:schemeClr val="tx1"/>
              </a:solidFill>
              <a:latin typeface="Poor Richard" panose="02080502050505020702" pitchFamily="18" charset="0"/>
              <a:ea typeface="Roboto Slab Light"/>
              <a:cs typeface="Roboto Slab Light"/>
              <a:sym typeface="Roboto Slab Light"/>
            </a:endParaRPr>
          </a:p>
          <a:p>
            <a:endParaRPr lang="en-US" sz="1600"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
        <p:nvSpPr>
          <p:cNvPr id="3" name="TextBox 2"/>
          <p:cNvSpPr txBox="1"/>
          <p:nvPr/>
        </p:nvSpPr>
        <p:spPr>
          <a:xfrm>
            <a:off x="259081" y="1341120"/>
            <a:ext cx="3230879" cy="1384995"/>
          </a:xfrm>
          <a:prstGeom prst="rect">
            <a:avLst/>
          </a:prstGeom>
          <a:noFill/>
        </p:spPr>
        <p:txBody>
          <a:bodyPr wrap="square" rtlCol="0">
            <a:spAutoFit/>
          </a:bodyPr>
          <a:lstStyle/>
          <a:p>
            <a:r>
              <a:rPr lang="en-US" sz="2000" dirty="0" smtClean="0">
                <a:solidFill>
                  <a:srgbClr val="00B050"/>
                </a:solidFill>
                <a:latin typeface="Impact" panose="020B0806030902050204" pitchFamily="34" charset="0"/>
              </a:rPr>
              <a:t>Cara </a:t>
            </a:r>
            <a:r>
              <a:rPr lang="en-US" sz="2000" dirty="0" err="1" smtClean="0">
                <a:solidFill>
                  <a:srgbClr val="00B050"/>
                </a:solidFill>
                <a:latin typeface="Impact" panose="020B0806030902050204" pitchFamily="34" charset="0"/>
              </a:rPr>
              <a:t>mengatasi</a:t>
            </a:r>
            <a:r>
              <a:rPr lang="en-US" sz="2000" dirty="0" smtClean="0">
                <a:solidFill>
                  <a:srgbClr val="00B050"/>
                </a:solidFill>
                <a:latin typeface="Impact" panose="020B0806030902050204" pitchFamily="34" charset="0"/>
              </a:rPr>
              <a:t> </a:t>
            </a:r>
            <a:r>
              <a:rPr lang="en-US" sz="2000" dirty="0" err="1" smtClean="0">
                <a:solidFill>
                  <a:srgbClr val="00B050"/>
                </a:solidFill>
                <a:latin typeface="Impact" panose="020B0806030902050204" pitchFamily="34" charset="0"/>
              </a:rPr>
              <a:t>miopi</a:t>
            </a:r>
            <a:r>
              <a:rPr lang="en-US" sz="2000" dirty="0" smtClean="0">
                <a:solidFill>
                  <a:srgbClr val="00B050"/>
                </a:solidFill>
                <a:latin typeface="Impact" panose="020B0806030902050204" pitchFamily="34" charset="0"/>
              </a:rPr>
              <a:t>:</a:t>
            </a:r>
            <a:endParaRPr lang="en-US" sz="2000" dirty="0" smtClean="0">
              <a:solidFill>
                <a:srgbClr val="00B050"/>
              </a:solidFill>
              <a:latin typeface="Impact" panose="020B0806030902050204" pitchFamily="34" charset="0"/>
            </a:endParaRPr>
          </a:p>
          <a:p>
            <a:r>
              <a:rPr lang="en-US" sz="1600" dirty="0" smtClean="0">
                <a:latin typeface="Philosopher" panose="02000503000000020004" pitchFamily="2" charset="0"/>
              </a:rPr>
              <a:t>Agar </a:t>
            </a:r>
            <a:r>
              <a:rPr lang="en-US" sz="1600" dirty="0" err="1" smtClean="0">
                <a:latin typeface="Philosopher" panose="02000503000000020004" pitchFamily="2" charset="0"/>
              </a:rPr>
              <a:t>penglihatan</a:t>
            </a:r>
            <a:r>
              <a:rPr lang="en-US" sz="1600" dirty="0" smtClean="0">
                <a:latin typeface="Philosopher" panose="02000503000000020004" pitchFamily="2" charset="0"/>
              </a:rPr>
              <a:t> </a:t>
            </a:r>
            <a:r>
              <a:rPr lang="en-US" sz="1600" dirty="0" err="1" smtClean="0">
                <a:latin typeface="Philosopher" panose="02000503000000020004" pitchFamily="2" charset="0"/>
              </a:rPr>
              <a:t>mata</a:t>
            </a:r>
            <a:r>
              <a:rPr lang="en-US" sz="1600" dirty="0" smtClean="0">
                <a:latin typeface="Philosopher" panose="02000503000000020004" pitchFamily="2" charset="0"/>
              </a:rPr>
              <a:t> </a:t>
            </a:r>
            <a:r>
              <a:rPr lang="en-US" sz="1600" dirty="0" err="1" smtClean="0">
                <a:latin typeface="Philosopher" panose="02000503000000020004" pitchFamily="2" charset="0"/>
              </a:rPr>
              <a:t>menjadi</a:t>
            </a:r>
            <a:r>
              <a:rPr lang="en-US" sz="1600" dirty="0" smtClean="0">
                <a:latin typeface="Philosopher" panose="02000503000000020004" pitchFamily="2" charset="0"/>
              </a:rPr>
              <a:t> </a:t>
            </a:r>
            <a:r>
              <a:rPr lang="en-US" sz="1600" dirty="0" err="1" smtClean="0">
                <a:latin typeface="Philosopher" panose="02000503000000020004" pitchFamily="2" charset="0"/>
              </a:rPr>
              <a:t>jelas</a:t>
            </a:r>
            <a:r>
              <a:rPr lang="en-US" sz="1600" dirty="0" smtClean="0">
                <a:latin typeface="Philosopher" panose="02000503000000020004" pitchFamily="2" charset="0"/>
              </a:rPr>
              <a:t>, </a:t>
            </a:r>
            <a:r>
              <a:rPr lang="en-US" sz="1600" dirty="0" err="1" smtClean="0">
                <a:latin typeface="Philosopher" panose="02000503000000020004" pitchFamily="2" charset="0"/>
              </a:rPr>
              <a:t>harus</a:t>
            </a:r>
            <a:r>
              <a:rPr lang="en-US" sz="1600" dirty="0" smtClean="0">
                <a:latin typeface="Philosopher" panose="02000503000000020004" pitchFamily="2" charset="0"/>
              </a:rPr>
              <a:t> </a:t>
            </a:r>
            <a:r>
              <a:rPr lang="en-US" sz="1600" dirty="0" err="1" smtClean="0">
                <a:latin typeface="Philosopher" panose="02000503000000020004" pitchFamily="2" charset="0"/>
              </a:rPr>
              <a:t>dibantu</a:t>
            </a:r>
            <a:r>
              <a:rPr lang="en-US" sz="1600" dirty="0" smtClean="0">
                <a:latin typeface="Philosopher" panose="02000503000000020004" pitchFamily="2" charset="0"/>
              </a:rPr>
              <a:t> </a:t>
            </a:r>
            <a:r>
              <a:rPr lang="en-US" sz="1600" dirty="0" err="1" smtClean="0">
                <a:latin typeface="Philosopher" panose="02000503000000020004" pitchFamily="2" charset="0"/>
              </a:rPr>
              <a:t>dengan</a:t>
            </a:r>
            <a:r>
              <a:rPr lang="en-US" sz="1600" dirty="0" smtClean="0">
                <a:latin typeface="Philosopher" panose="02000503000000020004" pitchFamily="2" charset="0"/>
              </a:rPr>
              <a:t> </a:t>
            </a:r>
            <a:r>
              <a:rPr lang="en-US" sz="1600" dirty="0" err="1" smtClean="0">
                <a:latin typeface="Philosopher" panose="02000503000000020004" pitchFamily="2" charset="0"/>
              </a:rPr>
              <a:t>menggunakan</a:t>
            </a:r>
            <a:r>
              <a:rPr lang="en-US" sz="1600" dirty="0" smtClean="0">
                <a:latin typeface="Philosopher" panose="02000503000000020004" pitchFamily="2" charset="0"/>
              </a:rPr>
              <a:t> </a:t>
            </a:r>
            <a:r>
              <a:rPr lang="en-US" sz="1600" dirty="0" err="1" smtClean="0">
                <a:latin typeface="Philosopher" panose="02000503000000020004" pitchFamily="2" charset="0"/>
              </a:rPr>
              <a:t>kacamata</a:t>
            </a:r>
            <a:r>
              <a:rPr lang="en-US" sz="1600" dirty="0" smtClean="0">
                <a:latin typeface="Philosopher" panose="02000503000000020004" pitchFamily="2" charset="0"/>
              </a:rPr>
              <a:t> </a:t>
            </a:r>
            <a:r>
              <a:rPr lang="en-US" sz="1600" dirty="0" err="1" smtClean="0">
                <a:latin typeface="Philosopher" panose="02000503000000020004" pitchFamily="2" charset="0"/>
              </a:rPr>
              <a:t>berlensa</a:t>
            </a:r>
            <a:r>
              <a:rPr lang="en-US" sz="1600" dirty="0" smtClean="0">
                <a:latin typeface="Philosopher" panose="02000503000000020004" pitchFamily="2" charset="0"/>
              </a:rPr>
              <a:t> </a:t>
            </a:r>
            <a:r>
              <a:rPr lang="en-US" sz="1600" dirty="0" err="1" smtClean="0">
                <a:latin typeface="Philosopher" panose="02000503000000020004" pitchFamily="2" charset="0"/>
              </a:rPr>
              <a:t>negatif</a:t>
            </a:r>
            <a:r>
              <a:rPr lang="en-US" sz="1600" dirty="0" smtClean="0">
                <a:latin typeface="Philosopher" panose="02000503000000020004" pitchFamily="2" charset="0"/>
              </a:rPr>
              <a:t> (</a:t>
            </a:r>
            <a:r>
              <a:rPr lang="en-US" sz="1600" dirty="0" err="1" smtClean="0">
                <a:latin typeface="Philosopher" panose="02000503000000020004" pitchFamily="2" charset="0"/>
              </a:rPr>
              <a:t>lensa</a:t>
            </a:r>
            <a:r>
              <a:rPr lang="en-US" sz="1600" dirty="0" smtClean="0">
                <a:latin typeface="Philosopher" panose="02000503000000020004" pitchFamily="2" charset="0"/>
              </a:rPr>
              <a:t> </a:t>
            </a:r>
            <a:r>
              <a:rPr lang="en-US" sz="1600" dirty="0" err="1" smtClean="0">
                <a:latin typeface="Philosopher" panose="02000503000000020004" pitchFamily="2" charset="0"/>
              </a:rPr>
              <a:t>cekung</a:t>
            </a:r>
            <a:r>
              <a:rPr lang="en-US" sz="1600" dirty="0" smtClean="0">
                <a:latin typeface="Philosopher" panose="02000503000000020004" pitchFamily="2" charset="0"/>
              </a:rPr>
              <a:t>)</a:t>
            </a:r>
            <a:endParaRPr lang="en-US" sz="1600" dirty="0">
              <a:latin typeface="Philosopher" panose="02000503000000020004" pitchFamily="2"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89997" y="605790"/>
            <a:ext cx="3852863" cy="4042348"/>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3"/>
          <p:cNvSpPr txBox="1">
            <a:spLocks noGrp="1"/>
          </p:cNvSpPr>
          <p:nvPr>
            <p:ph type="title"/>
          </p:nvPr>
        </p:nvSpPr>
        <p:spPr>
          <a:xfrm>
            <a:off x="1507075" y="205975"/>
            <a:ext cx="6129900" cy="8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dirty="0" smtClean="0">
                <a:solidFill>
                  <a:srgbClr val="F1014B"/>
                </a:solidFill>
                <a:latin typeface="Bernard MT Condensed" panose="02050806060905020404" pitchFamily="18" charset="0"/>
              </a:rPr>
              <a:t>Apa saja yang dibahas?</a:t>
            </a:r>
            <a:endParaRPr dirty="0">
              <a:solidFill>
                <a:srgbClr val="F1014B"/>
              </a:solidFill>
              <a:latin typeface="Bernard MT Condensed" panose="02050806060905020404" pitchFamily="18" charset="0"/>
            </a:endParaRPr>
          </a:p>
        </p:txBody>
      </p:sp>
      <p:sp>
        <p:nvSpPr>
          <p:cNvPr id="434" name="Google Shape;434;p2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435" name="Google Shape;435;p23"/>
          <p:cNvSpPr/>
          <p:nvPr/>
        </p:nvSpPr>
        <p:spPr>
          <a:xfrm>
            <a:off x="3007704" y="1536455"/>
            <a:ext cx="3091500" cy="30915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6" name="Google Shape;436;p23"/>
          <p:cNvGrpSpPr/>
          <p:nvPr/>
        </p:nvGrpSpPr>
        <p:grpSpPr>
          <a:xfrm>
            <a:off x="3597358" y="1185287"/>
            <a:ext cx="1912578" cy="1912578"/>
            <a:chOff x="3611776" y="414352"/>
            <a:chExt cx="2166000" cy="2166000"/>
          </a:xfrm>
        </p:grpSpPr>
        <p:sp>
          <p:nvSpPr>
            <p:cNvPr id="437" name="Google Shape;437;p23"/>
            <p:cNvSpPr/>
            <p:nvPr/>
          </p:nvSpPr>
          <p:spPr>
            <a:xfrm>
              <a:off x="3611776" y="414352"/>
              <a:ext cx="2166000" cy="2166000"/>
            </a:xfrm>
            <a:prstGeom prst="ellipse">
              <a:avLst/>
            </a:pr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Light"/>
                <a:ea typeface="Roboto Slab Light"/>
                <a:cs typeface="Roboto Slab Light"/>
                <a:sym typeface="Roboto Slab Light"/>
              </a:endParaRPr>
            </a:p>
          </p:txBody>
        </p:sp>
        <p:sp>
          <p:nvSpPr>
            <p:cNvPr id="438" name="Google Shape;438;p23"/>
            <p:cNvSpPr txBox="1"/>
            <p:nvPr/>
          </p:nvSpPr>
          <p:spPr>
            <a:xfrm>
              <a:off x="3967546" y="1027503"/>
              <a:ext cx="14961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dirty="0" smtClean="0">
                  <a:ln>
                    <a:solidFill>
                      <a:schemeClr val="accent6">
                        <a:lumMod val="75000"/>
                      </a:schemeClr>
                    </a:solidFill>
                  </a:ln>
                  <a:solidFill>
                    <a:schemeClr val="accent6">
                      <a:lumMod val="20000"/>
                      <a:lumOff val="80000"/>
                    </a:schemeClr>
                  </a:solidFill>
                  <a:latin typeface="Rockwell Condensed" panose="02060603050405020104" pitchFamily="18" charset="0"/>
                  <a:ea typeface="Roboto Slab Light"/>
                  <a:cs typeface="Roboto Slab Light"/>
                  <a:sym typeface="Roboto Slab Light"/>
                </a:rPr>
                <a:t>Bagian-Bagian Mata</a:t>
              </a:r>
              <a:endParaRPr sz="2100" dirty="0">
                <a:ln>
                  <a:solidFill>
                    <a:schemeClr val="accent6">
                      <a:lumMod val="75000"/>
                    </a:schemeClr>
                  </a:solidFill>
                </a:ln>
                <a:solidFill>
                  <a:schemeClr val="accent6">
                    <a:lumMod val="20000"/>
                    <a:lumOff val="80000"/>
                  </a:schemeClr>
                </a:solidFill>
                <a:latin typeface="Rockwell Condensed" panose="02060603050405020104" pitchFamily="18" charset="0"/>
                <a:ea typeface="Roboto Slab Light"/>
                <a:cs typeface="Roboto Slab Light"/>
                <a:sym typeface="Roboto Slab Light"/>
              </a:endParaRPr>
            </a:p>
          </p:txBody>
        </p:sp>
      </p:grpSp>
      <p:grpSp>
        <p:nvGrpSpPr>
          <p:cNvPr id="439" name="Google Shape;439;p23"/>
          <p:cNvGrpSpPr/>
          <p:nvPr/>
        </p:nvGrpSpPr>
        <p:grpSpPr>
          <a:xfrm>
            <a:off x="4436634" y="2614434"/>
            <a:ext cx="1912578" cy="1912578"/>
            <a:chOff x="4562258" y="2032864"/>
            <a:chExt cx="2166000" cy="2166000"/>
          </a:xfrm>
        </p:grpSpPr>
        <p:sp>
          <p:nvSpPr>
            <p:cNvPr id="440" name="Google Shape;440;p23"/>
            <p:cNvSpPr/>
            <p:nvPr/>
          </p:nvSpPr>
          <p:spPr>
            <a:xfrm>
              <a:off x="4562258" y="2032864"/>
              <a:ext cx="2166000" cy="2166000"/>
            </a:xfrm>
            <a:prstGeom prst="ellipse">
              <a:avLst/>
            </a:pr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Light"/>
                <a:ea typeface="Roboto Slab Light"/>
                <a:cs typeface="Roboto Slab Light"/>
                <a:sym typeface="Roboto Slab Light"/>
              </a:endParaRPr>
            </a:p>
          </p:txBody>
        </p:sp>
        <p:sp>
          <p:nvSpPr>
            <p:cNvPr id="441" name="Google Shape;441;p23"/>
            <p:cNvSpPr txBox="1"/>
            <p:nvPr/>
          </p:nvSpPr>
          <p:spPr>
            <a:xfrm>
              <a:off x="5079846" y="2834728"/>
              <a:ext cx="14961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dirty="0" smtClean="0">
                  <a:ln>
                    <a:solidFill>
                      <a:schemeClr val="accent6">
                        <a:lumMod val="75000"/>
                      </a:schemeClr>
                    </a:solidFill>
                  </a:ln>
                  <a:solidFill>
                    <a:srgbClr val="FFFFFF"/>
                  </a:solidFill>
                  <a:latin typeface="Rockwell Condensed" panose="02060603050405020104" pitchFamily="18" charset="0"/>
                  <a:ea typeface="Roboto Slab Light"/>
                  <a:cs typeface="Roboto Slab Light"/>
                  <a:sym typeface="Roboto Slab Light"/>
                </a:rPr>
                <a:t>Penyakit  Pada Mata</a:t>
              </a:r>
              <a:endParaRPr sz="2100" dirty="0">
                <a:ln>
                  <a:solidFill>
                    <a:schemeClr val="accent6">
                      <a:lumMod val="75000"/>
                    </a:schemeClr>
                  </a:solidFill>
                </a:ln>
                <a:solidFill>
                  <a:srgbClr val="FFFFFF"/>
                </a:solidFill>
                <a:latin typeface="Rockwell Condensed" panose="02060603050405020104" pitchFamily="18" charset="0"/>
                <a:ea typeface="Roboto Slab Light"/>
                <a:cs typeface="Roboto Slab Light"/>
                <a:sym typeface="Roboto Slab Light"/>
              </a:endParaRPr>
            </a:p>
          </p:txBody>
        </p:sp>
      </p:grpSp>
      <p:grpSp>
        <p:nvGrpSpPr>
          <p:cNvPr id="442" name="Google Shape;442;p23"/>
          <p:cNvGrpSpPr/>
          <p:nvPr/>
        </p:nvGrpSpPr>
        <p:grpSpPr>
          <a:xfrm>
            <a:off x="2794800" y="2614434"/>
            <a:ext cx="1912578" cy="1912578"/>
            <a:chOff x="2702876" y="2032864"/>
            <a:chExt cx="2166000" cy="2166000"/>
          </a:xfrm>
        </p:grpSpPr>
        <p:sp>
          <p:nvSpPr>
            <p:cNvPr id="443" name="Google Shape;443;p23"/>
            <p:cNvSpPr/>
            <p:nvPr/>
          </p:nvSpPr>
          <p:spPr>
            <a:xfrm>
              <a:off x="2702876" y="2032864"/>
              <a:ext cx="2166000" cy="2166000"/>
            </a:xfrm>
            <a:prstGeom prst="ellipse">
              <a:avLst/>
            </a:pr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Light"/>
                <a:ea typeface="Roboto Slab Light"/>
                <a:cs typeface="Roboto Slab Light"/>
                <a:sym typeface="Roboto Slab Light"/>
              </a:endParaRPr>
            </a:p>
          </p:txBody>
        </p:sp>
        <p:sp>
          <p:nvSpPr>
            <p:cNvPr id="444" name="Google Shape;444;p23"/>
            <p:cNvSpPr txBox="1"/>
            <p:nvPr/>
          </p:nvSpPr>
          <p:spPr>
            <a:xfrm>
              <a:off x="2855281" y="2834728"/>
              <a:ext cx="14961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smtClean="0">
                  <a:ln>
                    <a:solidFill>
                      <a:schemeClr val="bg2">
                        <a:lumMod val="75000"/>
                      </a:schemeClr>
                    </a:solidFill>
                  </a:ln>
                  <a:solidFill>
                    <a:schemeClr val="accent4">
                      <a:lumMod val="20000"/>
                      <a:lumOff val="80000"/>
                    </a:schemeClr>
                  </a:solidFill>
                  <a:latin typeface="Rockwell Condensed" panose="02060603050405020104" pitchFamily="18" charset="0"/>
                  <a:ea typeface="Roboto Slab Light"/>
                  <a:cs typeface="Roboto Slab Light"/>
                  <a:sym typeface="Roboto Slab Light"/>
                </a:rPr>
                <a:t>Proses Melihat Pada Manusia</a:t>
              </a:r>
              <a:endParaRPr sz="2000" dirty="0">
                <a:ln>
                  <a:solidFill>
                    <a:schemeClr val="bg2">
                      <a:lumMod val="75000"/>
                    </a:schemeClr>
                  </a:solidFill>
                </a:ln>
                <a:solidFill>
                  <a:schemeClr val="accent4">
                    <a:lumMod val="20000"/>
                    <a:lumOff val="80000"/>
                  </a:schemeClr>
                </a:solidFill>
                <a:latin typeface="Rockwell Condensed" panose="02060603050405020104" pitchFamily="18" charset="0"/>
                <a:ea typeface="Roboto Slab Light"/>
                <a:cs typeface="Roboto Slab Light"/>
                <a:sym typeface="Roboto Slab Light"/>
              </a:endParaRPr>
            </a:p>
          </p:txBody>
        </p:sp>
      </p:grpSp>
      <p:sp>
        <p:nvSpPr>
          <p:cNvPr id="445" name="Google Shape;445;p23"/>
          <p:cNvSpPr/>
          <p:nvPr/>
        </p:nvSpPr>
        <p:spPr>
          <a:xfrm>
            <a:off x="4014818" y="2537888"/>
            <a:ext cx="1082400" cy="1082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550"/>
        <p:cNvGrpSpPr/>
        <p:nvPr/>
      </p:nvGrpSpPr>
      <p:grpSpPr>
        <a:xfrm>
          <a:off x="0" y="0"/>
          <a:ext cx="0" cy="0"/>
          <a:chOff x="0" y="0"/>
          <a:chExt cx="0" cy="0"/>
        </a:xfrm>
      </p:grpSpPr>
      <p:sp>
        <p:nvSpPr>
          <p:cNvPr id="552" name="Google Shape;552;p32"/>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solidFill>
                  <a:srgbClr val="FFFFFF"/>
                </a:solidFill>
              </a:rPr>
            </a:fld>
            <a:endParaRPr>
              <a:solidFill>
                <a:srgbClr val="FFFFFF"/>
              </a:solidFill>
            </a:endParaRPr>
          </a:p>
        </p:txBody>
      </p:sp>
      <p:grpSp>
        <p:nvGrpSpPr>
          <p:cNvPr id="553" name="Google Shape;553;p32"/>
          <p:cNvGrpSpPr/>
          <p:nvPr/>
        </p:nvGrpSpPr>
        <p:grpSpPr>
          <a:xfrm>
            <a:off x="5011702" y="465959"/>
            <a:ext cx="2736410" cy="4222433"/>
            <a:chOff x="2112475" y="238125"/>
            <a:chExt cx="3395050" cy="5238750"/>
          </a:xfrm>
        </p:grpSpPr>
        <p:sp>
          <p:nvSpPr>
            <p:cNvPr id="554" name="Google Shape;554;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 name="Google Shape;558;p32"/>
          <p:cNvSpPr txBox="1"/>
          <p:nvPr/>
        </p:nvSpPr>
        <p:spPr>
          <a:xfrm>
            <a:off x="411989" y="1954092"/>
            <a:ext cx="3280800" cy="233818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8FF1ED"/>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1pPr>
            <a:lvl2pPr marL="914400" marR="0" lvl="1" indent="-381000" algn="l" rtl="0">
              <a:lnSpc>
                <a:spcPct val="100000"/>
              </a:lnSpc>
              <a:spcBef>
                <a:spcPts val="0"/>
              </a:spcBef>
              <a:spcAft>
                <a:spcPts val="0"/>
              </a:spcAft>
              <a:buClr>
                <a:srgbClr val="FE65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2pPr>
            <a:lvl3pPr marL="1371600" marR="0" lvl="2" indent="-381000" algn="l" rtl="0">
              <a:lnSpc>
                <a:spcPct val="100000"/>
              </a:lnSpc>
              <a:spcBef>
                <a:spcPts val="0"/>
              </a:spcBef>
              <a:spcAft>
                <a:spcPts val="0"/>
              </a:spcAft>
              <a:buClr>
                <a:srgbClr val="FEB7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3pPr>
            <a:lvl4pPr marL="1828800" marR="0" lvl="3" indent="-381000" algn="l" rtl="0">
              <a:lnSpc>
                <a:spcPct val="100000"/>
              </a:lnSpc>
              <a:spcBef>
                <a:spcPts val="0"/>
              </a:spcBef>
              <a:spcAft>
                <a:spcPts val="0"/>
              </a:spcAft>
              <a:buClr>
                <a:srgbClr val="FFDB5C"/>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4pPr>
            <a:lvl5pPr marL="2286000" marR="0" lvl="4" indent="-381000" algn="l" rtl="0">
              <a:lnSpc>
                <a:spcPct val="100000"/>
              </a:lnSpc>
              <a:spcBef>
                <a:spcPts val="0"/>
              </a:spcBef>
              <a:spcAft>
                <a:spcPts val="0"/>
              </a:spcAft>
              <a:buClr>
                <a:srgbClr val="7B77C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5pPr>
            <a:lvl6pPr marL="2743200" marR="0" lvl="5" indent="-381000" algn="l" rtl="0">
              <a:lnSpc>
                <a:spcPct val="100000"/>
              </a:lnSpc>
              <a:spcBef>
                <a:spcPts val="0"/>
              </a:spcBef>
              <a:spcAft>
                <a:spcPts val="0"/>
              </a:spcAft>
              <a:buClr>
                <a:srgbClr val="4CC3F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6pPr>
            <a:lvl7pPr marL="3200400" marR="0" lvl="6"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7pPr>
            <a:lvl8pPr marL="3657600" marR="0" lvl="7"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8pPr>
            <a:lvl9pPr marL="4114800" marR="0" lvl="8"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9pPr>
          </a:lstStyle>
          <a:p>
            <a:pPr marL="0" indent="0">
              <a:buFont typeface="Roboto Slab Light"/>
              <a:buNone/>
            </a:pPr>
            <a:r>
              <a:rPr lang="en-US" sz="2000" dirty="0" err="1" smtClean="0">
                <a:solidFill>
                  <a:srgbClr val="FF0066"/>
                </a:solidFill>
                <a:latin typeface="Philosopher" panose="02000503000000020004" pitchFamily="2" charset="0"/>
              </a:rPr>
              <a:t>Cacat</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mata</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tua</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dimana</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kurang</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jelas</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melihat</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benda-benda</a:t>
            </a:r>
            <a:r>
              <a:rPr lang="en-US" sz="2000" dirty="0" smtClean="0">
                <a:solidFill>
                  <a:srgbClr val="FF0066"/>
                </a:solidFill>
                <a:latin typeface="Philosopher" panose="02000503000000020004" pitchFamily="2" charset="0"/>
              </a:rPr>
              <a:t> yang </a:t>
            </a:r>
            <a:r>
              <a:rPr lang="en-US" sz="2000" dirty="0" err="1" smtClean="0">
                <a:solidFill>
                  <a:srgbClr val="FF0066"/>
                </a:solidFill>
                <a:latin typeface="Philosopher" panose="02000503000000020004" pitchFamily="2" charset="0"/>
              </a:rPr>
              <a:t>letaknya</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jauh</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maupun</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dekat</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dan</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terjadi</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karena</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lensa</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mata</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sudah</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berkurang</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keelastisannya</a:t>
            </a:r>
            <a:endParaRPr lang="en-US" sz="2000" dirty="0">
              <a:solidFill>
                <a:srgbClr val="FF0066"/>
              </a:solidFill>
              <a:latin typeface="Philosopher" panose="02000503000000020004" pitchFamily="2" charset="0"/>
            </a:endParaRPr>
          </a:p>
        </p:txBody>
      </p:sp>
      <p:sp>
        <p:nvSpPr>
          <p:cNvPr id="11" name="TextBox 10"/>
          <p:cNvSpPr txBox="1"/>
          <p:nvPr/>
        </p:nvSpPr>
        <p:spPr>
          <a:xfrm>
            <a:off x="339018" y="1116632"/>
            <a:ext cx="4737382" cy="1077218"/>
          </a:xfrm>
          <a:prstGeom prst="rect">
            <a:avLst/>
          </a:prstGeom>
          <a:noFill/>
        </p:spPr>
        <p:txBody>
          <a:bodyPr wrap="square" rtlCol="0">
            <a:spAutoFit/>
          </a:bodyPr>
          <a:lstStyle/>
          <a:p>
            <a:r>
              <a:rPr lang="en-US" sz="3200" dirty="0" err="1" smtClean="0">
                <a:solidFill>
                  <a:srgbClr val="330F37"/>
                </a:solidFill>
                <a:latin typeface="Broadway" panose="04040905080B02020502" pitchFamily="82" charset="0"/>
                <a:ea typeface="Pacifico"/>
                <a:cs typeface="Pacifico"/>
                <a:sym typeface="Pacifico"/>
              </a:rPr>
              <a:t>Cacat</a:t>
            </a:r>
            <a:r>
              <a:rPr lang="en-US" sz="3200" dirty="0" smtClean="0">
                <a:solidFill>
                  <a:srgbClr val="330F37"/>
                </a:solidFill>
                <a:latin typeface="Broadway" panose="04040905080B02020502" pitchFamily="82" charset="0"/>
                <a:ea typeface="Pacifico"/>
                <a:cs typeface="Pacifico"/>
                <a:sym typeface="Pacifico"/>
              </a:rPr>
              <a:t> Mata </a:t>
            </a:r>
            <a:r>
              <a:rPr lang="en-US" sz="3200" dirty="0" err="1" smtClean="0">
                <a:solidFill>
                  <a:srgbClr val="330F37"/>
                </a:solidFill>
                <a:latin typeface="Broadway" panose="04040905080B02020502" pitchFamily="82" charset="0"/>
                <a:ea typeface="Pacifico"/>
                <a:cs typeface="Pacifico"/>
                <a:sym typeface="Pacifico"/>
              </a:rPr>
              <a:t>Tua</a:t>
            </a:r>
            <a:endParaRPr lang="en-US" sz="3200" dirty="0" smtClean="0">
              <a:solidFill>
                <a:srgbClr val="330F37"/>
              </a:solidFill>
              <a:latin typeface="Broadway" panose="04040905080B02020502" pitchFamily="82" charset="0"/>
              <a:ea typeface="Pacifico"/>
              <a:cs typeface="Pacifico"/>
              <a:sym typeface="Pacifico"/>
            </a:endParaRPr>
          </a:p>
          <a:p>
            <a:r>
              <a:rPr lang="en-US" sz="3200" dirty="0">
                <a:solidFill>
                  <a:srgbClr val="330F37"/>
                </a:solidFill>
                <a:latin typeface="Broadway" panose="04040905080B02020502" pitchFamily="82" charset="0"/>
                <a:ea typeface="Pacifico"/>
                <a:cs typeface="Pacifico"/>
                <a:sym typeface="Pacifico"/>
              </a:rPr>
              <a:t>	</a:t>
            </a:r>
            <a:r>
              <a:rPr lang="en-US" sz="3200" dirty="0" smtClean="0">
                <a:solidFill>
                  <a:srgbClr val="330F37"/>
                </a:solidFill>
                <a:latin typeface="Broadway" panose="04040905080B02020502" pitchFamily="82" charset="0"/>
                <a:ea typeface="Pacifico"/>
                <a:cs typeface="Pacifico"/>
                <a:sym typeface="Pacifico"/>
              </a:rPr>
              <a:t>(</a:t>
            </a:r>
            <a:r>
              <a:rPr lang="en-US" sz="3200" dirty="0" err="1" smtClean="0">
                <a:solidFill>
                  <a:srgbClr val="330F37"/>
                </a:solidFill>
                <a:latin typeface="Broadway" panose="04040905080B02020502" pitchFamily="82" charset="0"/>
                <a:ea typeface="Pacifico"/>
                <a:cs typeface="Pacifico"/>
                <a:sym typeface="Pacifico"/>
              </a:rPr>
              <a:t>Presbiopi</a:t>
            </a:r>
            <a:r>
              <a:rPr lang="en-US" sz="3200" dirty="0" smtClean="0">
                <a:solidFill>
                  <a:srgbClr val="330F37"/>
                </a:solidFill>
                <a:latin typeface="Broadway" panose="04040905080B02020502" pitchFamily="82" charset="0"/>
                <a:ea typeface="Pacifico"/>
                <a:cs typeface="Pacifico"/>
                <a:sym typeface="Pacifico"/>
              </a:rPr>
              <a:t>)</a:t>
            </a:r>
            <a:endParaRPr lang="en-US" sz="3200" dirty="0">
              <a:solidFill>
                <a:srgbClr val="330F37"/>
              </a:solidFill>
              <a:latin typeface="Broadway" panose="04040905080B02020502" pitchFamily="82" charset="0"/>
              <a:ea typeface="Pacifico"/>
              <a:cs typeface="Pacifico"/>
              <a:sym typeface="Pacifico"/>
            </a:endParaRPr>
          </a:p>
        </p:txBody>
      </p:sp>
      <p:sp>
        <p:nvSpPr>
          <p:cNvPr id="12" name="Google Shape;551;p32"/>
          <p:cNvSpPr/>
          <p:nvPr/>
        </p:nvSpPr>
        <p:spPr>
          <a:xfrm>
            <a:off x="5076400" y="863136"/>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tx1"/>
              </a:solidFill>
              <a:latin typeface="Poor Richard" panose="02080502050505020702" pitchFamily="18" charset="0"/>
              <a:ea typeface="Roboto Slab Light"/>
              <a:cs typeface="Roboto Slab Light"/>
              <a:sym typeface="Roboto Slab Light"/>
            </a:endParaRPr>
          </a:p>
        </p:txBody>
      </p:sp>
      <p:sp>
        <p:nvSpPr>
          <p:cNvPr id="13" name="Google Shape;551;p32"/>
          <p:cNvSpPr/>
          <p:nvPr/>
        </p:nvSpPr>
        <p:spPr>
          <a:xfrm>
            <a:off x="5080773" y="86140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tx1"/>
              </a:solidFill>
              <a:latin typeface="Poor Richard" panose="02080502050505020702" pitchFamily="18" charset="0"/>
              <a:ea typeface="Roboto Slab Light"/>
              <a:cs typeface="Roboto Slab Light"/>
              <a:sym typeface="Roboto Slab Light"/>
            </a:endParaRPr>
          </a:p>
        </p:txBody>
      </p:sp>
      <p:sp>
        <p:nvSpPr>
          <p:cNvPr id="2" name="TextBox 1"/>
          <p:cNvSpPr txBox="1"/>
          <p:nvPr/>
        </p:nvSpPr>
        <p:spPr>
          <a:xfrm>
            <a:off x="978814" y="4149783"/>
            <a:ext cx="2659380" cy="1077218"/>
          </a:xfrm>
          <a:prstGeom prst="rect">
            <a:avLst/>
          </a:prstGeom>
          <a:noFill/>
        </p:spPr>
        <p:txBody>
          <a:bodyPr wrap="square" rtlCol="0">
            <a:spAutoFit/>
          </a:bodyPr>
          <a:lstStyle/>
          <a:p>
            <a:r>
              <a:rPr lang="en-US" sz="1600" dirty="0" err="1">
                <a:solidFill>
                  <a:schemeClr val="tx1"/>
                </a:solidFill>
                <a:latin typeface="Poor Richard" panose="02080502050505020702" pitchFamily="18" charset="0"/>
                <a:ea typeface="Roboto Slab Light"/>
                <a:cs typeface="Roboto Slab Light"/>
                <a:sym typeface="Roboto Slab Light"/>
              </a:rPr>
              <a:t>Presbiopi</a:t>
            </a:r>
            <a:r>
              <a:rPr lang="en-US" sz="1600" dirty="0">
                <a:solidFill>
                  <a:schemeClr val="tx1"/>
                </a:solidFill>
                <a:latin typeface="Poor Richard" panose="02080502050505020702" pitchFamily="18" charset="0"/>
                <a:ea typeface="Roboto Slab Light"/>
                <a:cs typeface="Roboto Slab Light"/>
                <a:sym typeface="Roboto Slab Light"/>
              </a:rPr>
              <a:t> </a:t>
            </a:r>
            <a:r>
              <a:rPr lang="en-US" sz="1600" dirty="0" err="1">
                <a:solidFill>
                  <a:schemeClr val="tx1"/>
                </a:solidFill>
                <a:latin typeface="Poor Richard" panose="02080502050505020702" pitchFamily="18" charset="0"/>
                <a:ea typeface="Roboto Slab Light"/>
                <a:cs typeface="Roboto Slab Light"/>
                <a:sym typeface="Roboto Slab Light"/>
              </a:rPr>
              <a:t>memiliki</a:t>
            </a:r>
            <a:r>
              <a:rPr lang="en-US" sz="1600" dirty="0">
                <a:solidFill>
                  <a:schemeClr val="tx1"/>
                </a:solidFill>
                <a:latin typeface="Poor Richard" panose="02080502050505020702" pitchFamily="18" charset="0"/>
                <a:ea typeface="Roboto Slab Light"/>
                <a:cs typeface="Roboto Slab Light"/>
                <a:sym typeface="Roboto Slab Light"/>
              </a:rPr>
              <a:t> </a:t>
            </a:r>
            <a:r>
              <a:rPr lang="en-US" sz="1600" dirty="0" err="1">
                <a:solidFill>
                  <a:schemeClr val="tx1"/>
                </a:solidFill>
                <a:latin typeface="Poor Richard" panose="02080502050505020702" pitchFamily="18" charset="0"/>
                <a:ea typeface="Roboto Slab Light"/>
                <a:cs typeface="Roboto Slab Light"/>
                <a:sym typeface="Roboto Slab Light"/>
              </a:rPr>
              <a:t>titik</a:t>
            </a:r>
            <a:r>
              <a:rPr lang="en-US" sz="1600" dirty="0">
                <a:solidFill>
                  <a:schemeClr val="tx1"/>
                </a:solidFill>
                <a:latin typeface="Poor Richard" panose="02080502050505020702" pitchFamily="18" charset="0"/>
                <a:ea typeface="Roboto Slab Light"/>
                <a:cs typeface="Roboto Slab Light"/>
                <a:sym typeface="Roboto Slab Light"/>
              </a:rPr>
              <a:t> </a:t>
            </a:r>
            <a:r>
              <a:rPr lang="en-US" sz="1600" dirty="0" err="1">
                <a:solidFill>
                  <a:schemeClr val="tx1"/>
                </a:solidFill>
                <a:latin typeface="Poor Richard" panose="02080502050505020702" pitchFamily="18" charset="0"/>
                <a:ea typeface="Roboto Slab Light"/>
                <a:cs typeface="Roboto Slab Light"/>
                <a:sym typeface="Roboto Slab Light"/>
              </a:rPr>
              <a:t>dekat</a:t>
            </a:r>
            <a:r>
              <a:rPr lang="en-US" sz="1600" dirty="0">
                <a:solidFill>
                  <a:schemeClr val="tx1"/>
                </a:solidFill>
                <a:latin typeface="Poor Richard" panose="02080502050505020702" pitchFamily="18" charset="0"/>
                <a:ea typeface="Roboto Slab Light"/>
                <a:cs typeface="Roboto Slab Light"/>
                <a:sym typeface="Roboto Slab Light"/>
              </a:rPr>
              <a:t> </a:t>
            </a:r>
            <a:r>
              <a:rPr lang="en-US" sz="1600" dirty="0" err="1">
                <a:solidFill>
                  <a:schemeClr val="tx1"/>
                </a:solidFill>
                <a:latin typeface="Poor Richard" panose="02080502050505020702" pitchFamily="18" charset="0"/>
                <a:ea typeface="Roboto Slab Light"/>
                <a:cs typeface="Roboto Slab Light"/>
                <a:sym typeface="Roboto Slab Light"/>
              </a:rPr>
              <a:t>dan</a:t>
            </a:r>
            <a:r>
              <a:rPr lang="en-US" sz="1600" dirty="0">
                <a:solidFill>
                  <a:schemeClr val="tx1"/>
                </a:solidFill>
                <a:latin typeface="Poor Richard" panose="02080502050505020702" pitchFamily="18" charset="0"/>
                <a:ea typeface="Roboto Slab Light"/>
                <a:cs typeface="Roboto Slab Light"/>
                <a:sym typeface="Roboto Slab Light"/>
              </a:rPr>
              <a:t> </a:t>
            </a:r>
            <a:r>
              <a:rPr lang="en-US" sz="1600" dirty="0" err="1">
                <a:solidFill>
                  <a:schemeClr val="tx1"/>
                </a:solidFill>
                <a:latin typeface="Poor Richard" panose="02080502050505020702" pitchFamily="18" charset="0"/>
                <a:ea typeface="Roboto Slab Light"/>
                <a:cs typeface="Roboto Slab Light"/>
                <a:sym typeface="Roboto Slab Light"/>
              </a:rPr>
              <a:t>titik</a:t>
            </a:r>
            <a:r>
              <a:rPr lang="en-US" sz="1600" dirty="0">
                <a:solidFill>
                  <a:schemeClr val="tx1"/>
                </a:solidFill>
                <a:latin typeface="Poor Richard" panose="02080502050505020702" pitchFamily="18" charset="0"/>
                <a:ea typeface="Roboto Slab Light"/>
                <a:cs typeface="Roboto Slab Light"/>
                <a:sym typeface="Roboto Slab Light"/>
              </a:rPr>
              <a:t> </a:t>
            </a:r>
            <a:r>
              <a:rPr lang="en-US" sz="1600" dirty="0" err="1">
                <a:solidFill>
                  <a:schemeClr val="tx1"/>
                </a:solidFill>
                <a:latin typeface="Poor Richard" panose="02080502050505020702" pitchFamily="18" charset="0"/>
                <a:ea typeface="Roboto Slab Light"/>
                <a:cs typeface="Roboto Slab Light"/>
                <a:sym typeface="Roboto Slab Light"/>
              </a:rPr>
              <a:t>jauhnya</a:t>
            </a:r>
            <a:r>
              <a:rPr lang="en-US" sz="1600" dirty="0">
                <a:solidFill>
                  <a:schemeClr val="tx1"/>
                </a:solidFill>
                <a:latin typeface="Poor Richard" panose="02080502050505020702" pitchFamily="18" charset="0"/>
                <a:ea typeface="Roboto Slab Light"/>
                <a:cs typeface="Roboto Slab Light"/>
                <a:sym typeface="Roboto Slab Light"/>
              </a:rPr>
              <a:t> </a:t>
            </a:r>
            <a:r>
              <a:rPr lang="en-US" sz="1600" dirty="0" err="1">
                <a:solidFill>
                  <a:schemeClr val="tx1"/>
                </a:solidFill>
                <a:latin typeface="Poor Richard" panose="02080502050505020702" pitchFamily="18" charset="0"/>
                <a:ea typeface="Roboto Slab Light"/>
                <a:cs typeface="Roboto Slab Light"/>
                <a:sym typeface="Roboto Slab Light"/>
              </a:rPr>
              <a:t>kurang</a:t>
            </a:r>
            <a:r>
              <a:rPr lang="en-US" sz="1600" dirty="0">
                <a:solidFill>
                  <a:schemeClr val="tx1"/>
                </a:solidFill>
                <a:latin typeface="Poor Richard" panose="02080502050505020702" pitchFamily="18" charset="0"/>
                <a:ea typeface="Roboto Slab Light"/>
                <a:cs typeface="Roboto Slab Light"/>
                <a:sym typeface="Roboto Slab Light"/>
              </a:rPr>
              <a:t> </a:t>
            </a:r>
            <a:r>
              <a:rPr lang="en-US" sz="1600" dirty="0" err="1">
                <a:solidFill>
                  <a:schemeClr val="tx1"/>
                </a:solidFill>
                <a:latin typeface="Poor Richard" panose="02080502050505020702" pitchFamily="18" charset="0"/>
                <a:ea typeface="Roboto Slab Light"/>
                <a:cs typeface="Roboto Slab Light"/>
                <a:sym typeface="Roboto Slab Light"/>
              </a:rPr>
              <a:t>dari</a:t>
            </a:r>
            <a:r>
              <a:rPr lang="en-US" sz="1600" dirty="0">
                <a:solidFill>
                  <a:schemeClr val="tx1"/>
                </a:solidFill>
                <a:latin typeface="Poor Richard" panose="02080502050505020702" pitchFamily="18" charset="0"/>
                <a:ea typeface="Roboto Slab Light"/>
                <a:cs typeface="Roboto Slab Light"/>
                <a:sym typeface="Roboto Slab Light"/>
              </a:rPr>
              <a:t> </a:t>
            </a:r>
            <a:r>
              <a:rPr lang="en-US" sz="1600" dirty="0" err="1">
                <a:solidFill>
                  <a:schemeClr val="tx1"/>
                </a:solidFill>
                <a:latin typeface="Poor Richard" panose="02080502050505020702" pitchFamily="18" charset="0"/>
                <a:ea typeface="Roboto Slab Light"/>
                <a:cs typeface="Roboto Slab Light"/>
                <a:sym typeface="Roboto Slab Light"/>
              </a:rPr>
              <a:t>tak</a:t>
            </a:r>
            <a:r>
              <a:rPr lang="en-US" sz="1600" dirty="0">
                <a:solidFill>
                  <a:schemeClr val="tx1"/>
                </a:solidFill>
                <a:latin typeface="Poor Richard" panose="02080502050505020702" pitchFamily="18" charset="0"/>
                <a:ea typeface="Roboto Slab Light"/>
                <a:cs typeface="Roboto Slab Light"/>
                <a:sym typeface="Roboto Slab Light"/>
              </a:rPr>
              <a:t> </a:t>
            </a:r>
            <a:r>
              <a:rPr lang="en-US" sz="1600" dirty="0" err="1">
                <a:solidFill>
                  <a:schemeClr val="tx1"/>
                </a:solidFill>
                <a:latin typeface="Poor Richard" panose="02080502050505020702" pitchFamily="18" charset="0"/>
                <a:ea typeface="Roboto Slab Light"/>
                <a:cs typeface="Roboto Slab Light"/>
                <a:sym typeface="Roboto Slab Light"/>
              </a:rPr>
              <a:t>hingga</a:t>
            </a:r>
            <a:endParaRPr lang="en-US" sz="1600" dirty="0">
              <a:solidFill>
                <a:schemeClr val="tx1"/>
              </a:solidFill>
              <a:latin typeface="Poor Richard" panose="02080502050505020702" pitchFamily="18" charset="0"/>
              <a:ea typeface="Roboto Slab Light"/>
              <a:cs typeface="Roboto Slab Light"/>
              <a:sym typeface="Roboto Slab Light"/>
            </a:endParaRPr>
          </a:p>
          <a:p>
            <a:endParaRPr lang="en-US" sz="1600" dirty="0"/>
          </a:p>
        </p:txBody>
      </p:sp>
      <p:sp>
        <p:nvSpPr>
          <p:cNvPr id="14" name="Google Shape;551;p32"/>
          <p:cNvSpPr/>
          <p:nvPr/>
        </p:nvSpPr>
        <p:spPr>
          <a:xfrm>
            <a:off x="5076400" y="851275"/>
            <a:ext cx="2598600" cy="3441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dirty="0" smtClean="0">
                <a:solidFill>
                  <a:schemeClr val="tx1"/>
                </a:solidFill>
                <a:latin typeface="Philosopher" panose="02000503000000020004" pitchFamily="2" charset="0"/>
                <a:ea typeface="Roboto Slab Light"/>
                <a:cs typeface="Roboto Slab Light"/>
                <a:sym typeface="Roboto Slab Light"/>
              </a:rPr>
              <a:t>Gejala presbiopi:</a:t>
            </a:r>
            <a:endParaRPr lang="en-GB" dirty="0" smtClean="0">
              <a:solidFill>
                <a:schemeClr val="tx1"/>
              </a:solidFill>
              <a:latin typeface="Philosopher" panose="02000503000000020004" pitchFamily="2" charset="0"/>
              <a:ea typeface="Roboto Slab Light"/>
              <a:cs typeface="Roboto Slab Light"/>
              <a:sym typeface="Roboto Slab Light"/>
            </a:endParaRPr>
          </a:p>
          <a:p>
            <a:pPr marL="285750" indent="-285750">
              <a:buFont typeface="Arial" panose="020B0604020202020204" pitchFamily="34" charset="0"/>
              <a:buChar char="•"/>
            </a:pPr>
            <a:r>
              <a:rPr lang="en-US" dirty="0" err="1">
                <a:latin typeface="Philosopher" panose="02000503000000020004" pitchFamily="2" charset="0"/>
              </a:rPr>
              <a:t>Membaca</a:t>
            </a:r>
            <a:r>
              <a:rPr lang="en-US" dirty="0">
                <a:latin typeface="Philosopher" panose="02000503000000020004" pitchFamily="2" charset="0"/>
              </a:rPr>
              <a:t> </a:t>
            </a:r>
            <a:r>
              <a:rPr lang="en-US" dirty="0" err="1">
                <a:latin typeface="Philosopher" panose="02000503000000020004" pitchFamily="2" charset="0"/>
              </a:rPr>
              <a:t>dengan</a:t>
            </a:r>
            <a:r>
              <a:rPr lang="en-US" dirty="0">
                <a:latin typeface="Philosopher" panose="02000503000000020004" pitchFamily="2" charset="0"/>
              </a:rPr>
              <a:t> </a:t>
            </a:r>
            <a:r>
              <a:rPr lang="en-US" dirty="0" err="1">
                <a:latin typeface="Philosopher" panose="02000503000000020004" pitchFamily="2" charset="0"/>
              </a:rPr>
              <a:t>jarak</a:t>
            </a:r>
            <a:r>
              <a:rPr lang="en-US" dirty="0">
                <a:latin typeface="Philosopher" panose="02000503000000020004" pitchFamily="2" charset="0"/>
              </a:rPr>
              <a:t> yang </a:t>
            </a:r>
            <a:r>
              <a:rPr lang="en-US" dirty="0" err="1">
                <a:latin typeface="Philosopher" panose="02000503000000020004" pitchFamily="2" charset="0"/>
              </a:rPr>
              <a:t>jauh</a:t>
            </a:r>
            <a:r>
              <a:rPr lang="en-US" dirty="0">
                <a:latin typeface="Philosopher" panose="02000503000000020004" pitchFamily="2" charset="0"/>
              </a:rPr>
              <a:t> </a:t>
            </a:r>
            <a:r>
              <a:rPr lang="en-US" dirty="0" err="1">
                <a:latin typeface="Philosopher" panose="02000503000000020004" pitchFamily="2" charset="0"/>
              </a:rPr>
              <a:t>dari</a:t>
            </a:r>
            <a:r>
              <a:rPr lang="en-US" dirty="0">
                <a:latin typeface="Philosopher" panose="02000503000000020004" pitchFamily="2" charset="0"/>
              </a:rPr>
              <a:t> </a:t>
            </a:r>
            <a:r>
              <a:rPr lang="en-US" dirty="0" err="1" smtClean="0">
                <a:latin typeface="Philosopher" panose="02000503000000020004" pitchFamily="2" charset="0"/>
              </a:rPr>
              <a:t>mata</a:t>
            </a:r>
            <a:endParaRPr lang="en-US" dirty="0">
              <a:latin typeface="Philosopher" panose="02000503000000020004" pitchFamily="2" charset="0"/>
            </a:endParaRPr>
          </a:p>
          <a:p>
            <a:pPr marL="285750" indent="-285750">
              <a:buFont typeface="Arial" panose="020B0604020202020204" pitchFamily="34" charset="0"/>
              <a:buChar char="•"/>
            </a:pPr>
            <a:r>
              <a:rPr lang="en-US" dirty="0" err="1" smtClean="0">
                <a:latin typeface="Philosopher" panose="02000503000000020004" pitchFamily="2" charset="0"/>
              </a:rPr>
              <a:t>Pandangan</a:t>
            </a:r>
            <a:r>
              <a:rPr lang="en-US" dirty="0" smtClean="0">
                <a:latin typeface="Philosopher" panose="02000503000000020004" pitchFamily="2" charset="0"/>
              </a:rPr>
              <a:t> </a:t>
            </a:r>
            <a:r>
              <a:rPr lang="en-US" dirty="0" err="1">
                <a:latin typeface="Philosopher" panose="02000503000000020004" pitchFamily="2" charset="0"/>
              </a:rPr>
              <a:t>kabur</a:t>
            </a:r>
            <a:r>
              <a:rPr lang="en-US" dirty="0">
                <a:latin typeface="Philosopher" panose="02000503000000020004" pitchFamily="2" charset="0"/>
              </a:rPr>
              <a:t> </a:t>
            </a:r>
            <a:r>
              <a:rPr lang="en-US" dirty="0" err="1">
                <a:latin typeface="Philosopher" panose="02000503000000020004" pitchFamily="2" charset="0"/>
              </a:rPr>
              <a:t>pada</a:t>
            </a:r>
            <a:r>
              <a:rPr lang="en-US" dirty="0">
                <a:latin typeface="Philosopher" panose="02000503000000020004" pitchFamily="2" charset="0"/>
              </a:rPr>
              <a:t> </a:t>
            </a:r>
            <a:r>
              <a:rPr lang="en-US" dirty="0" err="1">
                <a:latin typeface="Philosopher" panose="02000503000000020004" pitchFamily="2" charset="0"/>
              </a:rPr>
              <a:t>jarak</a:t>
            </a:r>
            <a:r>
              <a:rPr lang="en-US" dirty="0">
                <a:latin typeface="Philosopher" panose="02000503000000020004" pitchFamily="2" charset="0"/>
              </a:rPr>
              <a:t> </a:t>
            </a:r>
            <a:r>
              <a:rPr lang="en-US" dirty="0" err="1">
                <a:latin typeface="Philosopher" panose="02000503000000020004" pitchFamily="2" charset="0"/>
              </a:rPr>
              <a:t>baca</a:t>
            </a:r>
            <a:r>
              <a:rPr lang="en-US" dirty="0">
                <a:latin typeface="Philosopher" panose="02000503000000020004" pitchFamily="2" charset="0"/>
              </a:rPr>
              <a:t> yang </a:t>
            </a:r>
            <a:r>
              <a:rPr lang="en-US" dirty="0" smtClean="0">
                <a:latin typeface="Philosopher" panose="02000503000000020004" pitchFamily="2" charset="0"/>
              </a:rPr>
              <a:t>normal</a:t>
            </a:r>
            <a:endParaRPr lang="en-US" dirty="0" smtClean="0">
              <a:latin typeface="Philosopher" panose="02000503000000020004" pitchFamily="2" charset="0"/>
            </a:endParaRPr>
          </a:p>
          <a:p>
            <a:pPr marL="285750" indent="-285750">
              <a:buFont typeface="Arial" panose="020B0604020202020204" pitchFamily="34" charset="0"/>
              <a:buChar char="•"/>
            </a:pPr>
            <a:r>
              <a:rPr lang="en-US" dirty="0" smtClean="0">
                <a:latin typeface="Philosopher" panose="02000503000000020004" pitchFamily="2" charset="0"/>
              </a:rPr>
              <a:t>Mata </a:t>
            </a:r>
            <a:r>
              <a:rPr lang="en-US" dirty="0" err="1">
                <a:latin typeface="Philosopher" panose="02000503000000020004" pitchFamily="2" charset="0"/>
              </a:rPr>
              <a:t>pegal</a:t>
            </a:r>
            <a:r>
              <a:rPr lang="en-US" dirty="0">
                <a:latin typeface="Philosopher" panose="02000503000000020004" pitchFamily="2" charset="0"/>
              </a:rPr>
              <a:t> </a:t>
            </a:r>
            <a:r>
              <a:rPr lang="en-US" dirty="0" err="1">
                <a:latin typeface="Philosopher" panose="02000503000000020004" pitchFamily="2" charset="0"/>
              </a:rPr>
              <a:t>atau</a:t>
            </a:r>
            <a:r>
              <a:rPr lang="en-US" dirty="0">
                <a:latin typeface="Philosopher" panose="02000503000000020004" pitchFamily="2" charset="0"/>
              </a:rPr>
              <a:t> </a:t>
            </a:r>
            <a:r>
              <a:rPr lang="en-US" dirty="0" err="1">
                <a:latin typeface="Philosopher" panose="02000503000000020004" pitchFamily="2" charset="0"/>
              </a:rPr>
              <a:t>sakit</a:t>
            </a:r>
            <a:r>
              <a:rPr lang="en-US" dirty="0">
                <a:latin typeface="Philosopher" panose="02000503000000020004" pitchFamily="2" charset="0"/>
              </a:rPr>
              <a:t> </a:t>
            </a:r>
            <a:r>
              <a:rPr lang="en-US" dirty="0" err="1">
                <a:latin typeface="Philosopher" panose="02000503000000020004" pitchFamily="2" charset="0"/>
              </a:rPr>
              <a:t>kepala</a:t>
            </a:r>
            <a:r>
              <a:rPr lang="en-US" dirty="0">
                <a:latin typeface="Philosopher" panose="02000503000000020004" pitchFamily="2" charset="0"/>
              </a:rPr>
              <a:t> </a:t>
            </a:r>
            <a:r>
              <a:rPr lang="en-US" dirty="0" err="1">
                <a:latin typeface="Philosopher" panose="02000503000000020004" pitchFamily="2" charset="0"/>
              </a:rPr>
              <a:t>setelah</a:t>
            </a:r>
            <a:r>
              <a:rPr lang="en-US" dirty="0">
                <a:latin typeface="Philosopher" panose="02000503000000020004" pitchFamily="2" charset="0"/>
              </a:rPr>
              <a:t> </a:t>
            </a:r>
            <a:r>
              <a:rPr lang="en-US" dirty="0" err="1">
                <a:latin typeface="Philosopher" panose="02000503000000020004" pitchFamily="2" charset="0"/>
              </a:rPr>
              <a:t>membaca</a:t>
            </a:r>
            <a:r>
              <a:rPr lang="en-US" dirty="0">
                <a:latin typeface="Philosopher" panose="02000503000000020004" pitchFamily="2" charset="0"/>
              </a:rPr>
              <a:t> </a:t>
            </a:r>
            <a:r>
              <a:rPr lang="en-US" dirty="0" err="1">
                <a:latin typeface="Philosopher" panose="02000503000000020004" pitchFamily="2" charset="0"/>
              </a:rPr>
              <a:t>atau</a:t>
            </a:r>
            <a:r>
              <a:rPr lang="en-US" dirty="0">
                <a:latin typeface="Philosopher" panose="02000503000000020004" pitchFamily="2" charset="0"/>
              </a:rPr>
              <a:t> </a:t>
            </a:r>
            <a:r>
              <a:rPr lang="en-US" dirty="0" err="1">
                <a:latin typeface="Philosopher" panose="02000503000000020004" pitchFamily="2" charset="0"/>
              </a:rPr>
              <a:t>melakukan</a:t>
            </a:r>
            <a:r>
              <a:rPr lang="en-US" dirty="0">
                <a:latin typeface="Philosopher" panose="02000503000000020004" pitchFamily="2" charset="0"/>
              </a:rPr>
              <a:t> </a:t>
            </a:r>
            <a:r>
              <a:rPr lang="en-US" dirty="0" err="1">
                <a:latin typeface="Philosopher" panose="02000503000000020004" pitchFamily="2" charset="0"/>
              </a:rPr>
              <a:t>pekerjaan</a:t>
            </a:r>
            <a:r>
              <a:rPr lang="en-US" dirty="0">
                <a:latin typeface="Philosopher" panose="02000503000000020004" pitchFamily="2" charset="0"/>
              </a:rPr>
              <a:t> yang </a:t>
            </a:r>
            <a:r>
              <a:rPr lang="en-US" dirty="0" err="1">
                <a:latin typeface="Philosopher" panose="02000503000000020004" pitchFamily="2" charset="0"/>
              </a:rPr>
              <a:t>membutuhkan</a:t>
            </a:r>
            <a:r>
              <a:rPr lang="en-US" dirty="0">
                <a:latin typeface="Philosopher" panose="02000503000000020004" pitchFamily="2" charset="0"/>
              </a:rPr>
              <a:t> </a:t>
            </a:r>
            <a:r>
              <a:rPr lang="en-US" dirty="0" err="1">
                <a:latin typeface="Philosopher" panose="02000503000000020004" pitchFamily="2" charset="0"/>
              </a:rPr>
              <a:t>fokus</a:t>
            </a:r>
            <a:r>
              <a:rPr lang="en-US" dirty="0">
                <a:latin typeface="Philosopher" panose="02000503000000020004" pitchFamily="2" charset="0"/>
              </a:rPr>
              <a:t> </a:t>
            </a:r>
            <a:r>
              <a:rPr lang="en-US" dirty="0" err="1">
                <a:latin typeface="Philosopher" panose="02000503000000020004" pitchFamily="2" charset="0"/>
              </a:rPr>
              <a:t>jarak</a:t>
            </a:r>
            <a:r>
              <a:rPr lang="en-US" dirty="0">
                <a:latin typeface="Philosopher" panose="02000503000000020004" pitchFamily="2" charset="0"/>
              </a:rPr>
              <a:t> </a:t>
            </a:r>
            <a:r>
              <a:rPr lang="en-US" dirty="0" err="1">
                <a:latin typeface="Philosopher" panose="02000503000000020004" pitchFamily="2" charset="0"/>
              </a:rPr>
              <a:t>dekat</a:t>
            </a:r>
            <a:endParaRPr lang="en-US" dirty="0">
              <a:latin typeface="Philosopher" panose="02000503000000020004" pitchFamily="2" charset="0"/>
            </a:endParaRPr>
          </a:p>
          <a:p>
            <a:pPr marL="285750" lvl="0" indent="-285750" rtl="0">
              <a:spcBef>
                <a:spcPts val="0"/>
              </a:spcBef>
              <a:spcAft>
                <a:spcPts val="0"/>
              </a:spcAft>
              <a:buFont typeface="Arial" panose="020B0604020202020204" pitchFamily="34" charset="0"/>
              <a:buChar char="•"/>
            </a:pPr>
            <a:endParaRPr dirty="0">
              <a:solidFill>
                <a:schemeClr val="tx1"/>
              </a:solidFill>
              <a:latin typeface="Philosopher" panose="02000503000000020004" pitchFamily="2" charset="0"/>
              <a:ea typeface="Roboto Slab Light"/>
              <a:cs typeface="Roboto Slab Light"/>
              <a:sym typeface="Roboto Slab Light"/>
            </a:endParaRP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550"/>
        <p:cNvGrpSpPr/>
        <p:nvPr/>
      </p:nvGrpSpPr>
      <p:grpSpPr>
        <a:xfrm>
          <a:off x="0" y="0"/>
          <a:ext cx="0" cy="0"/>
          <a:chOff x="0" y="0"/>
          <a:chExt cx="0" cy="0"/>
        </a:xfrm>
      </p:grpSpPr>
      <p:sp>
        <p:nvSpPr>
          <p:cNvPr id="13" name="TextBox 12"/>
          <p:cNvSpPr txBox="1"/>
          <p:nvPr/>
        </p:nvSpPr>
        <p:spPr>
          <a:xfrm>
            <a:off x="266701" y="1295400"/>
            <a:ext cx="3337559" cy="1631216"/>
          </a:xfrm>
          <a:prstGeom prst="rect">
            <a:avLst/>
          </a:prstGeom>
          <a:noFill/>
        </p:spPr>
        <p:txBody>
          <a:bodyPr wrap="square" rtlCol="0">
            <a:spAutoFit/>
          </a:bodyPr>
          <a:lstStyle/>
          <a:p>
            <a:r>
              <a:rPr lang="en-US" sz="2000" dirty="0" smtClean="0">
                <a:solidFill>
                  <a:srgbClr val="00B050"/>
                </a:solidFill>
                <a:latin typeface="Impact" panose="020B0806030902050204" pitchFamily="34" charset="0"/>
              </a:rPr>
              <a:t>Cara </a:t>
            </a:r>
            <a:r>
              <a:rPr lang="en-US" sz="2000" dirty="0" err="1" smtClean="0">
                <a:solidFill>
                  <a:srgbClr val="00B050"/>
                </a:solidFill>
                <a:latin typeface="Impact" panose="020B0806030902050204" pitchFamily="34" charset="0"/>
              </a:rPr>
              <a:t>mengatasi</a:t>
            </a:r>
            <a:r>
              <a:rPr lang="en-US" sz="2000" dirty="0" smtClean="0">
                <a:solidFill>
                  <a:srgbClr val="00B050"/>
                </a:solidFill>
                <a:latin typeface="Impact" panose="020B0806030902050204" pitchFamily="34" charset="0"/>
              </a:rPr>
              <a:t> </a:t>
            </a:r>
            <a:r>
              <a:rPr lang="en-US" sz="2000" dirty="0" err="1" smtClean="0">
                <a:solidFill>
                  <a:srgbClr val="00B050"/>
                </a:solidFill>
                <a:latin typeface="Impact" panose="020B0806030902050204" pitchFamily="34" charset="0"/>
              </a:rPr>
              <a:t>presbiopi</a:t>
            </a:r>
            <a:r>
              <a:rPr lang="en-US" dirty="0" smtClean="0"/>
              <a:t>:</a:t>
            </a:r>
            <a:endParaRPr lang="en-US" dirty="0" smtClean="0"/>
          </a:p>
          <a:p>
            <a:r>
              <a:rPr lang="en-US" sz="1600" dirty="0" smtClean="0">
                <a:latin typeface="Philosopher" panose="02000503000000020004" pitchFamily="2" charset="0"/>
              </a:rPr>
              <a:t>Agar </a:t>
            </a:r>
            <a:r>
              <a:rPr lang="en-US" sz="1600" dirty="0" err="1" smtClean="0">
                <a:latin typeface="Philosopher" panose="02000503000000020004" pitchFamily="2" charset="0"/>
              </a:rPr>
              <a:t>penglihatan</a:t>
            </a:r>
            <a:r>
              <a:rPr lang="en-US" sz="1600" dirty="0" smtClean="0">
                <a:latin typeface="Philosopher" panose="02000503000000020004" pitchFamily="2" charset="0"/>
              </a:rPr>
              <a:t> </a:t>
            </a:r>
            <a:r>
              <a:rPr lang="en-US" sz="1600" dirty="0" err="1" smtClean="0">
                <a:latin typeface="Philosopher" panose="02000503000000020004" pitchFamily="2" charset="0"/>
              </a:rPr>
              <a:t>mata</a:t>
            </a:r>
            <a:r>
              <a:rPr lang="en-US" sz="1600" dirty="0" smtClean="0">
                <a:latin typeface="Philosopher" panose="02000503000000020004" pitchFamily="2" charset="0"/>
              </a:rPr>
              <a:t> </a:t>
            </a:r>
            <a:r>
              <a:rPr lang="en-US" sz="1600" dirty="0" err="1" smtClean="0">
                <a:latin typeface="Philosopher" panose="02000503000000020004" pitchFamily="2" charset="0"/>
              </a:rPr>
              <a:t>menjadi</a:t>
            </a:r>
            <a:r>
              <a:rPr lang="en-US" sz="1600" dirty="0" smtClean="0">
                <a:latin typeface="Philosopher" panose="02000503000000020004" pitchFamily="2" charset="0"/>
              </a:rPr>
              <a:t> </a:t>
            </a:r>
            <a:r>
              <a:rPr lang="en-US" sz="1600" dirty="0" err="1" smtClean="0">
                <a:latin typeface="Philosopher" panose="02000503000000020004" pitchFamily="2" charset="0"/>
              </a:rPr>
              <a:t>jelas</a:t>
            </a:r>
            <a:r>
              <a:rPr lang="en-US" sz="1600" dirty="0" smtClean="0">
                <a:latin typeface="Philosopher" panose="02000503000000020004" pitchFamily="2" charset="0"/>
              </a:rPr>
              <a:t>, </a:t>
            </a:r>
            <a:r>
              <a:rPr lang="en-US" sz="1600" dirty="0" err="1" smtClean="0">
                <a:latin typeface="Philosopher" panose="02000503000000020004" pitchFamily="2" charset="0"/>
              </a:rPr>
              <a:t>harus</a:t>
            </a:r>
            <a:r>
              <a:rPr lang="en-US" sz="1600" dirty="0" smtClean="0">
                <a:latin typeface="Philosopher" panose="02000503000000020004" pitchFamily="2" charset="0"/>
              </a:rPr>
              <a:t> </a:t>
            </a:r>
            <a:r>
              <a:rPr lang="en-US" sz="1600" dirty="0" err="1" smtClean="0">
                <a:latin typeface="Philosopher" panose="02000503000000020004" pitchFamily="2" charset="0"/>
              </a:rPr>
              <a:t>dibantu</a:t>
            </a:r>
            <a:r>
              <a:rPr lang="en-US" sz="1600" dirty="0" smtClean="0">
                <a:latin typeface="Philosopher" panose="02000503000000020004" pitchFamily="2" charset="0"/>
              </a:rPr>
              <a:t> </a:t>
            </a:r>
            <a:r>
              <a:rPr lang="en-US" sz="1600" dirty="0" err="1" smtClean="0">
                <a:latin typeface="Philosopher" panose="02000503000000020004" pitchFamily="2" charset="0"/>
              </a:rPr>
              <a:t>dengan</a:t>
            </a:r>
            <a:r>
              <a:rPr lang="en-US" sz="1600" dirty="0" smtClean="0">
                <a:latin typeface="Philosopher" panose="02000503000000020004" pitchFamily="2" charset="0"/>
              </a:rPr>
              <a:t> </a:t>
            </a:r>
            <a:r>
              <a:rPr lang="en-US" sz="1600" dirty="0" err="1" smtClean="0">
                <a:latin typeface="Philosopher" panose="02000503000000020004" pitchFamily="2" charset="0"/>
              </a:rPr>
              <a:t>menggunakan</a:t>
            </a:r>
            <a:r>
              <a:rPr lang="en-US" sz="1600" dirty="0" smtClean="0">
                <a:latin typeface="Philosopher" panose="02000503000000020004" pitchFamily="2" charset="0"/>
              </a:rPr>
              <a:t> </a:t>
            </a:r>
            <a:r>
              <a:rPr lang="en-US" sz="1600" dirty="0" err="1" smtClean="0">
                <a:latin typeface="Philosopher" panose="02000503000000020004" pitchFamily="2" charset="0"/>
              </a:rPr>
              <a:t>kacamata</a:t>
            </a:r>
            <a:r>
              <a:rPr lang="en-US" sz="1600" dirty="0" smtClean="0">
                <a:latin typeface="Philosopher" panose="02000503000000020004" pitchFamily="2" charset="0"/>
              </a:rPr>
              <a:t> </a:t>
            </a:r>
            <a:r>
              <a:rPr lang="en-US" sz="1600" dirty="0" err="1" smtClean="0">
                <a:latin typeface="Philosopher" panose="02000503000000020004" pitchFamily="2" charset="0"/>
              </a:rPr>
              <a:t>bifokal</a:t>
            </a:r>
            <a:r>
              <a:rPr lang="en-US" sz="1600" dirty="0" smtClean="0">
                <a:latin typeface="Philosopher" panose="02000503000000020004" pitchFamily="2" charset="0"/>
              </a:rPr>
              <a:t>, </a:t>
            </a:r>
            <a:r>
              <a:rPr lang="en-US" sz="1600" dirty="0" err="1" smtClean="0">
                <a:latin typeface="Philosopher" panose="02000503000000020004" pitchFamily="2" charset="0"/>
              </a:rPr>
              <a:t>yaitu</a:t>
            </a:r>
            <a:r>
              <a:rPr lang="en-US" sz="1600" dirty="0" smtClean="0">
                <a:latin typeface="Philosopher" panose="02000503000000020004" pitchFamily="2" charset="0"/>
              </a:rPr>
              <a:t> </a:t>
            </a:r>
            <a:r>
              <a:rPr lang="en-US" sz="1600" dirty="0" err="1" smtClean="0">
                <a:latin typeface="Philosopher" panose="02000503000000020004" pitchFamily="2" charset="0"/>
              </a:rPr>
              <a:t>kacamata</a:t>
            </a:r>
            <a:r>
              <a:rPr lang="en-US" sz="1600" dirty="0" smtClean="0">
                <a:latin typeface="Philosopher" panose="02000503000000020004" pitchFamily="2" charset="0"/>
              </a:rPr>
              <a:t> </a:t>
            </a:r>
            <a:r>
              <a:rPr lang="en-US" sz="1600" dirty="0" err="1" smtClean="0">
                <a:latin typeface="Philosopher" panose="02000503000000020004" pitchFamily="2" charset="0"/>
              </a:rPr>
              <a:t>berfungsi</a:t>
            </a:r>
            <a:r>
              <a:rPr lang="en-US" sz="1600" dirty="0">
                <a:latin typeface="Philosopher" panose="02000503000000020004" pitchFamily="2" charset="0"/>
              </a:rPr>
              <a:t> </a:t>
            </a:r>
            <a:r>
              <a:rPr lang="en-US" sz="1600" dirty="0" err="1" smtClean="0">
                <a:latin typeface="Philosopher" panose="02000503000000020004" pitchFamily="2" charset="0"/>
              </a:rPr>
              <a:t>rangkap</a:t>
            </a:r>
            <a:r>
              <a:rPr lang="en-US" sz="1600" dirty="0" smtClean="0">
                <a:latin typeface="Philosopher" panose="02000503000000020004" pitchFamily="2" charset="0"/>
              </a:rPr>
              <a:t> (</a:t>
            </a:r>
            <a:r>
              <a:rPr lang="en-US" sz="1600" dirty="0" err="1" smtClean="0">
                <a:latin typeface="Philosopher" panose="02000503000000020004" pitchFamily="2" charset="0"/>
              </a:rPr>
              <a:t>untuk</a:t>
            </a:r>
            <a:r>
              <a:rPr lang="en-US" sz="1600" dirty="0" smtClean="0">
                <a:latin typeface="Philosopher" panose="02000503000000020004" pitchFamily="2" charset="0"/>
              </a:rPr>
              <a:t> </a:t>
            </a:r>
            <a:r>
              <a:rPr lang="en-US" sz="1600" dirty="0" err="1" smtClean="0">
                <a:latin typeface="Philosopher" panose="02000503000000020004" pitchFamily="2" charset="0"/>
              </a:rPr>
              <a:t>melihat</a:t>
            </a:r>
            <a:r>
              <a:rPr lang="en-US" sz="1600" dirty="0" smtClean="0">
                <a:latin typeface="Philosopher" panose="02000503000000020004" pitchFamily="2" charset="0"/>
              </a:rPr>
              <a:t> </a:t>
            </a:r>
            <a:r>
              <a:rPr lang="en-US" sz="1600" dirty="0" err="1" smtClean="0">
                <a:latin typeface="Philosopher" panose="02000503000000020004" pitchFamily="2" charset="0"/>
              </a:rPr>
              <a:t>dekat</a:t>
            </a:r>
            <a:r>
              <a:rPr lang="en-US" sz="1600" dirty="0" smtClean="0">
                <a:latin typeface="Philosopher" panose="02000503000000020004" pitchFamily="2" charset="0"/>
              </a:rPr>
              <a:t> </a:t>
            </a:r>
            <a:r>
              <a:rPr lang="en-US" sz="1600" dirty="0" err="1" smtClean="0">
                <a:latin typeface="Philosopher" panose="02000503000000020004" pitchFamily="2" charset="0"/>
              </a:rPr>
              <a:t>dan</a:t>
            </a:r>
            <a:r>
              <a:rPr lang="en-US" sz="1600" dirty="0" smtClean="0">
                <a:latin typeface="Philosopher" panose="02000503000000020004" pitchFamily="2" charset="0"/>
              </a:rPr>
              <a:t> </a:t>
            </a:r>
            <a:r>
              <a:rPr lang="en-US" sz="1600" dirty="0" err="1" smtClean="0">
                <a:latin typeface="Philosopher" panose="02000503000000020004" pitchFamily="2" charset="0"/>
              </a:rPr>
              <a:t>jauh</a:t>
            </a:r>
            <a:r>
              <a:rPr lang="en-US" sz="1600" dirty="0" smtClean="0">
                <a:latin typeface="Philosopher" panose="02000503000000020004" pitchFamily="2" charset="0"/>
              </a:rPr>
              <a:t>)</a:t>
            </a:r>
            <a:endParaRPr lang="en-US" sz="1600" dirty="0">
              <a:latin typeface="Philosopher" panose="02000503000000020004" pitchFamily="2" charset="0"/>
            </a:endParaRPr>
          </a:p>
        </p:txBody>
      </p:sp>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33467" b="25060"/>
          <a:stretch>
            <a:fillRect/>
          </a:stretch>
        </p:blipFill>
        <p:spPr>
          <a:xfrm>
            <a:off x="4053839" y="1113473"/>
            <a:ext cx="4646027" cy="2224087"/>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550"/>
        <p:cNvGrpSpPr/>
        <p:nvPr/>
      </p:nvGrpSpPr>
      <p:grpSpPr>
        <a:xfrm>
          <a:off x="0" y="0"/>
          <a:ext cx="0" cy="0"/>
          <a:chOff x="0" y="0"/>
          <a:chExt cx="0" cy="0"/>
        </a:xfrm>
      </p:grpSpPr>
      <p:sp>
        <p:nvSpPr>
          <p:cNvPr id="552" name="Google Shape;552;p32"/>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solidFill>
                  <a:srgbClr val="FFFFFF"/>
                </a:solidFill>
              </a:rPr>
            </a:fld>
            <a:endParaRPr>
              <a:solidFill>
                <a:srgbClr val="FFFFFF"/>
              </a:solidFill>
            </a:endParaRPr>
          </a:p>
        </p:txBody>
      </p:sp>
      <p:grpSp>
        <p:nvGrpSpPr>
          <p:cNvPr id="553" name="Google Shape;553;p32"/>
          <p:cNvGrpSpPr/>
          <p:nvPr/>
        </p:nvGrpSpPr>
        <p:grpSpPr>
          <a:xfrm>
            <a:off x="5011702" y="465959"/>
            <a:ext cx="2736410" cy="4222433"/>
            <a:chOff x="2112475" y="238125"/>
            <a:chExt cx="3395050" cy="5238750"/>
          </a:xfrm>
        </p:grpSpPr>
        <p:sp>
          <p:nvSpPr>
            <p:cNvPr id="554" name="Google Shape;554;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 name="Google Shape;558;p32"/>
          <p:cNvSpPr txBox="1"/>
          <p:nvPr/>
        </p:nvSpPr>
        <p:spPr>
          <a:xfrm>
            <a:off x="411989" y="2030292"/>
            <a:ext cx="3280800" cy="123536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8FF1ED"/>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1pPr>
            <a:lvl2pPr marL="914400" marR="0" lvl="1" indent="-381000" algn="l" rtl="0">
              <a:lnSpc>
                <a:spcPct val="100000"/>
              </a:lnSpc>
              <a:spcBef>
                <a:spcPts val="0"/>
              </a:spcBef>
              <a:spcAft>
                <a:spcPts val="0"/>
              </a:spcAft>
              <a:buClr>
                <a:srgbClr val="FE65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2pPr>
            <a:lvl3pPr marL="1371600" marR="0" lvl="2" indent="-381000" algn="l" rtl="0">
              <a:lnSpc>
                <a:spcPct val="100000"/>
              </a:lnSpc>
              <a:spcBef>
                <a:spcPts val="0"/>
              </a:spcBef>
              <a:spcAft>
                <a:spcPts val="0"/>
              </a:spcAft>
              <a:buClr>
                <a:srgbClr val="FEB7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3pPr>
            <a:lvl4pPr marL="1828800" marR="0" lvl="3" indent="-381000" algn="l" rtl="0">
              <a:lnSpc>
                <a:spcPct val="100000"/>
              </a:lnSpc>
              <a:spcBef>
                <a:spcPts val="0"/>
              </a:spcBef>
              <a:spcAft>
                <a:spcPts val="0"/>
              </a:spcAft>
              <a:buClr>
                <a:srgbClr val="FFDB5C"/>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4pPr>
            <a:lvl5pPr marL="2286000" marR="0" lvl="4" indent="-381000" algn="l" rtl="0">
              <a:lnSpc>
                <a:spcPct val="100000"/>
              </a:lnSpc>
              <a:spcBef>
                <a:spcPts val="0"/>
              </a:spcBef>
              <a:spcAft>
                <a:spcPts val="0"/>
              </a:spcAft>
              <a:buClr>
                <a:srgbClr val="7B77C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5pPr>
            <a:lvl6pPr marL="2743200" marR="0" lvl="5" indent="-381000" algn="l" rtl="0">
              <a:lnSpc>
                <a:spcPct val="100000"/>
              </a:lnSpc>
              <a:spcBef>
                <a:spcPts val="0"/>
              </a:spcBef>
              <a:spcAft>
                <a:spcPts val="0"/>
              </a:spcAft>
              <a:buClr>
                <a:srgbClr val="4CC3F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6pPr>
            <a:lvl7pPr marL="3200400" marR="0" lvl="6"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7pPr>
            <a:lvl8pPr marL="3657600" marR="0" lvl="7"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8pPr>
            <a:lvl9pPr marL="4114800" marR="0" lvl="8"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9pPr>
          </a:lstStyle>
          <a:p>
            <a:pPr marL="0" indent="0">
              <a:buFont typeface="Roboto Slab Light"/>
              <a:buNone/>
            </a:pPr>
            <a:r>
              <a:rPr lang="en-US" sz="2000" dirty="0" err="1" smtClean="0">
                <a:solidFill>
                  <a:srgbClr val="FF0066"/>
                </a:solidFill>
                <a:latin typeface="Philosopher" panose="02000503000000020004" pitchFamily="2" charset="0"/>
              </a:rPr>
              <a:t>Cacat</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mata</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dimana</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tidak</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dapat</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membedakan</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garis</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tegak</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dan</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datar</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secara</a:t>
            </a:r>
            <a:r>
              <a:rPr lang="en-US" sz="2000" dirty="0" smtClean="0">
                <a:solidFill>
                  <a:srgbClr val="FF0066"/>
                </a:solidFill>
                <a:latin typeface="Philosopher" panose="02000503000000020004" pitchFamily="2" charset="0"/>
              </a:rPr>
              <a:t> </a:t>
            </a:r>
            <a:r>
              <a:rPr lang="en-US" sz="2000" dirty="0" err="1" smtClean="0">
                <a:solidFill>
                  <a:srgbClr val="FF0066"/>
                </a:solidFill>
                <a:latin typeface="Philosopher" panose="02000503000000020004" pitchFamily="2" charset="0"/>
              </a:rPr>
              <a:t>bersamaan</a:t>
            </a:r>
            <a:endParaRPr lang="en-US" sz="2000" dirty="0">
              <a:solidFill>
                <a:srgbClr val="FF0066"/>
              </a:solidFill>
              <a:latin typeface="Philosopher" panose="02000503000000020004" pitchFamily="2" charset="0"/>
            </a:endParaRPr>
          </a:p>
        </p:txBody>
      </p:sp>
      <p:sp>
        <p:nvSpPr>
          <p:cNvPr id="11" name="TextBox 10"/>
          <p:cNvSpPr txBox="1"/>
          <p:nvPr/>
        </p:nvSpPr>
        <p:spPr>
          <a:xfrm>
            <a:off x="339018" y="1557975"/>
            <a:ext cx="4737382" cy="584775"/>
          </a:xfrm>
          <a:prstGeom prst="rect">
            <a:avLst/>
          </a:prstGeom>
          <a:noFill/>
        </p:spPr>
        <p:txBody>
          <a:bodyPr wrap="square" rtlCol="0">
            <a:spAutoFit/>
          </a:bodyPr>
          <a:lstStyle/>
          <a:p>
            <a:r>
              <a:rPr lang="en-US" sz="3200" dirty="0" err="1" smtClean="0">
                <a:solidFill>
                  <a:srgbClr val="330F37"/>
                </a:solidFill>
                <a:latin typeface="Broadway" panose="04040905080B02020502" pitchFamily="82" charset="0"/>
                <a:ea typeface="Pacifico"/>
                <a:cs typeface="Pacifico"/>
                <a:sym typeface="Pacifico"/>
              </a:rPr>
              <a:t>Astigmatisma</a:t>
            </a:r>
            <a:endParaRPr lang="en-US" sz="3200" dirty="0">
              <a:solidFill>
                <a:srgbClr val="330F37"/>
              </a:solidFill>
              <a:latin typeface="Broadway" panose="04040905080B02020502" pitchFamily="82" charset="0"/>
              <a:ea typeface="Pacifico"/>
              <a:cs typeface="Pacifico"/>
              <a:sym typeface="Pacifico"/>
            </a:endParaRPr>
          </a:p>
        </p:txBody>
      </p:sp>
      <p:sp>
        <p:nvSpPr>
          <p:cNvPr id="12" name="Google Shape;551;p32"/>
          <p:cNvSpPr/>
          <p:nvPr/>
        </p:nvSpPr>
        <p:spPr>
          <a:xfrm>
            <a:off x="5076400" y="851275"/>
            <a:ext cx="2598600" cy="3441000"/>
          </a:xfrm>
          <a:prstGeom prst="rect">
            <a:avLst/>
          </a:prstGeom>
          <a:noFill/>
          <a:ln>
            <a:noFill/>
          </a:ln>
        </p:spPr>
        <p:txBody>
          <a:bodyPr spcFirstLastPara="1" wrap="square" lIns="91425" tIns="91425" rIns="91425" bIns="91425" anchor="ctr" anchorCtr="0">
            <a:noAutofit/>
          </a:bodyPr>
          <a:lstStyle/>
          <a:p>
            <a:r>
              <a:rPr lang="en-US" sz="1200" dirty="0" err="1" smtClean="0">
                <a:latin typeface="Philosopher" panose="02000503000000020004" pitchFamily="2" charset="0"/>
              </a:rPr>
              <a:t>Gejala</a:t>
            </a:r>
            <a:r>
              <a:rPr lang="en-US" sz="1200" dirty="0" smtClean="0">
                <a:latin typeface="Philosopher" panose="02000503000000020004" pitchFamily="2" charset="0"/>
              </a:rPr>
              <a:t> </a:t>
            </a:r>
            <a:r>
              <a:rPr lang="en-US" sz="1200" dirty="0" err="1" smtClean="0">
                <a:latin typeface="Philosopher" panose="02000503000000020004" pitchFamily="2" charset="0"/>
              </a:rPr>
              <a:t>Astigmatisma</a:t>
            </a:r>
            <a:r>
              <a:rPr lang="en-US" sz="1200" dirty="0" smtClean="0">
                <a:latin typeface="Philosopher" panose="02000503000000020004" pitchFamily="2" charset="0"/>
              </a:rPr>
              <a:t>:</a:t>
            </a:r>
            <a:endParaRPr lang="en-US" sz="1200" dirty="0" smtClean="0">
              <a:latin typeface="Philosopher" panose="02000503000000020004" pitchFamily="2" charset="0"/>
            </a:endParaRPr>
          </a:p>
          <a:p>
            <a:pPr marL="171450" indent="-171450">
              <a:buFont typeface="Arial" panose="020B0604020202020204" pitchFamily="34" charset="0"/>
              <a:buChar char="•"/>
            </a:pPr>
            <a:r>
              <a:rPr lang="en-US" sz="1200" dirty="0" err="1" smtClean="0">
                <a:latin typeface="Philosopher" panose="02000503000000020004" pitchFamily="2" charset="0"/>
              </a:rPr>
              <a:t>Distorsi</a:t>
            </a:r>
            <a:r>
              <a:rPr lang="en-US" sz="1200" dirty="0" smtClean="0">
                <a:latin typeface="Philosopher" panose="02000503000000020004" pitchFamily="2" charset="0"/>
              </a:rPr>
              <a:t> </a:t>
            </a:r>
            <a:r>
              <a:rPr lang="en-US" sz="1200" dirty="0" err="1">
                <a:latin typeface="Philosopher" panose="02000503000000020004" pitchFamily="2" charset="0"/>
              </a:rPr>
              <a:t>penglihatan</a:t>
            </a:r>
            <a:r>
              <a:rPr lang="en-US" sz="1200" dirty="0">
                <a:latin typeface="Philosopher" panose="02000503000000020004" pitchFamily="2" charset="0"/>
              </a:rPr>
              <a:t>, </a:t>
            </a:r>
            <a:r>
              <a:rPr lang="en-US" sz="1200" dirty="0" err="1">
                <a:latin typeface="Philosopher" panose="02000503000000020004" pitchFamily="2" charset="0"/>
              </a:rPr>
              <a:t>misalnya</a:t>
            </a:r>
            <a:r>
              <a:rPr lang="en-US" sz="1200" dirty="0">
                <a:latin typeface="Philosopher" panose="02000503000000020004" pitchFamily="2" charset="0"/>
              </a:rPr>
              <a:t> </a:t>
            </a:r>
            <a:r>
              <a:rPr lang="en-US" sz="1200" dirty="0" err="1">
                <a:latin typeface="Philosopher" panose="02000503000000020004" pitchFamily="2" charset="0"/>
              </a:rPr>
              <a:t>melihat</a:t>
            </a:r>
            <a:r>
              <a:rPr lang="en-US" sz="1200" dirty="0">
                <a:latin typeface="Philosopher" panose="02000503000000020004" pitchFamily="2" charset="0"/>
              </a:rPr>
              <a:t> </a:t>
            </a:r>
            <a:r>
              <a:rPr lang="en-US" sz="1200" dirty="0" err="1">
                <a:latin typeface="Philosopher" panose="02000503000000020004" pitchFamily="2" charset="0"/>
              </a:rPr>
              <a:t>garis</a:t>
            </a:r>
            <a:r>
              <a:rPr lang="en-US" sz="1200" dirty="0">
                <a:latin typeface="Philosopher" panose="02000503000000020004" pitchFamily="2" charset="0"/>
              </a:rPr>
              <a:t> </a:t>
            </a:r>
            <a:r>
              <a:rPr lang="en-US" sz="1200" dirty="0" err="1">
                <a:latin typeface="Philosopher" panose="02000503000000020004" pitchFamily="2" charset="0"/>
              </a:rPr>
              <a:t>lurus</a:t>
            </a:r>
            <a:r>
              <a:rPr lang="en-US" sz="1200" dirty="0">
                <a:latin typeface="Philosopher" panose="02000503000000020004" pitchFamily="2" charset="0"/>
              </a:rPr>
              <a:t> </a:t>
            </a:r>
            <a:r>
              <a:rPr lang="en-US" sz="1200" dirty="0" err="1">
                <a:latin typeface="Philosopher" panose="02000503000000020004" pitchFamily="2" charset="0"/>
              </a:rPr>
              <a:t>tampak</a:t>
            </a:r>
            <a:r>
              <a:rPr lang="en-US" sz="1200" dirty="0">
                <a:latin typeface="Philosopher" panose="02000503000000020004" pitchFamily="2" charset="0"/>
              </a:rPr>
              <a:t> </a:t>
            </a:r>
            <a:r>
              <a:rPr lang="en-US" sz="1200" dirty="0" smtClean="0">
                <a:latin typeface="Philosopher" panose="02000503000000020004" pitchFamily="2" charset="0"/>
              </a:rPr>
              <a:t>miring.</a:t>
            </a:r>
            <a:endParaRPr lang="en-US" sz="1200" dirty="0" smtClean="0">
              <a:latin typeface="Philosopher" panose="02000503000000020004" pitchFamily="2" charset="0"/>
            </a:endParaRPr>
          </a:p>
          <a:p>
            <a:pPr marL="171450" indent="-171450">
              <a:buFont typeface="Arial" panose="020B0604020202020204" pitchFamily="34" charset="0"/>
              <a:buChar char="•"/>
            </a:pPr>
            <a:r>
              <a:rPr lang="en-US" sz="1200" dirty="0" err="1" smtClean="0">
                <a:latin typeface="Philosopher" panose="02000503000000020004" pitchFamily="2" charset="0"/>
              </a:rPr>
              <a:t>Pandangan</a:t>
            </a:r>
            <a:r>
              <a:rPr lang="en-US" sz="1200" dirty="0" smtClean="0">
                <a:latin typeface="Philosopher" panose="02000503000000020004" pitchFamily="2" charset="0"/>
              </a:rPr>
              <a:t> </a:t>
            </a:r>
            <a:r>
              <a:rPr lang="en-US" sz="1200" dirty="0">
                <a:latin typeface="Philosopher" panose="02000503000000020004" pitchFamily="2" charset="0"/>
              </a:rPr>
              <a:t>yang </a:t>
            </a:r>
            <a:r>
              <a:rPr lang="en-US" sz="1200" dirty="0" err="1">
                <a:latin typeface="Philosopher" panose="02000503000000020004" pitchFamily="2" charset="0"/>
              </a:rPr>
              <a:t>samar</a:t>
            </a:r>
            <a:r>
              <a:rPr lang="en-US" sz="1200" dirty="0">
                <a:latin typeface="Philosopher" panose="02000503000000020004" pitchFamily="2" charset="0"/>
              </a:rPr>
              <a:t> </a:t>
            </a:r>
            <a:r>
              <a:rPr lang="en-US" sz="1200" dirty="0" err="1">
                <a:latin typeface="Philosopher" panose="02000503000000020004" pitchFamily="2" charset="0"/>
              </a:rPr>
              <a:t>atau</a:t>
            </a:r>
            <a:r>
              <a:rPr lang="en-US" sz="1200" dirty="0">
                <a:latin typeface="Philosopher" panose="02000503000000020004" pitchFamily="2" charset="0"/>
              </a:rPr>
              <a:t> </a:t>
            </a:r>
            <a:r>
              <a:rPr lang="en-US" sz="1200" dirty="0" err="1">
                <a:latin typeface="Philosopher" panose="02000503000000020004" pitchFamily="2" charset="0"/>
              </a:rPr>
              <a:t>tidak</a:t>
            </a:r>
            <a:r>
              <a:rPr lang="en-US" sz="1200" dirty="0">
                <a:latin typeface="Philosopher" panose="02000503000000020004" pitchFamily="2" charset="0"/>
              </a:rPr>
              <a:t> </a:t>
            </a:r>
            <a:r>
              <a:rPr lang="en-US" sz="1200" dirty="0" err="1" smtClean="0">
                <a:latin typeface="Philosopher" panose="02000503000000020004" pitchFamily="2" charset="0"/>
              </a:rPr>
              <a:t>fokus</a:t>
            </a:r>
            <a:r>
              <a:rPr lang="en-US" sz="1200" dirty="0" smtClean="0">
                <a:latin typeface="Philosopher" panose="02000503000000020004" pitchFamily="2" charset="0"/>
              </a:rPr>
              <a:t>.</a:t>
            </a:r>
            <a:endParaRPr lang="en-US" sz="1200" dirty="0" smtClean="0">
              <a:latin typeface="Philosopher" panose="02000503000000020004" pitchFamily="2" charset="0"/>
            </a:endParaRPr>
          </a:p>
          <a:p>
            <a:pPr marL="171450" indent="-171450">
              <a:buFont typeface="Arial" panose="020B0604020202020204" pitchFamily="34" charset="0"/>
              <a:buChar char="•"/>
            </a:pPr>
            <a:r>
              <a:rPr lang="en-US" sz="1200" dirty="0" err="1" smtClean="0">
                <a:latin typeface="Philosopher" panose="02000503000000020004" pitchFamily="2" charset="0"/>
              </a:rPr>
              <a:t>Sulit</a:t>
            </a:r>
            <a:r>
              <a:rPr lang="en-US" sz="1200" dirty="0" smtClean="0">
                <a:latin typeface="Philosopher" panose="02000503000000020004" pitchFamily="2" charset="0"/>
              </a:rPr>
              <a:t> </a:t>
            </a:r>
            <a:r>
              <a:rPr lang="en-US" sz="1200" dirty="0" err="1">
                <a:latin typeface="Philosopher" panose="02000503000000020004" pitchFamily="2" charset="0"/>
              </a:rPr>
              <a:t>melihat</a:t>
            </a:r>
            <a:r>
              <a:rPr lang="en-US" sz="1200" dirty="0">
                <a:latin typeface="Philosopher" panose="02000503000000020004" pitchFamily="2" charset="0"/>
              </a:rPr>
              <a:t> </a:t>
            </a:r>
            <a:r>
              <a:rPr lang="en-US" sz="1200" dirty="0" err="1">
                <a:latin typeface="Philosopher" panose="02000503000000020004" pitchFamily="2" charset="0"/>
              </a:rPr>
              <a:t>saat</a:t>
            </a:r>
            <a:r>
              <a:rPr lang="en-US" sz="1200" dirty="0">
                <a:latin typeface="Philosopher" panose="02000503000000020004" pitchFamily="2" charset="0"/>
              </a:rPr>
              <a:t> </a:t>
            </a:r>
            <a:r>
              <a:rPr lang="en-US" sz="1200" dirty="0" err="1">
                <a:latin typeface="Philosopher" panose="02000503000000020004" pitchFamily="2" charset="0"/>
              </a:rPr>
              <a:t>malam</a:t>
            </a:r>
            <a:r>
              <a:rPr lang="en-US" sz="1200" dirty="0">
                <a:latin typeface="Philosopher" panose="02000503000000020004" pitchFamily="2" charset="0"/>
              </a:rPr>
              <a:t> </a:t>
            </a:r>
            <a:r>
              <a:rPr lang="en-US" sz="1200" dirty="0" err="1" smtClean="0">
                <a:latin typeface="Philosopher" panose="02000503000000020004" pitchFamily="2" charset="0"/>
              </a:rPr>
              <a:t>hari</a:t>
            </a:r>
            <a:r>
              <a:rPr lang="en-US" sz="1200" dirty="0" smtClean="0">
                <a:latin typeface="Philosopher" panose="02000503000000020004" pitchFamily="2" charset="0"/>
              </a:rPr>
              <a:t>.</a:t>
            </a:r>
            <a:endParaRPr lang="en-US" sz="1200" dirty="0" smtClean="0">
              <a:latin typeface="Philosopher" panose="02000503000000020004" pitchFamily="2" charset="0"/>
            </a:endParaRPr>
          </a:p>
          <a:p>
            <a:pPr marL="171450" indent="-171450">
              <a:buFont typeface="Arial" panose="020B0604020202020204" pitchFamily="34" charset="0"/>
              <a:buChar char="•"/>
            </a:pPr>
            <a:r>
              <a:rPr lang="en-US" sz="1200" dirty="0" smtClean="0">
                <a:latin typeface="Philosopher" panose="02000503000000020004" pitchFamily="2" charset="0"/>
              </a:rPr>
              <a:t>Mata </a:t>
            </a:r>
            <a:r>
              <a:rPr lang="en-US" sz="1200" dirty="0" err="1">
                <a:latin typeface="Philosopher" panose="02000503000000020004" pitchFamily="2" charset="0"/>
              </a:rPr>
              <a:t>sering</a:t>
            </a:r>
            <a:r>
              <a:rPr lang="en-US" sz="1200" dirty="0">
                <a:latin typeface="Philosopher" panose="02000503000000020004" pitchFamily="2" charset="0"/>
              </a:rPr>
              <a:t> </a:t>
            </a:r>
            <a:r>
              <a:rPr lang="en-US" sz="1200" dirty="0" err="1">
                <a:latin typeface="Philosopher" panose="02000503000000020004" pitchFamily="2" charset="0"/>
              </a:rPr>
              <a:t>tegang</a:t>
            </a:r>
            <a:r>
              <a:rPr lang="en-US" sz="1200" dirty="0">
                <a:latin typeface="Philosopher" panose="02000503000000020004" pitchFamily="2" charset="0"/>
              </a:rPr>
              <a:t> </a:t>
            </a:r>
            <a:r>
              <a:rPr lang="en-US" sz="1200" dirty="0" err="1">
                <a:latin typeface="Philosopher" panose="02000503000000020004" pitchFamily="2" charset="0"/>
              </a:rPr>
              <a:t>dan</a:t>
            </a:r>
            <a:r>
              <a:rPr lang="en-US" sz="1200" dirty="0">
                <a:latin typeface="Philosopher" panose="02000503000000020004" pitchFamily="2" charset="0"/>
              </a:rPr>
              <a:t> </a:t>
            </a:r>
            <a:r>
              <a:rPr lang="en-US" sz="1200" dirty="0" err="1">
                <a:latin typeface="Philosopher" panose="02000503000000020004" pitchFamily="2" charset="0"/>
              </a:rPr>
              <a:t>mudah</a:t>
            </a:r>
            <a:r>
              <a:rPr lang="en-US" sz="1200" dirty="0">
                <a:latin typeface="Philosopher" panose="02000503000000020004" pitchFamily="2" charset="0"/>
              </a:rPr>
              <a:t> </a:t>
            </a:r>
            <a:r>
              <a:rPr lang="en-US" sz="1200" dirty="0" err="1" smtClean="0">
                <a:latin typeface="Philosopher" panose="02000503000000020004" pitchFamily="2" charset="0"/>
              </a:rPr>
              <a:t>lelah</a:t>
            </a:r>
            <a:r>
              <a:rPr lang="en-US" sz="1200" dirty="0" smtClean="0">
                <a:latin typeface="Philosopher" panose="02000503000000020004" pitchFamily="2" charset="0"/>
              </a:rPr>
              <a:t>.</a:t>
            </a:r>
            <a:endParaRPr lang="en-US" sz="1200" dirty="0" smtClean="0">
              <a:latin typeface="Philosopher" panose="02000503000000020004" pitchFamily="2" charset="0"/>
            </a:endParaRPr>
          </a:p>
          <a:p>
            <a:pPr marL="171450" indent="-171450">
              <a:buFont typeface="Arial" panose="020B0604020202020204" pitchFamily="34" charset="0"/>
              <a:buChar char="•"/>
            </a:pPr>
            <a:r>
              <a:rPr lang="en-US" sz="1200" dirty="0" err="1" smtClean="0">
                <a:latin typeface="Philosopher" panose="02000503000000020004" pitchFamily="2" charset="0"/>
              </a:rPr>
              <a:t>Sering</a:t>
            </a:r>
            <a:r>
              <a:rPr lang="en-US" sz="1200" dirty="0" smtClean="0">
                <a:latin typeface="Philosopher" panose="02000503000000020004" pitchFamily="2" charset="0"/>
              </a:rPr>
              <a:t> </a:t>
            </a:r>
            <a:r>
              <a:rPr lang="en-US" sz="1200" dirty="0" err="1">
                <a:latin typeface="Philosopher" panose="02000503000000020004" pitchFamily="2" charset="0"/>
              </a:rPr>
              <a:t>menyipitkan</a:t>
            </a:r>
            <a:r>
              <a:rPr lang="en-US" sz="1200" dirty="0">
                <a:latin typeface="Philosopher" panose="02000503000000020004" pitchFamily="2" charset="0"/>
              </a:rPr>
              <a:t> </a:t>
            </a:r>
            <a:r>
              <a:rPr lang="en-US" sz="1200" dirty="0" err="1">
                <a:latin typeface="Philosopher" panose="02000503000000020004" pitchFamily="2" charset="0"/>
              </a:rPr>
              <a:t>mata</a:t>
            </a:r>
            <a:r>
              <a:rPr lang="en-US" sz="1200" dirty="0">
                <a:latin typeface="Philosopher" panose="02000503000000020004" pitchFamily="2" charset="0"/>
              </a:rPr>
              <a:t> </a:t>
            </a:r>
            <a:r>
              <a:rPr lang="en-US" sz="1200" dirty="0" err="1">
                <a:latin typeface="Philosopher" panose="02000503000000020004" pitchFamily="2" charset="0"/>
              </a:rPr>
              <a:t>saat</a:t>
            </a:r>
            <a:r>
              <a:rPr lang="en-US" sz="1200" dirty="0">
                <a:latin typeface="Philosopher" panose="02000503000000020004" pitchFamily="2" charset="0"/>
              </a:rPr>
              <a:t> </a:t>
            </a:r>
            <a:r>
              <a:rPr lang="en-US" sz="1200" dirty="0" err="1">
                <a:latin typeface="Philosopher" panose="02000503000000020004" pitchFamily="2" charset="0"/>
              </a:rPr>
              <a:t>melihat</a:t>
            </a:r>
            <a:r>
              <a:rPr lang="en-US" sz="1200" dirty="0">
                <a:latin typeface="Philosopher" panose="02000503000000020004" pitchFamily="2" charset="0"/>
              </a:rPr>
              <a:t> </a:t>
            </a:r>
            <a:r>
              <a:rPr lang="en-US" sz="1200" dirty="0" err="1" smtClean="0">
                <a:latin typeface="Philosopher" panose="02000503000000020004" pitchFamily="2" charset="0"/>
              </a:rPr>
              <a:t>sesuatu</a:t>
            </a:r>
            <a:r>
              <a:rPr lang="en-US" sz="1200" dirty="0" smtClean="0">
                <a:latin typeface="Philosopher" panose="02000503000000020004" pitchFamily="2" charset="0"/>
              </a:rPr>
              <a:t>.</a:t>
            </a:r>
            <a:endParaRPr lang="en-US" sz="1200" dirty="0" smtClean="0">
              <a:latin typeface="Philosopher" panose="02000503000000020004" pitchFamily="2" charset="0"/>
            </a:endParaRPr>
          </a:p>
          <a:p>
            <a:pPr marL="171450" indent="-171450">
              <a:buFont typeface="Arial" panose="020B0604020202020204" pitchFamily="34" charset="0"/>
              <a:buChar char="•"/>
            </a:pPr>
            <a:r>
              <a:rPr lang="en-US" sz="1200" dirty="0" err="1" smtClean="0">
                <a:latin typeface="Philosopher" panose="02000503000000020004" pitchFamily="2" charset="0"/>
              </a:rPr>
              <a:t>Sensitif</a:t>
            </a:r>
            <a:r>
              <a:rPr lang="en-US" sz="1200" dirty="0" smtClean="0">
                <a:latin typeface="Philosopher" panose="02000503000000020004" pitchFamily="2" charset="0"/>
              </a:rPr>
              <a:t> </a:t>
            </a:r>
            <a:r>
              <a:rPr lang="en-US" sz="1200" dirty="0" err="1">
                <a:latin typeface="Philosopher" panose="02000503000000020004" pitchFamily="2" charset="0"/>
              </a:rPr>
              <a:t>terhadap</a:t>
            </a:r>
            <a:r>
              <a:rPr lang="en-US" sz="1200" dirty="0">
                <a:latin typeface="Philosopher" panose="02000503000000020004" pitchFamily="2" charset="0"/>
              </a:rPr>
              <a:t> </a:t>
            </a:r>
            <a:r>
              <a:rPr lang="en-US" sz="1200" dirty="0" err="1">
                <a:latin typeface="Philosopher" panose="02000503000000020004" pitchFamily="2" charset="0"/>
              </a:rPr>
              <a:t>sorotan</a:t>
            </a:r>
            <a:r>
              <a:rPr lang="en-US" sz="1200" dirty="0">
                <a:latin typeface="Philosopher" panose="02000503000000020004" pitchFamily="2" charset="0"/>
              </a:rPr>
              <a:t> </a:t>
            </a:r>
            <a:r>
              <a:rPr lang="en-US" sz="1200" dirty="0" err="1">
                <a:latin typeface="Philosopher" panose="02000503000000020004" pitchFamily="2" charset="0"/>
              </a:rPr>
              <a:t>cahaya</a:t>
            </a:r>
            <a:r>
              <a:rPr lang="en-US" sz="1200" dirty="0">
                <a:latin typeface="Philosopher" panose="02000503000000020004" pitchFamily="2" charset="0"/>
              </a:rPr>
              <a:t> (</a:t>
            </a:r>
            <a:r>
              <a:rPr lang="en-US" sz="1200" dirty="0" err="1">
                <a:latin typeface="Philosopher" panose="02000503000000020004" pitchFamily="2" charset="0"/>
              </a:rPr>
              <a:t>fotofobia</a:t>
            </a:r>
            <a:r>
              <a:rPr lang="en-US" sz="1200" dirty="0" smtClean="0">
                <a:latin typeface="Philosopher" panose="02000503000000020004" pitchFamily="2" charset="0"/>
              </a:rPr>
              <a:t>).</a:t>
            </a:r>
            <a:endParaRPr lang="en-US" sz="1200" dirty="0" smtClean="0">
              <a:latin typeface="Philosopher" panose="02000503000000020004" pitchFamily="2" charset="0"/>
            </a:endParaRPr>
          </a:p>
          <a:p>
            <a:pPr marL="171450" indent="-171450">
              <a:buFont typeface="Arial" panose="020B0604020202020204" pitchFamily="34" charset="0"/>
              <a:buChar char="•"/>
            </a:pPr>
            <a:r>
              <a:rPr lang="en-US" sz="1200" dirty="0" err="1" smtClean="0">
                <a:latin typeface="Philosopher" panose="02000503000000020004" pitchFamily="2" charset="0"/>
              </a:rPr>
              <a:t>Kesulitan</a:t>
            </a:r>
            <a:r>
              <a:rPr lang="en-US" sz="1200" dirty="0" smtClean="0">
                <a:latin typeface="Philosopher" panose="02000503000000020004" pitchFamily="2" charset="0"/>
              </a:rPr>
              <a:t> </a:t>
            </a:r>
            <a:r>
              <a:rPr lang="en-US" sz="1200" dirty="0" err="1">
                <a:latin typeface="Philosopher" panose="02000503000000020004" pitchFamily="2" charset="0"/>
              </a:rPr>
              <a:t>membedakan</a:t>
            </a:r>
            <a:r>
              <a:rPr lang="en-US" sz="1200" dirty="0">
                <a:latin typeface="Philosopher" panose="02000503000000020004" pitchFamily="2" charset="0"/>
              </a:rPr>
              <a:t> </a:t>
            </a:r>
            <a:r>
              <a:rPr lang="en-US" sz="1200" dirty="0" err="1">
                <a:latin typeface="Philosopher" panose="02000503000000020004" pitchFamily="2" charset="0"/>
              </a:rPr>
              <a:t>warna</a:t>
            </a:r>
            <a:r>
              <a:rPr lang="en-US" sz="1200" dirty="0">
                <a:latin typeface="Philosopher" panose="02000503000000020004" pitchFamily="2" charset="0"/>
              </a:rPr>
              <a:t> yang </a:t>
            </a:r>
            <a:r>
              <a:rPr lang="en-US" sz="1200" dirty="0" err="1" smtClean="0">
                <a:latin typeface="Philosopher" panose="02000503000000020004" pitchFamily="2" charset="0"/>
              </a:rPr>
              <a:t>mirip</a:t>
            </a:r>
            <a:r>
              <a:rPr lang="en-US" sz="1200" dirty="0" smtClean="0">
                <a:latin typeface="Philosopher" panose="02000503000000020004" pitchFamily="2" charset="0"/>
              </a:rPr>
              <a:t>.</a:t>
            </a:r>
            <a:endParaRPr lang="en-US" sz="1200" dirty="0" smtClean="0">
              <a:latin typeface="Philosopher" panose="02000503000000020004" pitchFamily="2" charset="0"/>
            </a:endParaRPr>
          </a:p>
          <a:p>
            <a:pPr marL="171450" indent="-171450">
              <a:buFont typeface="Arial" panose="020B0604020202020204" pitchFamily="34" charset="0"/>
              <a:buChar char="•"/>
            </a:pPr>
            <a:r>
              <a:rPr lang="en-US" sz="1200" dirty="0" err="1" smtClean="0">
                <a:latin typeface="Philosopher" panose="02000503000000020004" pitchFamily="2" charset="0"/>
              </a:rPr>
              <a:t>Penglihatan</a:t>
            </a:r>
            <a:r>
              <a:rPr lang="en-US" sz="1200" dirty="0" smtClean="0">
                <a:latin typeface="Philosopher" panose="02000503000000020004" pitchFamily="2" charset="0"/>
              </a:rPr>
              <a:t> </a:t>
            </a:r>
            <a:r>
              <a:rPr lang="en-US" sz="1200" dirty="0" err="1">
                <a:latin typeface="Philosopher" panose="02000503000000020004" pitchFamily="2" charset="0"/>
              </a:rPr>
              <a:t>ganda</a:t>
            </a:r>
            <a:r>
              <a:rPr lang="en-US" sz="1200" dirty="0">
                <a:latin typeface="Philosopher" panose="02000503000000020004" pitchFamily="2" charset="0"/>
              </a:rPr>
              <a:t> (</a:t>
            </a:r>
            <a:r>
              <a:rPr lang="en-US" sz="1200" dirty="0" err="1">
                <a:latin typeface="Philosopher" panose="02000503000000020004" pitchFamily="2" charset="0"/>
              </a:rPr>
              <a:t>pada</a:t>
            </a:r>
            <a:r>
              <a:rPr lang="en-US" sz="1200" dirty="0">
                <a:latin typeface="Philosopher" panose="02000503000000020004" pitchFamily="2" charset="0"/>
              </a:rPr>
              <a:t> </a:t>
            </a:r>
            <a:r>
              <a:rPr lang="en-US" sz="1200" dirty="0" err="1">
                <a:latin typeface="Philosopher" panose="02000503000000020004" pitchFamily="2" charset="0"/>
              </a:rPr>
              <a:t>kasus</a:t>
            </a:r>
            <a:r>
              <a:rPr lang="en-US" sz="1200" dirty="0">
                <a:latin typeface="Philosopher" panose="02000503000000020004" pitchFamily="2" charset="0"/>
              </a:rPr>
              <a:t> </a:t>
            </a:r>
            <a:r>
              <a:rPr lang="en-US" sz="1200" dirty="0" err="1">
                <a:latin typeface="Philosopher" panose="02000503000000020004" pitchFamily="2" charset="0"/>
              </a:rPr>
              <a:t>astigmatisme</a:t>
            </a:r>
            <a:r>
              <a:rPr lang="en-US" sz="1200" dirty="0">
                <a:latin typeface="Philosopher" panose="02000503000000020004" pitchFamily="2" charset="0"/>
              </a:rPr>
              <a:t> yang </a:t>
            </a:r>
            <a:r>
              <a:rPr lang="en-US" sz="1200" dirty="0" err="1">
                <a:latin typeface="Philosopher" panose="02000503000000020004" pitchFamily="2" charset="0"/>
              </a:rPr>
              <a:t>parah</a:t>
            </a:r>
            <a:r>
              <a:rPr lang="en-US" sz="1200" dirty="0" smtClean="0">
                <a:latin typeface="Philosopher" panose="02000503000000020004" pitchFamily="2" charset="0"/>
              </a:rPr>
              <a:t>).</a:t>
            </a:r>
            <a:endParaRPr lang="en-US" sz="1200" dirty="0" smtClean="0">
              <a:latin typeface="Philosopher" panose="02000503000000020004" pitchFamily="2" charset="0"/>
            </a:endParaRPr>
          </a:p>
          <a:p>
            <a:pPr marL="171450" indent="-171450">
              <a:buFont typeface="Arial" panose="020B0604020202020204" pitchFamily="34" charset="0"/>
              <a:buChar char="•"/>
            </a:pPr>
            <a:r>
              <a:rPr lang="en-US" sz="1200" dirty="0" err="1" smtClean="0">
                <a:latin typeface="Philosopher" panose="02000503000000020004" pitchFamily="2" charset="0"/>
              </a:rPr>
              <a:t>Pusing</a:t>
            </a:r>
            <a:r>
              <a:rPr lang="en-US" sz="1200" dirty="0" smtClean="0">
                <a:latin typeface="Philosopher" panose="02000503000000020004" pitchFamily="2" charset="0"/>
              </a:rPr>
              <a:t> </a:t>
            </a:r>
            <a:r>
              <a:rPr lang="en-US" sz="1200" dirty="0" err="1">
                <a:latin typeface="Philosopher" panose="02000503000000020004" pitchFamily="2" charset="0"/>
              </a:rPr>
              <a:t>atau</a:t>
            </a:r>
            <a:r>
              <a:rPr lang="en-US" sz="1200" dirty="0">
                <a:latin typeface="Philosopher" panose="02000503000000020004" pitchFamily="2" charset="0"/>
              </a:rPr>
              <a:t> </a:t>
            </a:r>
            <a:r>
              <a:rPr lang="en-US" sz="1200" dirty="0" err="1">
                <a:latin typeface="Philosopher" panose="02000503000000020004" pitchFamily="2" charset="0"/>
              </a:rPr>
              <a:t>sakit</a:t>
            </a:r>
            <a:r>
              <a:rPr lang="en-US" sz="1200" dirty="0">
                <a:latin typeface="Philosopher" panose="02000503000000020004" pitchFamily="2" charset="0"/>
              </a:rPr>
              <a:t> </a:t>
            </a:r>
            <a:r>
              <a:rPr lang="en-US" sz="1200" dirty="0" err="1">
                <a:latin typeface="Philosopher" panose="02000503000000020004" pitchFamily="2" charset="0"/>
              </a:rPr>
              <a:t>kepala</a:t>
            </a:r>
            <a:r>
              <a:rPr lang="en-US" sz="1200" dirty="0">
                <a:latin typeface="Philosopher" panose="02000503000000020004" pitchFamily="2" charset="0"/>
              </a:rPr>
              <a:t>.</a:t>
            </a:r>
            <a:endParaRPr lang="en-US" sz="1200" dirty="0">
              <a:latin typeface="Philosopher" panose="02000503000000020004" pitchFamily="2" charset="0"/>
            </a:endParaRPr>
          </a:p>
        </p:txBody>
      </p:sp>
      <p:sp>
        <p:nvSpPr>
          <p:cNvPr id="13" name="Google Shape;551;p32"/>
          <p:cNvSpPr/>
          <p:nvPr/>
        </p:nvSpPr>
        <p:spPr>
          <a:xfrm>
            <a:off x="847300" y="3479715"/>
            <a:ext cx="2598600" cy="120867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1800" dirty="0" smtClean="0">
                <a:solidFill>
                  <a:schemeClr val="tx1"/>
                </a:solidFill>
                <a:latin typeface="Poor Richard" panose="02080502050505020702" pitchFamily="18" charset="0"/>
                <a:ea typeface="Roboto Slab Light"/>
                <a:cs typeface="Roboto Slab Light"/>
                <a:sym typeface="Roboto Slab Light"/>
              </a:rPr>
              <a:t>Astigmatisma memiliki lensa mata yang tidak dapat berfungsi secara sempurna</a:t>
            </a:r>
            <a:endParaRPr sz="1800" dirty="0">
              <a:solidFill>
                <a:schemeClr val="tx1"/>
              </a:solidFill>
              <a:latin typeface="Poor Richard" panose="02080502050505020702" pitchFamily="18" charset="0"/>
              <a:ea typeface="Roboto Slab Light"/>
              <a:cs typeface="Roboto Slab Light"/>
              <a:sym typeface="Roboto Slab Light"/>
            </a:endParaRP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
        <p:nvSpPr>
          <p:cNvPr id="3" name="TextBox 2"/>
          <p:cNvSpPr txBox="1"/>
          <p:nvPr/>
        </p:nvSpPr>
        <p:spPr>
          <a:xfrm>
            <a:off x="571501" y="2948940"/>
            <a:ext cx="3649979" cy="1138773"/>
          </a:xfrm>
          <a:prstGeom prst="rect">
            <a:avLst/>
          </a:prstGeom>
          <a:noFill/>
        </p:spPr>
        <p:txBody>
          <a:bodyPr wrap="square" rtlCol="0">
            <a:spAutoFit/>
          </a:bodyPr>
          <a:lstStyle/>
          <a:p>
            <a:r>
              <a:rPr lang="en-US" sz="2000" dirty="0" smtClean="0">
                <a:solidFill>
                  <a:srgbClr val="00B050"/>
                </a:solidFill>
                <a:latin typeface="Impact" panose="020B0806030902050204" pitchFamily="34" charset="0"/>
              </a:rPr>
              <a:t>Cara </a:t>
            </a:r>
            <a:r>
              <a:rPr lang="en-US" sz="2000" dirty="0" err="1" smtClean="0">
                <a:solidFill>
                  <a:srgbClr val="00B050"/>
                </a:solidFill>
                <a:latin typeface="Impact" panose="020B0806030902050204" pitchFamily="34" charset="0"/>
              </a:rPr>
              <a:t>mengatasi</a:t>
            </a:r>
            <a:r>
              <a:rPr lang="en-US" sz="2000" dirty="0" smtClean="0">
                <a:solidFill>
                  <a:srgbClr val="00B050"/>
                </a:solidFill>
                <a:latin typeface="Impact" panose="020B0806030902050204" pitchFamily="34" charset="0"/>
              </a:rPr>
              <a:t> </a:t>
            </a:r>
            <a:r>
              <a:rPr lang="en-US" sz="2000" dirty="0" err="1" smtClean="0">
                <a:solidFill>
                  <a:srgbClr val="00B050"/>
                </a:solidFill>
                <a:latin typeface="Impact" panose="020B0806030902050204" pitchFamily="34" charset="0"/>
              </a:rPr>
              <a:t>astigmatisma</a:t>
            </a:r>
            <a:r>
              <a:rPr lang="en-US" sz="2000" dirty="0" smtClean="0">
                <a:solidFill>
                  <a:srgbClr val="00B050"/>
                </a:solidFill>
                <a:latin typeface="Impact" panose="020B0806030902050204" pitchFamily="34" charset="0"/>
              </a:rPr>
              <a:t>:</a:t>
            </a:r>
            <a:endParaRPr lang="en-US" sz="2000" dirty="0" smtClean="0">
              <a:solidFill>
                <a:srgbClr val="00B050"/>
              </a:solidFill>
              <a:latin typeface="Impact" panose="020B0806030902050204" pitchFamily="34" charset="0"/>
            </a:endParaRPr>
          </a:p>
          <a:p>
            <a:r>
              <a:rPr lang="en-US" sz="1600" dirty="0" smtClean="0">
                <a:latin typeface="Philosopher" panose="02000503000000020004" pitchFamily="2" charset="0"/>
              </a:rPr>
              <a:t>Agar </a:t>
            </a:r>
            <a:r>
              <a:rPr lang="en-US" sz="1600" dirty="0" err="1" smtClean="0">
                <a:latin typeface="Philosopher" panose="02000503000000020004" pitchFamily="2" charset="0"/>
              </a:rPr>
              <a:t>penglihatan</a:t>
            </a:r>
            <a:r>
              <a:rPr lang="en-US" sz="1600" dirty="0" smtClean="0">
                <a:latin typeface="Philosopher" panose="02000503000000020004" pitchFamily="2" charset="0"/>
              </a:rPr>
              <a:t> </a:t>
            </a:r>
            <a:r>
              <a:rPr lang="en-US" sz="1600" dirty="0" err="1" smtClean="0">
                <a:latin typeface="Philosopher" panose="02000503000000020004" pitchFamily="2" charset="0"/>
              </a:rPr>
              <a:t>mata</a:t>
            </a:r>
            <a:r>
              <a:rPr lang="en-US" sz="1600" dirty="0" smtClean="0">
                <a:latin typeface="Philosopher" panose="02000503000000020004" pitchFamily="2" charset="0"/>
              </a:rPr>
              <a:t> </a:t>
            </a:r>
            <a:r>
              <a:rPr lang="en-US" sz="1600" dirty="0" err="1" smtClean="0">
                <a:latin typeface="Philosopher" panose="02000503000000020004" pitchFamily="2" charset="0"/>
              </a:rPr>
              <a:t>menjadi</a:t>
            </a:r>
            <a:r>
              <a:rPr lang="en-US" sz="1600" dirty="0" smtClean="0">
                <a:latin typeface="Philosopher" panose="02000503000000020004" pitchFamily="2" charset="0"/>
              </a:rPr>
              <a:t> </a:t>
            </a:r>
            <a:r>
              <a:rPr lang="en-US" sz="1600" dirty="0" err="1" smtClean="0">
                <a:latin typeface="Philosopher" panose="02000503000000020004" pitchFamily="2" charset="0"/>
              </a:rPr>
              <a:t>jelas</a:t>
            </a:r>
            <a:r>
              <a:rPr lang="en-US" sz="1600" dirty="0" smtClean="0">
                <a:latin typeface="Philosopher" panose="02000503000000020004" pitchFamily="2" charset="0"/>
              </a:rPr>
              <a:t>, </a:t>
            </a:r>
            <a:r>
              <a:rPr lang="en-US" sz="1600" dirty="0" err="1" smtClean="0">
                <a:latin typeface="Philosopher" panose="02000503000000020004" pitchFamily="2" charset="0"/>
              </a:rPr>
              <a:t>harus</a:t>
            </a:r>
            <a:r>
              <a:rPr lang="en-US" sz="1600" dirty="0" smtClean="0">
                <a:latin typeface="Philosopher" panose="02000503000000020004" pitchFamily="2" charset="0"/>
              </a:rPr>
              <a:t> </a:t>
            </a:r>
            <a:r>
              <a:rPr lang="en-US" sz="1600" dirty="0" err="1" smtClean="0">
                <a:latin typeface="Philosopher" panose="02000503000000020004" pitchFamily="2" charset="0"/>
              </a:rPr>
              <a:t>dibantu</a:t>
            </a:r>
            <a:r>
              <a:rPr lang="en-US" sz="1600" dirty="0" smtClean="0">
                <a:latin typeface="Philosopher" panose="02000503000000020004" pitchFamily="2" charset="0"/>
              </a:rPr>
              <a:t> </a:t>
            </a:r>
            <a:r>
              <a:rPr lang="en-US" sz="1600" dirty="0" err="1" smtClean="0">
                <a:latin typeface="Philosopher" panose="02000503000000020004" pitchFamily="2" charset="0"/>
              </a:rPr>
              <a:t>dengan</a:t>
            </a:r>
            <a:r>
              <a:rPr lang="en-US" sz="1600" dirty="0" smtClean="0">
                <a:latin typeface="Philosopher" panose="02000503000000020004" pitchFamily="2" charset="0"/>
              </a:rPr>
              <a:t> </a:t>
            </a:r>
            <a:r>
              <a:rPr lang="en-US" sz="1600" dirty="0" err="1" smtClean="0">
                <a:latin typeface="Philosopher" panose="02000503000000020004" pitchFamily="2" charset="0"/>
              </a:rPr>
              <a:t>menggunakan</a:t>
            </a:r>
            <a:r>
              <a:rPr lang="en-US" sz="1600" dirty="0" smtClean="0">
                <a:latin typeface="Philosopher" panose="02000503000000020004" pitchFamily="2" charset="0"/>
              </a:rPr>
              <a:t> </a:t>
            </a:r>
            <a:r>
              <a:rPr lang="en-US" sz="1600" dirty="0" err="1" smtClean="0">
                <a:latin typeface="Philosopher" panose="02000503000000020004" pitchFamily="2" charset="0"/>
              </a:rPr>
              <a:t>kacamata</a:t>
            </a:r>
            <a:r>
              <a:rPr lang="en-US" sz="1600" dirty="0" smtClean="0">
                <a:latin typeface="Philosopher" panose="02000503000000020004" pitchFamily="2" charset="0"/>
              </a:rPr>
              <a:t> </a:t>
            </a:r>
            <a:r>
              <a:rPr lang="en-US" sz="1600" dirty="0" err="1" smtClean="0">
                <a:latin typeface="Philosopher" panose="02000503000000020004" pitchFamily="2" charset="0"/>
              </a:rPr>
              <a:t>berlensa</a:t>
            </a:r>
            <a:r>
              <a:rPr lang="en-US" sz="1600" dirty="0" smtClean="0">
                <a:latin typeface="Philosopher" panose="02000503000000020004" pitchFamily="2" charset="0"/>
              </a:rPr>
              <a:t> </a:t>
            </a:r>
            <a:r>
              <a:rPr lang="en-US" sz="1600" dirty="0" err="1" smtClean="0">
                <a:latin typeface="Philosopher" panose="02000503000000020004" pitchFamily="2" charset="0"/>
              </a:rPr>
              <a:t>silinder</a:t>
            </a:r>
            <a:r>
              <a:rPr lang="en-US" sz="1600" dirty="0" smtClean="0">
                <a:latin typeface="Philosopher" panose="02000503000000020004" pitchFamily="2" charset="0"/>
              </a:rPr>
              <a:t>.</a:t>
            </a:r>
            <a:endParaRPr lang="en-US" sz="1600" dirty="0">
              <a:latin typeface="Philosopher" panose="02000503000000020004" pitchFamily="2"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75559" y="701992"/>
            <a:ext cx="5526047" cy="1827847"/>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538"/>
        <p:cNvGrpSpPr/>
        <p:nvPr/>
      </p:nvGrpSpPr>
      <p:grpSpPr>
        <a:xfrm>
          <a:off x="0" y="0"/>
          <a:ext cx="0" cy="0"/>
          <a:chOff x="0" y="0"/>
          <a:chExt cx="0" cy="0"/>
        </a:xfrm>
      </p:grpSpPr>
      <p:sp>
        <p:nvSpPr>
          <p:cNvPr id="540" name="Google Shape;540;p31"/>
          <p:cNvSpPr/>
          <p:nvPr/>
        </p:nvSpPr>
        <p:spPr>
          <a:xfrm>
            <a:off x="3842700" y="76570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dirty="0" smtClean="0">
                <a:solidFill>
                  <a:schemeClr val="tx2">
                    <a:lumMod val="25000"/>
                  </a:schemeClr>
                </a:solidFill>
                <a:latin typeface="Philosopher" panose="02000503000000020004" pitchFamily="2" charset="0"/>
                <a:ea typeface="Roboto Slab Light"/>
                <a:cs typeface="Roboto Slab Light"/>
                <a:sym typeface="Roboto Slab Light"/>
              </a:rPr>
              <a:t>Cara menjaga kesehatan mata:</a:t>
            </a:r>
            <a:endParaRPr lang="en-GB" sz="1300" b="1" dirty="0" smtClean="0">
              <a:solidFill>
                <a:schemeClr val="tx2">
                  <a:lumMod val="25000"/>
                </a:schemeClr>
              </a:solidFill>
              <a:latin typeface="Philosopher" panose="02000503000000020004" pitchFamily="2" charset="0"/>
              <a:ea typeface="Roboto Slab Light"/>
              <a:cs typeface="Roboto Slab Light"/>
              <a:sym typeface="Roboto Slab Light"/>
            </a:endParaRPr>
          </a:p>
          <a:p>
            <a:pPr marL="228600" lvl="0" indent="-228600" rtl="0">
              <a:spcBef>
                <a:spcPts val="0"/>
              </a:spcBef>
              <a:spcAft>
                <a:spcPts val="0"/>
              </a:spcAft>
              <a:buAutoNum type="arabicPeriod"/>
            </a:pPr>
            <a:r>
              <a:rPr lang="en-GB" sz="1300" dirty="0" smtClean="0">
                <a:solidFill>
                  <a:schemeClr val="accent5">
                    <a:lumMod val="75000"/>
                  </a:schemeClr>
                </a:solidFill>
                <a:latin typeface="Philosopher" panose="02000503000000020004" pitchFamily="2" charset="0"/>
                <a:ea typeface="Roboto Slab Light"/>
                <a:cs typeface="Roboto Slab Light"/>
                <a:sym typeface="Roboto Slab Light"/>
              </a:rPr>
              <a:t>Makan makanan yang banyak mengandung vitamin A, seperti sayur-sayuran dan buah-buahan</a:t>
            </a:r>
            <a:endParaRPr lang="en-GB" sz="1300" dirty="0" smtClean="0">
              <a:solidFill>
                <a:schemeClr val="accent5">
                  <a:lumMod val="75000"/>
                </a:schemeClr>
              </a:solidFill>
              <a:latin typeface="Philosopher" panose="02000503000000020004" pitchFamily="2" charset="0"/>
              <a:ea typeface="Roboto Slab Light"/>
              <a:cs typeface="Roboto Slab Light"/>
              <a:sym typeface="Roboto Slab Light"/>
            </a:endParaRPr>
          </a:p>
          <a:p>
            <a:pPr marL="228600" lvl="0" indent="-228600" rtl="0">
              <a:spcBef>
                <a:spcPts val="0"/>
              </a:spcBef>
              <a:spcAft>
                <a:spcPts val="0"/>
              </a:spcAft>
              <a:buAutoNum type="arabicPeriod"/>
            </a:pPr>
            <a:r>
              <a:rPr lang="en-US" sz="1300" dirty="0" smtClean="0">
                <a:solidFill>
                  <a:schemeClr val="accent5">
                    <a:lumMod val="75000"/>
                  </a:schemeClr>
                </a:solidFill>
                <a:latin typeface="Philosopher" panose="02000503000000020004" pitchFamily="2" charset="0"/>
                <a:ea typeface="Roboto Slab Light"/>
                <a:cs typeface="Roboto Slab Light"/>
                <a:sym typeface="Roboto Slab Light"/>
              </a:rPr>
              <a:t>T</a:t>
            </a:r>
            <a:r>
              <a:rPr lang="en-GB" sz="1300" dirty="0" smtClean="0">
                <a:solidFill>
                  <a:schemeClr val="accent5">
                    <a:lumMod val="75000"/>
                  </a:schemeClr>
                </a:solidFill>
                <a:latin typeface="Philosopher" panose="02000503000000020004" pitchFamily="2" charset="0"/>
                <a:ea typeface="Roboto Slab Light"/>
                <a:cs typeface="Roboto Slab Light"/>
                <a:sym typeface="Roboto Slab Light"/>
              </a:rPr>
              <a:t>idak membaca atau menonton TV dengan jarak terlalu dekat</a:t>
            </a:r>
            <a:endParaRPr lang="en-GB" sz="1300" dirty="0" smtClean="0">
              <a:solidFill>
                <a:schemeClr val="accent5">
                  <a:lumMod val="75000"/>
                </a:schemeClr>
              </a:solidFill>
              <a:latin typeface="Philosopher" panose="02000503000000020004" pitchFamily="2" charset="0"/>
              <a:ea typeface="Roboto Slab Light"/>
              <a:cs typeface="Roboto Slab Light"/>
              <a:sym typeface="Roboto Slab Light"/>
            </a:endParaRPr>
          </a:p>
          <a:p>
            <a:pPr marL="228600" lvl="0" indent="-228600" rtl="0">
              <a:spcBef>
                <a:spcPts val="0"/>
              </a:spcBef>
              <a:spcAft>
                <a:spcPts val="0"/>
              </a:spcAft>
              <a:buAutoNum type="arabicPeriod"/>
            </a:pPr>
            <a:r>
              <a:rPr lang="en-US" sz="1300" dirty="0" smtClean="0">
                <a:solidFill>
                  <a:schemeClr val="accent5">
                    <a:lumMod val="75000"/>
                  </a:schemeClr>
                </a:solidFill>
                <a:latin typeface="Philosopher" panose="02000503000000020004" pitchFamily="2" charset="0"/>
                <a:ea typeface="Roboto Slab Light"/>
                <a:cs typeface="Roboto Slab Light"/>
                <a:sym typeface="Roboto Slab Light"/>
              </a:rPr>
              <a:t>T</a:t>
            </a:r>
            <a:r>
              <a:rPr lang="en-GB" sz="1300" dirty="0" smtClean="0">
                <a:solidFill>
                  <a:schemeClr val="accent5">
                    <a:lumMod val="75000"/>
                  </a:schemeClr>
                </a:solidFill>
                <a:latin typeface="Philosopher" panose="02000503000000020004" pitchFamily="2" charset="0"/>
                <a:ea typeface="Roboto Slab Light"/>
                <a:cs typeface="Roboto Slab Light"/>
                <a:sym typeface="Roboto Slab Light"/>
              </a:rPr>
              <a:t>idak membaca sambil tiduran</a:t>
            </a:r>
            <a:endParaRPr lang="en-GB" sz="1300" dirty="0" smtClean="0">
              <a:solidFill>
                <a:schemeClr val="accent5">
                  <a:lumMod val="75000"/>
                </a:schemeClr>
              </a:solidFill>
              <a:latin typeface="Philosopher" panose="02000503000000020004" pitchFamily="2" charset="0"/>
              <a:ea typeface="Roboto Slab Light"/>
              <a:cs typeface="Roboto Slab Light"/>
              <a:sym typeface="Roboto Slab Light"/>
            </a:endParaRPr>
          </a:p>
          <a:p>
            <a:pPr marL="228600" lvl="0" indent="-228600" rtl="0">
              <a:spcBef>
                <a:spcPts val="0"/>
              </a:spcBef>
              <a:spcAft>
                <a:spcPts val="0"/>
              </a:spcAft>
              <a:buAutoNum type="arabicPeriod"/>
            </a:pPr>
            <a:r>
              <a:rPr lang="en-US" sz="1300" dirty="0" smtClean="0">
                <a:solidFill>
                  <a:schemeClr val="accent5">
                    <a:lumMod val="75000"/>
                  </a:schemeClr>
                </a:solidFill>
                <a:latin typeface="Philosopher" panose="02000503000000020004" pitchFamily="2" charset="0"/>
                <a:ea typeface="Roboto Slab Light"/>
                <a:cs typeface="Roboto Slab Light"/>
                <a:sym typeface="Roboto Slab Light"/>
              </a:rPr>
              <a:t>J</a:t>
            </a:r>
            <a:r>
              <a:rPr lang="en-GB" sz="1300" dirty="0" smtClean="0">
                <a:solidFill>
                  <a:schemeClr val="accent5">
                    <a:lumMod val="75000"/>
                  </a:schemeClr>
                </a:solidFill>
                <a:latin typeface="Philosopher" panose="02000503000000020004" pitchFamily="2" charset="0"/>
                <a:ea typeface="Roboto Slab Light"/>
                <a:cs typeface="Roboto Slab Light"/>
                <a:sym typeface="Roboto Slab Light"/>
              </a:rPr>
              <a:t>ika membaca harus di ruangan yang memiliki pencahayaan yang baik.</a:t>
            </a:r>
            <a:endParaRPr sz="1300" dirty="0">
              <a:solidFill>
                <a:schemeClr val="accent5">
                  <a:lumMod val="75000"/>
                </a:schemeClr>
              </a:solidFill>
              <a:latin typeface="Philosopher" panose="02000503000000020004" pitchFamily="2" charset="0"/>
              <a:ea typeface="Roboto Slab Light"/>
              <a:cs typeface="Roboto Slab Light"/>
              <a:sym typeface="Roboto Slab Light"/>
            </a:endParaRPr>
          </a:p>
        </p:txBody>
      </p:sp>
      <p:sp>
        <p:nvSpPr>
          <p:cNvPr id="541" name="Google Shape;541;p3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solidFill>
                  <a:srgbClr val="FFFFFF"/>
                </a:solidFill>
              </a:rPr>
            </a:fld>
            <a:endParaRPr>
              <a:solidFill>
                <a:srgbClr val="FFFFFF"/>
              </a:solidFill>
            </a:endParaRPr>
          </a:p>
        </p:txBody>
      </p:sp>
      <p:grpSp>
        <p:nvGrpSpPr>
          <p:cNvPr id="542" name="Google Shape;542;p31"/>
          <p:cNvGrpSpPr/>
          <p:nvPr/>
        </p:nvGrpSpPr>
        <p:grpSpPr>
          <a:xfrm>
            <a:off x="3783575" y="353492"/>
            <a:ext cx="2119546" cy="4396359"/>
            <a:chOff x="2547150" y="238125"/>
            <a:chExt cx="2525675" cy="5238750"/>
          </a:xfrm>
        </p:grpSpPr>
        <p:sp>
          <p:nvSpPr>
            <p:cNvPr id="543" name="Google Shape;543;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4" name="Google Shape;350;p12"/>
          <p:cNvSpPr txBox="1"/>
          <p:nvPr/>
        </p:nvSpPr>
        <p:spPr>
          <a:xfrm>
            <a:off x="1525919" y="2004691"/>
            <a:ext cx="6092107" cy="109037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E6594"/>
              </a:buClr>
              <a:buSzPts val="3600"/>
              <a:buFont typeface="Pacifico"/>
              <a:buNone/>
              <a:defRPr sz="3600" b="0" i="0" u="none" strike="noStrike" cap="none">
                <a:solidFill>
                  <a:srgbClr val="FE6594"/>
                </a:solidFill>
                <a:latin typeface="Pacifico"/>
                <a:ea typeface="Pacifico"/>
                <a:cs typeface="Pacifico"/>
                <a:sym typeface="Pacifico"/>
              </a:defRPr>
            </a:lvl1pPr>
            <a:lvl2pPr marR="0" lvl="1" algn="ctr" rtl="0">
              <a:lnSpc>
                <a:spcPct val="100000"/>
              </a:lnSpc>
              <a:spcBef>
                <a:spcPts val="0"/>
              </a:spcBef>
              <a:spcAft>
                <a:spcPts val="0"/>
              </a:spcAft>
              <a:buClr>
                <a:srgbClr val="FE6594"/>
              </a:buClr>
              <a:buSzPts val="3600"/>
              <a:buFont typeface="Pacifico"/>
              <a:buNone/>
              <a:defRPr sz="3600" b="0" i="0" u="none" strike="noStrike" cap="none">
                <a:solidFill>
                  <a:srgbClr val="FE6594"/>
                </a:solidFill>
                <a:latin typeface="Pacifico"/>
                <a:ea typeface="Pacifico"/>
                <a:cs typeface="Pacifico"/>
                <a:sym typeface="Pacifico"/>
              </a:defRPr>
            </a:lvl2pPr>
            <a:lvl3pPr marR="0" lvl="2" algn="ctr" rtl="0">
              <a:lnSpc>
                <a:spcPct val="100000"/>
              </a:lnSpc>
              <a:spcBef>
                <a:spcPts val="0"/>
              </a:spcBef>
              <a:spcAft>
                <a:spcPts val="0"/>
              </a:spcAft>
              <a:buClr>
                <a:srgbClr val="FE6594"/>
              </a:buClr>
              <a:buSzPts val="3600"/>
              <a:buFont typeface="Pacifico"/>
              <a:buNone/>
              <a:defRPr sz="3600" b="0" i="0" u="none" strike="noStrike" cap="none">
                <a:solidFill>
                  <a:srgbClr val="FE6594"/>
                </a:solidFill>
                <a:latin typeface="Pacifico"/>
                <a:ea typeface="Pacifico"/>
                <a:cs typeface="Pacifico"/>
                <a:sym typeface="Pacifico"/>
              </a:defRPr>
            </a:lvl3pPr>
            <a:lvl4pPr marR="0" lvl="3" algn="ctr" rtl="0">
              <a:lnSpc>
                <a:spcPct val="100000"/>
              </a:lnSpc>
              <a:spcBef>
                <a:spcPts val="0"/>
              </a:spcBef>
              <a:spcAft>
                <a:spcPts val="0"/>
              </a:spcAft>
              <a:buClr>
                <a:srgbClr val="FE6594"/>
              </a:buClr>
              <a:buSzPts val="3600"/>
              <a:buFont typeface="Pacifico"/>
              <a:buNone/>
              <a:defRPr sz="3600" b="0" i="0" u="none" strike="noStrike" cap="none">
                <a:solidFill>
                  <a:srgbClr val="FE6594"/>
                </a:solidFill>
                <a:latin typeface="Pacifico"/>
                <a:ea typeface="Pacifico"/>
                <a:cs typeface="Pacifico"/>
                <a:sym typeface="Pacifico"/>
              </a:defRPr>
            </a:lvl4pPr>
            <a:lvl5pPr marR="0" lvl="4" algn="ctr" rtl="0">
              <a:lnSpc>
                <a:spcPct val="100000"/>
              </a:lnSpc>
              <a:spcBef>
                <a:spcPts val="0"/>
              </a:spcBef>
              <a:spcAft>
                <a:spcPts val="0"/>
              </a:spcAft>
              <a:buClr>
                <a:srgbClr val="FE6594"/>
              </a:buClr>
              <a:buSzPts val="3600"/>
              <a:buFont typeface="Pacifico"/>
              <a:buNone/>
              <a:defRPr sz="3600" b="0" i="0" u="none" strike="noStrike" cap="none">
                <a:solidFill>
                  <a:srgbClr val="FE6594"/>
                </a:solidFill>
                <a:latin typeface="Pacifico"/>
                <a:ea typeface="Pacifico"/>
                <a:cs typeface="Pacifico"/>
                <a:sym typeface="Pacifico"/>
              </a:defRPr>
            </a:lvl5pPr>
            <a:lvl6pPr marR="0" lvl="5" algn="ctr" rtl="0">
              <a:lnSpc>
                <a:spcPct val="100000"/>
              </a:lnSpc>
              <a:spcBef>
                <a:spcPts val="0"/>
              </a:spcBef>
              <a:spcAft>
                <a:spcPts val="0"/>
              </a:spcAft>
              <a:buClr>
                <a:srgbClr val="FE6594"/>
              </a:buClr>
              <a:buSzPts val="3600"/>
              <a:buFont typeface="Pacifico"/>
              <a:buNone/>
              <a:defRPr sz="3600" b="0" i="0" u="none" strike="noStrike" cap="none">
                <a:solidFill>
                  <a:srgbClr val="FE6594"/>
                </a:solidFill>
                <a:latin typeface="Pacifico"/>
                <a:ea typeface="Pacifico"/>
                <a:cs typeface="Pacifico"/>
                <a:sym typeface="Pacifico"/>
              </a:defRPr>
            </a:lvl6pPr>
            <a:lvl7pPr marR="0" lvl="6" algn="ctr" rtl="0">
              <a:lnSpc>
                <a:spcPct val="100000"/>
              </a:lnSpc>
              <a:spcBef>
                <a:spcPts val="0"/>
              </a:spcBef>
              <a:spcAft>
                <a:spcPts val="0"/>
              </a:spcAft>
              <a:buClr>
                <a:srgbClr val="FE6594"/>
              </a:buClr>
              <a:buSzPts val="3600"/>
              <a:buFont typeface="Pacifico"/>
              <a:buNone/>
              <a:defRPr sz="3600" b="0" i="0" u="none" strike="noStrike" cap="none">
                <a:solidFill>
                  <a:srgbClr val="FE6594"/>
                </a:solidFill>
                <a:latin typeface="Pacifico"/>
                <a:ea typeface="Pacifico"/>
                <a:cs typeface="Pacifico"/>
                <a:sym typeface="Pacifico"/>
              </a:defRPr>
            </a:lvl7pPr>
            <a:lvl8pPr marR="0" lvl="7" algn="ctr" rtl="0">
              <a:lnSpc>
                <a:spcPct val="100000"/>
              </a:lnSpc>
              <a:spcBef>
                <a:spcPts val="0"/>
              </a:spcBef>
              <a:spcAft>
                <a:spcPts val="0"/>
              </a:spcAft>
              <a:buClr>
                <a:srgbClr val="FE6594"/>
              </a:buClr>
              <a:buSzPts val="3600"/>
              <a:buFont typeface="Pacifico"/>
              <a:buNone/>
              <a:defRPr sz="3600" b="0" i="0" u="none" strike="noStrike" cap="none">
                <a:solidFill>
                  <a:srgbClr val="FE6594"/>
                </a:solidFill>
                <a:latin typeface="Pacifico"/>
                <a:ea typeface="Pacifico"/>
                <a:cs typeface="Pacifico"/>
                <a:sym typeface="Pacifico"/>
              </a:defRPr>
            </a:lvl8pPr>
            <a:lvl9pPr marR="0" lvl="8" algn="ctr" rtl="0">
              <a:lnSpc>
                <a:spcPct val="100000"/>
              </a:lnSpc>
              <a:spcBef>
                <a:spcPts val="0"/>
              </a:spcBef>
              <a:spcAft>
                <a:spcPts val="0"/>
              </a:spcAft>
              <a:buClr>
                <a:srgbClr val="FE6594"/>
              </a:buClr>
              <a:buSzPts val="3600"/>
              <a:buFont typeface="Pacifico"/>
              <a:buNone/>
              <a:defRPr sz="3600" b="0" i="0" u="none" strike="noStrike" cap="none">
                <a:solidFill>
                  <a:srgbClr val="FE6594"/>
                </a:solidFill>
                <a:latin typeface="Pacifico"/>
                <a:ea typeface="Pacifico"/>
                <a:cs typeface="Pacifico"/>
                <a:sym typeface="Pacifico"/>
              </a:defRPr>
            </a:lvl9pPr>
          </a:lstStyle>
          <a:p>
            <a:r>
              <a:rPr lang="en-US" sz="4400" b="1" dirty="0" err="1" smtClean="0">
                <a:ln w="9525">
                  <a:solidFill>
                    <a:schemeClr val="bg1"/>
                  </a:solidFill>
                  <a:prstDash val="solid"/>
                </a:ln>
                <a:effectLst>
                  <a:outerShdw blurRad="12700" dist="38100" dir="2700000" algn="tl" rotWithShape="0">
                    <a:schemeClr val="accent5">
                      <a:lumMod val="60000"/>
                      <a:lumOff val="40000"/>
                    </a:schemeClr>
                  </a:outerShdw>
                </a:effectLst>
                <a:latin typeface="Harlow Solid Italic" panose="04030604020F02020D02" pitchFamily="82" charset="0"/>
              </a:rPr>
              <a:t>Indra</a:t>
            </a:r>
            <a:r>
              <a:rPr lang="en-US" sz="4400" b="1" dirty="0" smtClean="0">
                <a:ln w="9525">
                  <a:solidFill>
                    <a:schemeClr val="bg1"/>
                  </a:solidFill>
                  <a:prstDash val="solid"/>
                </a:ln>
                <a:effectLst>
                  <a:outerShdw blurRad="12700" dist="38100" dir="2700000" algn="tl" rotWithShape="0">
                    <a:schemeClr val="accent5">
                      <a:lumMod val="60000"/>
                      <a:lumOff val="40000"/>
                    </a:schemeClr>
                  </a:outerShdw>
                </a:effectLst>
                <a:latin typeface="Harlow Solid Italic" panose="04030604020F02020D02" pitchFamily="82" charset="0"/>
              </a:rPr>
              <a:t> </a:t>
            </a:r>
            <a:r>
              <a:rPr lang="en-US" sz="4400" b="1" dirty="0" err="1" smtClean="0">
                <a:ln w="9525">
                  <a:solidFill>
                    <a:schemeClr val="bg1"/>
                  </a:solidFill>
                  <a:prstDash val="solid"/>
                </a:ln>
                <a:effectLst>
                  <a:outerShdw blurRad="12700" dist="38100" dir="2700000" algn="tl" rotWithShape="0">
                    <a:schemeClr val="accent5">
                      <a:lumMod val="60000"/>
                      <a:lumOff val="40000"/>
                    </a:schemeClr>
                  </a:outerShdw>
                </a:effectLst>
                <a:latin typeface="Harlow Solid Italic" panose="04030604020F02020D02" pitchFamily="82" charset="0"/>
              </a:rPr>
              <a:t>Pendengaran</a:t>
            </a:r>
            <a:endParaRPr lang="en-US" sz="4400" b="1" dirty="0">
              <a:ln w="9525">
                <a:solidFill>
                  <a:schemeClr val="bg1"/>
                </a:solidFill>
                <a:prstDash val="solid"/>
              </a:ln>
              <a:effectLst>
                <a:outerShdw blurRad="12700" dist="38100" dir="2700000" algn="tl" rotWithShape="0">
                  <a:schemeClr val="accent5">
                    <a:lumMod val="60000"/>
                    <a:lumOff val="40000"/>
                  </a:schemeClr>
                </a:outerShdw>
              </a:effectLst>
              <a:latin typeface="Harlow Solid Italic" panose="04030604020F02020D02" pitchFamily="82" charset="0"/>
            </a:endParaRP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7"/>
          <p:cNvSpPr txBox="1">
            <a:spLocks noGrp="1"/>
          </p:cNvSpPr>
          <p:nvPr>
            <p:ph type="title"/>
          </p:nvPr>
        </p:nvSpPr>
        <p:spPr>
          <a:xfrm>
            <a:off x="1507075" y="205975"/>
            <a:ext cx="6129900" cy="8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4400" dirty="0" smtClean="0">
                <a:latin typeface="Bernard MT Condensed" panose="02050806060905020404" pitchFamily="18" charset="0"/>
              </a:rPr>
              <a:t>Bagian-Bagian Telinga</a:t>
            </a:r>
            <a:endParaRPr sz="4400" dirty="0">
              <a:latin typeface="Bernard MT Condensed" panose="02050806060905020404" pitchFamily="18" charset="0"/>
            </a:endParaRPr>
          </a:p>
        </p:txBody>
      </p:sp>
      <p:sp>
        <p:nvSpPr>
          <p:cNvPr id="385" name="Google Shape;385;p17"/>
          <p:cNvSpPr txBox="1">
            <a:spLocks noGrp="1"/>
          </p:cNvSpPr>
          <p:nvPr>
            <p:ph type="body" idx="1"/>
          </p:nvPr>
        </p:nvSpPr>
        <p:spPr>
          <a:xfrm>
            <a:off x="1507075" y="1200147"/>
            <a:ext cx="6129900" cy="37257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endParaRPr dirty="0"/>
          </a:p>
        </p:txBody>
      </p:sp>
      <p:sp>
        <p:nvSpPr>
          <p:cNvPr id="386" name="Google Shape;386;p1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38730" y="1136526"/>
            <a:ext cx="4940682" cy="3544939"/>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9"/>
          <p:cNvSpPr txBox="1">
            <a:spLocks noGrp="1"/>
          </p:cNvSpPr>
          <p:nvPr>
            <p:ph type="body" idx="1"/>
          </p:nvPr>
        </p:nvSpPr>
        <p:spPr>
          <a:xfrm>
            <a:off x="1415595" y="1200150"/>
            <a:ext cx="2975400" cy="3725700"/>
          </a:xfrm>
          <a:prstGeom prst="rect">
            <a:avLst/>
          </a:prstGeom>
        </p:spPr>
        <p:txBody>
          <a:bodyPr spcFirstLastPara="1" wrap="square" lIns="0" tIns="0" rIns="0" bIns="0" anchor="t" anchorCtr="0">
            <a:noAutofit/>
            <a:scene3d>
              <a:camera prst="orthographicFront"/>
              <a:lightRig rig="harsh" dir="t"/>
            </a:scene3d>
            <a:sp3d extrusionH="57150" prstMaterial="matte">
              <a:bevelT w="63500" h="12700" prst="angle"/>
              <a:contourClr>
                <a:schemeClr val="bg1">
                  <a:lumMod val="65000"/>
                </a:schemeClr>
              </a:contourClr>
            </a:sp3d>
          </a:bodyPr>
          <a:lstStyle/>
          <a:p>
            <a:pPr marL="0" lvl="0" indent="0" algn="l" rtl="0">
              <a:spcBef>
                <a:spcPts val="600"/>
              </a:spcBef>
              <a:spcAft>
                <a:spcPts val="0"/>
              </a:spcAft>
              <a:buNone/>
            </a:pPr>
            <a:r>
              <a:rPr lang="en-GB"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Philosopher" panose="02000503000000020004" pitchFamily="2" charset="0"/>
              </a:rPr>
              <a:t>1. Daun Telinga</a:t>
            </a:r>
            <a:endParaRP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Philosopher" panose="02000503000000020004" pitchFamily="2" charset="0"/>
            </a:endParaRPr>
          </a:p>
          <a:p>
            <a:pPr marL="0" lvl="0" indent="0">
              <a:buNone/>
            </a:pPr>
            <a:r>
              <a:rPr lang="en-US" sz="1400" b="1" dirty="0" err="1">
                <a:solidFill>
                  <a:schemeClr val="tx1"/>
                </a:solidFill>
                <a:latin typeface="Philosopher" panose="02000503000000020004" pitchFamily="2" charset="0"/>
              </a:rPr>
              <a:t>Daun</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telinga</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atau</a:t>
            </a:r>
            <a:r>
              <a:rPr lang="en-US" sz="1400" b="1" dirty="0">
                <a:solidFill>
                  <a:schemeClr val="tx1"/>
                </a:solidFill>
                <a:latin typeface="Philosopher" panose="02000503000000020004" pitchFamily="2" charset="0"/>
              </a:rPr>
              <a:t> pinna </a:t>
            </a:r>
            <a:r>
              <a:rPr lang="en-US" sz="1400" b="1" dirty="0" err="1">
                <a:solidFill>
                  <a:schemeClr val="tx1"/>
                </a:solidFill>
                <a:latin typeface="Philosopher" panose="02000503000000020004" pitchFamily="2" charset="0"/>
              </a:rPr>
              <a:t>merupakan</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bagian</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dari</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telinga</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luar</a:t>
            </a:r>
            <a:r>
              <a:rPr lang="en-US" sz="1400" b="1" dirty="0">
                <a:solidFill>
                  <a:schemeClr val="tx1"/>
                </a:solidFill>
                <a:latin typeface="Philosopher" panose="02000503000000020004" pitchFamily="2" charset="0"/>
              </a:rPr>
              <a:t> yang paling </a:t>
            </a:r>
            <a:r>
              <a:rPr lang="en-US" sz="1400" b="1" dirty="0" err="1">
                <a:solidFill>
                  <a:schemeClr val="tx1"/>
                </a:solidFill>
                <a:latin typeface="Philosopher" panose="02000503000000020004" pitchFamily="2" charset="0"/>
              </a:rPr>
              <a:t>menonjol</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dan</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mudah</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terlihat</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Setiap</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manusia</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normalnya</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memiliki</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dua</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daun</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telinga</a:t>
            </a:r>
            <a:r>
              <a:rPr lang="en-US" sz="1400" b="1" dirty="0">
                <a:solidFill>
                  <a:schemeClr val="tx1"/>
                </a:solidFill>
                <a:latin typeface="Philosopher" panose="02000503000000020004" pitchFamily="2" charset="0"/>
              </a:rPr>
              <a:t> yang </a:t>
            </a:r>
            <a:r>
              <a:rPr lang="en-US" sz="1400" b="1" dirty="0" err="1">
                <a:solidFill>
                  <a:schemeClr val="tx1"/>
                </a:solidFill>
                <a:latin typeface="Philosopher" panose="02000503000000020004" pitchFamily="2" charset="0"/>
              </a:rPr>
              <a:t>terletak</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pada</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dua</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sisi</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yaitu</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sisi</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kanan</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dan</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sisi</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kiri</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Daun</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telinga</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terbentuk</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dari</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tulang</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rawan</a:t>
            </a:r>
            <a:r>
              <a:rPr lang="en-US" sz="1400" b="1" dirty="0" smtClean="0">
                <a:solidFill>
                  <a:schemeClr val="tx1"/>
                </a:solidFill>
                <a:latin typeface="Philosopher" panose="02000503000000020004" pitchFamily="2" charset="0"/>
              </a:rPr>
              <a:t>.</a:t>
            </a:r>
            <a:endParaRPr lang="en-US" sz="1400" b="1" dirty="0" smtClean="0">
              <a:solidFill>
                <a:schemeClr val="tx1"/>
              </a:solidFill>
              <a:latin typeface="Philosopher" panose="02000503000000020004" pitchFamily="2" charset="0"/>
            </a:endParaRPr>
          </a:p>
          <a:p>
            <a:pPr marL="0" lvl="0" indent="0">
              <a:buNone/>
            </a:pPr>
            <a:r>
              <a:rPr lang="en-US" sz="1400" b="1" dirty="0" err="1" smtClean="0">
                <a:solidFill>
                  <a:schemeClr val="tx1"/>
                </a:solidFill>
                <a:latin typeface="Philosopher" panose="02000503000000020004" pitchFamily="2" charset="0"/>
              </a:rPr>
              <a:t>Fungsi</a:t>
            </a:r>
            <a:r>
              <a:rPr lang="en-US" sz="1400" b="1" dirty="0" smtClean="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untuk</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mengumpulkan</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gelombang</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suara</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dan</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menyalurkannya</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ke</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liang</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atau</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saluran</a:t>
            </a:r>
            <a:r>
              <a:rPr lang="en-US" sz="1400" b="1" dirty="0">
                <a:solidFill>
                  <a:schemeClr val="tx1"/>
                </a:solidFill>
                <a:latin typeface="Philosopher" panose="02000503000000020004" pitchFamily="2" charset="0"/>
              </a:rPr>
              <a:t> </a:t>
            </a:r>
            <a:r>
              <a:rPr lang="en-US" sz="1400" b="1" dirty="0" err="1" smtClean="0">
                <a:solidFill>
                  <a:schemeClr val="tx1"/>
                </a:solidFill>
                <a:latin typeface="Philosopher" panose="02000503000000020004" pitchFamily="2" charset="0"/>
              </a:rPr>
              <a:t>telinga</a:t>
            </a:r>
            <a:r>
              <a:rPr lang="en-US" sz="1400" b="1" dirty="0" smtClean="0">
                <a:solidFill>
                  <a:schemeClr val="tx1"/>
                </a:solidFill>
                <a:latin typeface="Philosopher" panose="02000503000000020004" pitchFamily="2" charset="0"/>
              </a:rPr>
              <a:t> </a:t>
            </a:r>
            <a:r>
              <a:rPr lang="en-US" sz="1400" b="1" dirty="0" err="1" smtClean="0">
                <a:solidFill>
                  <a:schemeClr val="tx1"/>
                </a:solidFill>
                <a:latin typeface="Philosopher" panose="02000503000000020004" pitchFamily="2" charset="0"/>
              </a:rPr>
              <a:t>dan</a:t>
            </a:r>
            <a:r>
              <a:rPr lang="en-US" sz="1400" b="1" dirty="0" smtClean="0">
                <a:solidFill>
                  <a:schemeClr val="tx1"/>
                </a:solidFill>
                <a:latin typeface="Philosopher" panose="02000503000000020004" pitchFamily="2" charset="0"/>
              </a:rPr>
              <a:t> </a:t>
            </a:r>
            <a:r>
              <a:rPr lang="en-US" sz="1400" b="1" dirty="0" err="1" smtClean="0">
                <a:solidFill>
                  <a:schemeClr val="tx1"/>
                </a:solidFill>
                <a:latin typeface="Philosopher" panose="02000503000000020004" pitchFamily="2" charset="0"/>
              </a:rPr>
              <a:t>untuk</a:t>
            </a:r>
            <a:r>
              <a:rPr lang="en-US" sz="1400" b="1" dirty="0" smtClean="0">
                <a:solidFill>
                  <a:schemeClr val="tx1"/>
                </a:solidFill>
                <a:latin typeface="Philosopher" panose="02000503000000020004" pitchFamily="2" charset="0"/>
              </a:rPr>
              <a:t> </a:t>
            </a:r>
            <a:r>
              <a:rPr lang="en-US" sz="1400" b="1" dirty="0" err="1" smtClean="0">
                <a:solidFill>
                  <a:schemeClr val="tx1"/>
                </a:solidFill>
                <a:latin typeface="Philosopher" panose="02000503000000020004" pitchFamily="2" charset="0"/>
              </a:rPr>
              <a:t>merasakan</a:t>
            </a:r>
            <a:r>
              <a:rPr lang="en-US" sz="1400" b="1" dirty="0" smtClean="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daun</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telinga</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pada</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sisi</a:t>
            </a:r>
            <a:r>
              <a:rPr lang="en-US" sz="1400" b="1" dirty="0">
                <a:solidFill>
                  <a:schemeClr val="tx1"/>
                </a:solidFill>
                <a:latin typeface="Philosopher" panose="02000503000000020004" pitchFamily="2" charset="0"/>
              </a:rPr>
              <a:t> mana yang </a:t>
            </a:r>
            <a:r>
              <a:rPr lang="en-US" sz="1400" b="1" dirty="0" err="1">
                <a:solidFill>
                  <a:schemeClr val="tx1"/>
                </a:solidFill>
                <a:latin typeface="Philosopher" panose="02000503000000020004" pitchFamily="2" charset="0"/>
              </a:rPr>
              <a:t>lebih</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dekat</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dengan</a:t>
            </a:r>
            <a:r>
              <a:rPr lang="en-US" sz="1400" b="1"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suara</a:t>
            </a:r>
            <a:r>
              <a:rPr lang="en-US" sz="1400" b="1" dirty="0">
                <a:solidFill>
                  <a:schemeClr val="tx1"/>
                </a:solidFill>
                <a:latin typeface="Philosopher" panose="02000503000000020004" pitchFamily="2" charset="0"/>
              </a:rPr>
              <a:t>.</a:t>
            </a:r>
            <a:endParaRPr sz="1400" b="1" dirty="0">
              <a:solidFill>
                <a:schemeClr val="tx1"/>
              </a:solidFill>
              <a:latin typeface="Philosopher" panose="02000503000000020004" pitchFamily="2" charset="0"/>
            </a:endParaRPr>
          </a:p>
        </p:txBody>
      </p:sp>
      <p:sp>
        <p:nvSpPr>
          <p:cNvPr id="403" name="Google Shape;403;p19"/>
          <p:cNvSpPr txBox="1">
            <a:spLocks noGrp="1"/>
          </p:cNvSpPr>
          <p:nvPr>
            <p:ph type="title"/>
          </p:nvPr>
        </p:nvSpPr>
        <p:spPr>
          <a:xfrm>
            <a:off x="1507075" y="205975"/>
            <a:ext cx="6129900" cy="8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mj-lt"/>
              </a:rPr>
              <a:t>1. Telinga Bagian Luar</a:t>
            </a:r>
            <a:endParaRPr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mj-lt"/>
            </a:endParaRPr>
          </a:p>
        </p:txBody>
      </p:sp>
      <p:sp>
        <p:nvSpPr>
          <p:cNvPr id="404" name="Google Shape;404;p19"/>
          <p:cNvSpPr txBox="1">
            <a:spLocks noGrp="1"/>
          </p:cNvSpPr>
          <p:nvPr>
            <p:ph type="body" idx="2"/>
          </p:nvPr>
        </p:nvSpPr>
        <p:spPr>
          <a:xfrm>
            <a:off x="4661585" y="1200150"/>
            <a:ext cx="2975400" cy="3725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Philosopher" panose="02000503000000020004" pitchFamily="2" charset="0"/>
              </a:rPr>
              <a:t>2. Saluran Telinga</a:t>
            </a:r>
            <a:endParaRP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Philosopher" panose="02000503000000020004" pitchFamily="2" charset="0"/>
            </a:endParaRPr>
          </a:p>
          <a:p>
            <a:pPr marL="0" lvl="0" indent="0">
              <a:buNone/>
            </a:pPr>
            <a:r>
              <a:rPr lang="en-US" dirty="0" err="1">
                <a:solidFill>
                  <a:schemeClr val="accent4">
                    <a:lumMod val="50000"/>
                  </a:schemeClr>
                </a:solidFill>
                <a:latin typeface="Philosopher" panose="02000503000000020004" pitchFamily="2" charset="0"/>
              </a:rPr>
              <a:t>Saluran</a:t>
            </a:r>
            <a:r>
              <a:rPr lang="en-US" dirty="0">
                <a:solidFill>
                  <a:schemeClr val="accent4">
                    <a:lumMod val="50000"/>
                  </a:schemeClr>
                </a:solidFill>
                <a:latin typeface="Philosopher" panose="02000503000000020004" pitchFamily="2" charset="0"/>
              </a:rPr>
              <a:t> </a:t>
            </a:r>
            <a:r>
              <a:rPr lang="en-US" dirty="0" err="1">
                <a:solidFill>
                  <a:schemeClr val="accent4">
                    <a:lumMod val="50000"/>
                  </a:schemeClr>
                </a:solidFill>
                <a:latin typeface="Philosopher" panose="02000503000000020004" pitchFamily="2" charset="0"/>
              </a:rPr>
              <a:t>telinga</a:t>
            </a:r>
            <a:r>
              <a:rPr lang="en-US" dirty="0">
                <a:solidFill>
                  <a:schemeClr val="accent4">
                    <a:lumMod val="50000"/>
                  </a:schemeClr>
                </a:solidFill>
                <a:latin typeface="Philosopher" panose="02000503000000020004" pitchFamily="2" charset="0"/>
              </a:rPr>
              <a:t> orang </a:t>
            </a:r>
            <a:r>
              <a:rPr lang="en-US" dirty="0" err="1">
                <a:solidFill>
                  <a:schemeClr val="accent4">
                    <a:lumMod val="50000"/>
                  </a:schemeClr>
                </a:solidFill>
                <a:latin typeface="Philosopher" panose="02000503000000020004" pitchFamily="2" charset="0"/>
              </a:rPr>
              <a:t>dewasa</a:t>
            </a:r>
            <a:r>
              <a:rPr lang="en-US" dirty="0">
                <a:solidFill>
                  <a:schemeClr val="accent4">
                    <a:lumMod val="50000"/>
                  </a:schemeClr>
                </a:solidFill>
                <a:latin typeface="Philosopher" panose="02000503000000020004" pitchFamily="2" charset="0"/>
              </a:rPr>
              <a:t> </a:t>
            </a:r>
            <a:r>
              <a:rPr lang="en-US" dirty="0" err="1">
                <a:solidFill>
                  <a:schemeClr val="accent4">
                    <a:lumMod val="50000"/>
                  </a:schemeClr>
                </a:solidFill>
                <a:latin typeface="Philosopher" panose="02000503000000020004" pitchFamily="2" charset="0"/>
              </a:rPr>
              <a:t>memiliki</a:t>
            </a:r>
            <a:r>
              <a:rPr lang="en-US" dirty="0">
                <a:solidFill>
                  <a:schemeClr val="accent4">
                    <a:lumMod val="50000"/>
                  </a:schemeClr>
                </a:solidFill>
                <a:latin typeface="Philosopher" panose="02000503000000020004" pitchFamily="2" charset="0"/>
              </a:rPr>
              <a:t> </a:t>
            </a:r>
            <a:r>
              <a:rPr lang="en-US" dirty="0" err="1">
                <a:solidFill>
                  <a:schemeClr val="accent4">
                    <a:lumMod val="50000"/>
                  </a:schemeClr>
                </a:solidFill>
                <a:latin typeface="Philosopher" panose="02000503000000020004" pitchFamily="2" charset="0"/>
              </a:rPr>
              <a:t>panjang</a:t>
            </a:r>
            <a:r>
              <a:rPr lang="en-US" dirty="0">
                <a:solidFill>
                  <a:schemeClr val="accent4">
                    <a:lumMod val="50000"/>
                  </a:schemeClr>
                </a:solidFill>
                <a:latin typeface="Philosopher" panose="02000503000000020004" pitchFamily="2" charset="0"/>
              </a:rPr>
              <a:t> </a:t>
            </a:r>
            <a:r>
              <a:rPr lang="en-US" dirty="0" err="1">
                <a:solidFill>
                  <a:schemeClr val="accent4">
                    <a:lumMod val="50000"/>
                  </a:schemeClr>
                </a:solidFill>
                <a:latin typeface="Philosopher" panose="02000503000000020004" pitchFamily="2" charset="0"/>
              </a:rPr>
              <a:t>sekitar</a:t>
            </a:r>
            <a:r>
              <a:rPr lang="en-US" dirty="0">
                <a:solidFill>
                  <a:schemeClr val="accent4">
                    <a:lumMod val="50000"/>
                  </a:schemeClr>
                </a:solidFill>
                <a:latin typeface="Philosopher" panose="02000503000000020004" pitchFamily="2" charset="0"/>
              </a:rPr>
              <a:t> 3 cm. </a:t>
            </a:r>
            <a:r>
              <a:rPr lang="en-US" dirty="0" err="1">
                <a:solidFill>
                  <a:schemeClr val="accent4">
                    <a:lumMod val="50000"/>
                  </a:schemeClr>
                </a:solidFill>
                <a:latin typeface="Philosopher" panose="02000503000000020004" pitchFamily="2" charset="0"/>
              </a:rPr>
              <a:t>Bentuk</a:t>
            </a:r>
            <a:r>
              <a:rPr lang="en-US" dirty="0">
                <a:solidFill>
                  <a:schemeClr val="accent4">
                    <a:lumMod val="50000"/>
                  </a:schemeClr>
                </a:solidFill>
                <a:latin typeface="Philosopher" panose="02000503000000020004" pitchFamily="2" charset="0"/>
              </a:rPr>
              <a:t> </a:t>
            </a:r>
            <a:r>
              <a:rPr lang="en-US" dirty="0" err="1">
                <a:solidFill>
                  <a:schemeClr val="accent4">
                    <a:lumMod val="50000"/>
                  </a:schemeClr>
                </a:solidFill>
                <a:latin typeface="Philosopher" panose="02000503000000020004" pitchFamily="2" charset="0"/>
              </a:rPr>
              <a:t>lubang</a:t>
            </a:r>
            <a:r>
              <a:rPr lang="en-US" dirty="0">
                <a:solidFill>
                  <a:schemeClr val="accent4">
                    <a:lumMod val="50000"/>
                  </a:schemeClr>
                </a:solidFill>
                <a:latin typeface="Philosopher" panose="02000503000000020004" pitchFamily="2" charset="0"/>
              </a:rPr>
              <a:t> </a:t>
            </a:r>
            <a:r>
              <a:rPr lang="en-US" dirty="0" err="1">
                <a:solidFill>
                  <a:schemeClr val="accent4">
                    <a:lumMod val="50000"/>
                  </a:schemeClr>
                </a:solidFill>
                <a:latin typeface="Philosopher" panose="02000503000000020004" pitchFamily="2" charset="0"/>
              </a:rPr>
              <a:t>telinga</a:t>
            </a:r>
            <a:r>
              <a:rPr lang="en-US" dirty="0">
                <a:solidFill>
                  <a:schemeClr val="accent4">
                    <a:lumMod val="50000"/>
                  </a:schemeClr>
                </a:solidFill>
                <a:latin typeface="Philosopher" panose="02000503000000020004" pitchFamily="2" charset="0"/>
              </a:rPr>
              <a:t> </a:t>
            </a:r>
            <a:r>
              <a:rPr lang="en-US" dirty="0" err="1">
                <a:solidFill>
                  <a:schemeClr val="accent4">
                    <a:lumMod val="50000"/>
                  </a:schemeClr>
                </a:solidFill>
                <a:latin typeface="Philosopher" panose="02000503000000020004" pitchFamily="2" charset="0"/>
              </a:rPr>
              <a:t>ini</a:t>
            </a:r>
            <a:r>
              <a:rPr lang="en-US" dirty="0">
                <a:solidFill>
                  <a:schemeClr val="accent4">
                    <a:lumMod val="50000"/>
                  </a:schemeClr>
                </a:solidFill>
                <a:latin typeface="Philosopher" panose="02000503000000020004" pitchFamily="2" charset="0"/>
              </a:rPr>
              <a:t> </a:t>
            </a:r>
            <a:r>
              <a:rPr lang="en-US" dirty="0" err="1">
                <a:solidFill>
                  <a:schemeClr val="accent4">
                    <a:lumMod val="50000"/>
                  </a:schemeClr>
                </a:solidFill>
                <a:latin typeface="Philosopher" panose="02000503000000020004" pitchFamily="2" charset="0"/>
              </a:rPr>
              <a:t>menyerupai</a:t>
            </a:r>
            <a:r>
              <a:rPr lang="en-US" dirty="0">
                <a:solidFill>
                  <a:schemeClr val="accent4">
                    <a:lumMod val="50000"/>
                  </a:schemeClr>
                </a:solidFill>
                <a:latin typeface="Philosopher" panose="02000503000000020004" pitchFamily="2" charset="0"/>
              </a:rPr>
              <a:t> </a:t>
            </a:r>
            <a:r>
              <a:rPr lang="en-US" dirty="0" err="1">
                <a:solidFill>
                  <a:schemeClr val="accent4">
                    <a:lumMod val="50000"/>
                  </a:schemeClr>
                </a:solidFill>
                <a:latin typeface="Philosopher" panose="02000503000000020004" pitchFamily="2" charset="0"/>
              </a:rPr>
              <a:t>huruf</a:t>
            </a:r>
            <a:r>
              <a:rPr lang="en-US" dirty="0">
                <a:solidFill>
                  <a:schemeClr val="accent4">
                    <a:lumMod val="50000"/>
                  </a:schemeClr>
                </a:solidFill>
                <a:latin typeface="Philosopher" panose="02000503000000020004" pitchFamily="2" charset="0"/>
              </a:rPr>
              <a:t> S.</a:t>
            </a:r>
            <a:endParaRPr dirty="0">
              <a:solidFill>
                <a:schemeClr val="accent4">
                  <a:lumMod val="50000"/>
                </a:schemeClr>
              </a:solidFill>
              <a:latin typeface="Philosopher" panose="02000503000000020004" pitchFamily="2" charset="0"/>
            </a:endParaRPr>
          </a:p>
        </p:txBody>
      </p:sp>
      <p:sp>
        <p:nvSpPr>
          <p:cNvPr id="405" name="Google Shape;405;p19"/>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6" name="Google Shape;623;p37"/>
          <p:cNvSpPr/>
          <p:nvPr/>
        </p:nvSpPr>
        <p:spPr>
          <a:xfrm>
            <a:off x="2295619" y="4440551"/>
            <a:ext cx="1293557" cy="970597"/>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623;p37"/>
          <p:cNvSpPr/>
          <p:nvPr/>
        </p:nvSpPr>
        <p:spPr>
          <a:xfrm>
            <a:off x="-381679" y="1405194"/>
            <a:ext cx="1493787" cy="136272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623;p37"/>
          <p:cNvSpPr/>
          <p:nvPr/>
        </p:nvSpPr>
        <p:spPr>
          <a:xfrm>
            <a:off x="6030291" y="3426425"/>
            <a:ext cx="1834421" cy="1564745"/>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EB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623;p37"/>
          <p:cNvSpPr/>
          <p:nvPr/>
        </p:nvSpPr>
        <p:spPr>
          <a:xfrm>
            <a:off x="8092440" y="1200150"/>
            <a:ext cx="1537085" cy="142797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9"/>
          <p:cNvSpPr txBox="1">
            <a:spLocks noGrp="1"/>
          </p:cNvSpPr>
          <p:nvPr>
            <p:ph type="body" idx="1"/>
          </p:nvPr>
        </p:nvSpPr>
        <p:spPr>
          <a:xfrm>
            <a:off x="1765354" y="1220951"/>
            <a:ext cx="5613291" cy="3725700"/>
          </a:xfrm>
          <a:prstGeom prst="rect">
            <a:avLst/>
          </a:prstGeom>
        </p:spPr>
        <p:txBody>
          <a:bodyPr spcFirstLastPara="1" wrap="square" lIns="0" tIns="0" rIns="0" bIns="0" anchor="t" anchorCtr="0">
            <a:noAutofit/>
          </a:bodyPr>
          <a:lstStyle/>
          <a:p>
            <a:pPr marL="0" indent="0">
              <a:buNone/>
            </a:pPr>
            <a:r>
              <a:rPr lang="it-IT"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Philosopher" panose="02000503000000020004" pitchFamily="2" charset="0"/>
              </a:rPr>
              <a:t>1. Membran timpani (gendang telinga</a:t>
            </a:r>
            <a:r>
              <a:rPr lang="it-IT"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Philosopher" panose="02000503000000020004" pitchFamily="2" charset="0"/>
              </a:rPr>
              <a:t>)</a:t>
            </a:r>
            <a:endParaRP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Philosopher" panose="02000503000000020004" pitchFamily="2" charset="0"/>
            </a:endParaRPr>
          </a:p>
          <a:p>
            <a:pPr marL="0" lvl="0" indent="0">
              <a:buNone/>
            </a:pPr>
            <a:r>
              <a:rPr lang="en-US" sz="1400" dirty="0" err="1">
                <a:solidFill>
                  <a:schemeClr val="tx1"/>
                </a:solidFill>
                <a:latin typeface="Philosopher" panose="02000503000000020004" pitchFamily="2" charset="0"/>
              </a:rPr>
              <a:t>Membran</a:t>
            </a:r>
            <a:r>
              <a:rPr lang="en-US" sz="1400" dirty="0">
                <a:solidFill>
                  <a:schemeClr val="tx1"/>
                </a:solidFill>
                <a:latin typeface="Philosopher" panose="02000503000000020004" pitchFamily="2" charset="0"/>
              </a:rPr>
              <a:t> timpani </a:t>
            </a:r>
            <a:r>
              <a:rPr lang="en-US" sz="1400" dirty="0" err="1">
                <a:solidFill>
                  <a:schemeClr val="tx1"/>
                </a:solidFill>
                <a:latin typeface="Philosopher" panose="02000503000000020004" pitchFamily="2" charset="0"/>
              </a:rPr>
              <a:t>merupakan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sebuah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selaput</a:t>
            </a:r>
            <a:r>
              <a:rPr lang="en-US" sz="1400" dirty="0">
                <a:solidFill>
                  <a:schemeClr val="tx1"/>
                </a:solidFill>
                <a:latin typeface="Philosopher" panose="02000503000000020004" pitchFamily="2" charset="0"/>
              </a:rPr>
              <a:t> yang </a:t>
            </a:r>
            <a:r>
              <a:rPr lang="en-US" sz="1400" dirty="0" err="1">
                <a:solidFill>
                  <a:schemeClr val="tx1"/>
                </a:solidFill>
                <a:latin typeface="Philosopher" panose="02000503000000020004" pitchFamily="2" charset="0"/>
              </a:rPr>
              <a:t>memisahkan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saluran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lubang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telinga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luar</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dengan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telinga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tengah</a:t>
            </a:r>
            <a:r>
              <a:rPr lang="en-US" sz="1400" dirty="0" smtClean="0">
                <a:solidFill>
                  <a:schemeClr val="tx1"/>
                </a:solidFill>
                <a:latin typeface="Philosopher" panose="02000503000000020004" pitchFamily="2" charset="0"/>
              </a:rPr>
              <a:t>. </a:t>
            </a:r>
            <a:r>
              <a:rPr lang="en-US" sz="1400" dirty="0" err="1" smtClean="0">
                <a:solidFill>
                  <a:schemeClr val="tx1"/>
                </a:solidFill>
                <a:latin typeface="Philosopher" panose="02000503000000020004" pitchFamily="2" charset="0"/>
              </a:rPr>
              <a:t>Membran</a:t>
            </a:r>
            <a:r>
              <a:rPr lang="en-US" sz="1400" dirty="0" smtClean="0">
                <a:solidFill>
                  <a:schemeClr val="tx1"/>
                </a:solidFill>
                <a:latin typeface="Philosopher" panose="02000503000000020004" pitchFamily="2" charset="0"/>
              </a:rPr>
              <a:t> </a:t>
            </a:r>
            <a:r>
              <a:rPr lang="en-US" sz="1400" dirty="0">
                <a:solidFill>
                  <a:schemeClr val="tx1"/>
                </a:solidFill>
                <a:latin typeface="Philosopher" panose="02000503000000020004" pitchFamily="2" charset="0"/>
              </a:rPr>
              <a:t>timpani </a:t>
            </a:r>
            <a:r>
              <a:rPr lang="en-US" sz="1400" dirty="0" err="1">
                <a:solidFill>
                  <a:schemeClr val="tx1"/>
                </a:solidFill>
                <a:latin typeface="Philosopher" panose="02000503000000020004" pitchFamily="2" charset="0"/>
              </a:rPr>
              <a:t>memiliki</a:t>
            </a:r>
            <a:r>
              <a:rPr lang="en-US" sz="1400" dirty="0">
                <a:solidFill>
                  <a:schemeClr val="tx1"/>
                </a:solidFill>
                <a:latin typeface="Philosopher" panose="02000503000000020004" pitchFamily="2" charset="0"/>
              </a:rPr>
              <a:t> diameter </a:t>
            </a:r>
            <a:r>
              <a:rPr lang="en-US" sz="1400" dirty="0" err="1">
                <a:solidFill>
                  <a:schemeClr val="tx1"/>
                </a:solidFill>
                <a:latin typeface="Philosopher" panose="02000503000000020004" pitchFamily="2" charset="0"/>
              </a:rPr>
              <a:t>berukuran</a:t>
            </a:r>
            <a:r>
              <a:rPr lang="en-US" sz="1400" dirty="0">
                <a:solidFill>
                  <a:schemeClr val="tx1"/>
                </a:solidFill>
                <a:latin typeface="Philosopher" panose="02000503000000020004" pitchFamily="2" charset="0"/>
              </a:rPr>
              <a:t> 1 cm </a:t>
            </a:r>
            <a:r>
              <a:rPr lang="en-US" sz="1400" dirty="0" err="1">
                <a:solidFill>
                  <a:schemeClr val="tx1"/>
                </a:solidFill>
                <a:latin typeface="Philosopher" panose="02000503000000020004" pitchFamily="2" charset="0"/>
              </a:rPr>
              <a:t>dan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berbentuk</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cekung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Pada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bagian</a:t>
            </a:r>
            <a:r>
              <a:rPr lang="en-US" sz="1400" dirty="0">
                <a:solidFill>
                  <a:schemeClr val="tx1"/>
                </a:solidFill>
                <a:latin typeface="Philosopher" panose="02000503000000020004" pitchFamily="2" charset="0"/>
              </a:rPr>
              <a:t> </a:t>
            </a:r>
            <a:r>
              <a:rPr lang="en-US" sz="1400" dirty="0" smtClean="0">
                <a:solidFill>
                  <a:schemeClr val="tx1"/>
                </a:solidFill>
                <a:latin typeface="Philosopher" panose="02000503000000020004" pitchFamily="2" charset="0"/>
              </a:rPr>
              <a:t>membrane timpani </a:t>
            </a:r>
            <a:r>
              <a:rPr lang="en-US" sz="1400" dirty="0" err="1" smtClean="0">
                <a:solidFill>
                  <a:schemeClr val="tx1"/>
                </a:solidFill>
                <a:latin typeface="Philosopher" panose="02000503000000020004" pitchFamily="2" charset="0"/>
              </a:rPr>
              <a:t>terdapat</a:t>
            </a:r>
            <a:r>
              <a:rPr lang="en-US" sz="1400" dirty="0" smtClean="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saraf</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sehingga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membuatnya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adanya</a:t>
            </a:r>
            <a:r>
              <a:rPr lang="en-US" sz="1400" dirty="0">
                <a:solidFill>
                  <a:schemeClr val="tx1"/>
                </a:solidFill>
                <a:latin typeface="Philosopher" panose="02000503000000020004" pitchFamily="2" charset="0"/>
              </a:rPr>
              <a:t> rasa </a:t>
            </a:r>
            <a:r>
              <a:rPr lang="en-US" sz="1400" dirty="0" err="1">
                <a:solidFill>
                  <a:schemeClr val="tx1"/>
                </a:solidFill>
                <a:latin typeface="Philosopher" panose="02000503000000020004" pitchFamily="2" charset="0"/>
              </a:rPr>
              <a:t>sakit</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apabila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menyentuh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bagian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membran</a:t>
            </a:r>
            <a:r>
              <a:rPr lang="en-US" sz="1400" dirty="0">
                <a:solidFill>
                  <a:schemeClr val="tx1"/>
                </a:solidFill>
                <a:latin typeface="Philosopher" panose="02000503000000020004" pitchFamily="2" charset="0"/>
              </a:rPr>
              <a:t> timpani. </a:t>
            </a:r>
            <a:endParaRPr lang="en-US" sz="1400" dirty="0" smtClean="0">
              <a:solidFill>
                <a:schemeClr val="tx1"/>
              </a:solidFill>
              <a:latin typeface="Philosopher" panose="02000503000000020004" pitchFamily="2" charset="0"/>
            </a:endParaRPr>
          </a:p>
          <a:p>
            <a:pPr marL="0" lvl="0" indent="0">
              <a:buNone/>
            </a:pPr>
            <a:r>
              <a:rPr lang="en-US" sz="1400" b="1" dirty="0" err="1" smtClean="0">
                <a:solidFill>
                  <a:schemeClr val="tx1"/>
                </a:solidFill>
                <a:latin typeface="Philosopher" panose="02000503000000020004" pitchFamily="2" charset="0"/>
              </a:rPr>
              <a:t>Fungsi</a:t>
            </a:r>
            <a:r>
              <a:rPr lang="en-US" sz="1400" b="1" dirty="0" smtClean="0">
                <a:solidFill>
                  <a:schemeClr val="tx1"/>
                </a:solidFill>
                <a:latin typeface="Philosopher" panose="02000503000000020004" pitchFamily="2" charset="0"/>
              </a:rPr>
              <a:t>: </a:t>
            </a:r>
            <a:r>
              <a:rPr lang="en-US" sz="1400" dirty="0" err="1" smtClean="0">
                <a:solidFill>
                  <a:schemeClr val="tx1"/>
                </a:solidFill>
                <a:latin typeface="Philosopher" panose="02000503000000020004" pitchFamily="2" charset="0"/>
              </a:rPr>
              <a:t>untuk</a:t>
            </a:r>
            <a:r>
              <a:rPr lang="en-US" sz="1400" dirty="0" smtClean="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merespon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suara</a:t>
            </a:r>
            <a:r>
              <a:rPr lang="en-US" sz="1400" dirty="0">
                <a:solidFill>
                  <a:schemeClr val="tx1"/>
                </a:solidFill>
                <a:latin typeface="Philosopher" panose="02000503000000020004" pitchFamily="2" charset="0"/>
              </a:rPr>
              <a:t> yang </a:t>
            </a:r>
            <a:r>
              <a:rPr lang="en-US" sz="1400" dirty="0" err="1">
                <a:solidFill>
                  <a:schemeClr val="tx1"/>
                </a:solidFill>
                <a:latin typeface="Philosopher" panose="02000503000000020004" pitchFamily="2" charset="0"/>
              </a:rPr>
              <a:t>ditandai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dengan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adanya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getaran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pada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gendang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telinga</a:t>
            </a:r>
            <a:r>
              <a:rPr lang="en-US" sz="1400" dirty="0">
                <a:solidFill>
                  <a:schemeClr val="tx1"/>
                </a:solidFill>
                <a:latin typeface="Philosopher" panose="02000503000000020004" pitchFamily="2" charset="0"/>
              </a:rPr>
              <a:t>.</a:t>
            </a:r>
            <a:endParaRPr sz="1400" dirty="0">
              <a:solidFill>
                <a:schemeClr val="tx1"/>
              </a:solidFill>
              <a:latin typeface="Philosopher" panose="02000503000000020004" pitchFamily="2" charset="0"/>
            </a:endParaRPr>
          </a:p>
        </p:txBody>
      </p:sp>
      <p:sp>
        <p:nvSpPr>
          <p:cNvPr id="403" name="Google Shape;403;p19"/>
          <p:cNvSpPr txBox="1">
            <a:spLocks noGrp="1"/>
          </p:cNvSpPr>
          <p:nvPr>
            <p:ph type="title"/>
          </p:nvPr>
        </p:nvSpPr>
        <p:spPr>
          <a:xfrm>
            <a:off x="1049313" y="205975"/>
            <a:ext cx="6977921" cy="8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mj-lt"/>
              </a:rPr>
              <a:t>2</a:t>
            </a:r>
            <a:r>
              <a:rPr lang="en-GB"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mj-lt"/>
              </a:rPr>
              <a:t>. Telinga Bagian Tengah</a:t>
            </a:r>
            <a:endParaRPr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mj-lt"/>
            </a:endParaRPr>
          </a:p>
        </p:txBody>
      </p:sp>
      <p:sp>
        <p:nvSpPr>
          <p:cNvPr id="405" name="Google Shape;405;p19"/>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5" name="Google Shape;619;p37"/>
          <p:cNvSpPr/>
          <p:nvPr/>
        </p:nvSpPr>
        <p:spPr>
          <a:xfrm>
            <a:off x="-89189" y="1494073"/>
            <a:ext cx="1408175" cy="2006266"/>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619;p37"/>
          <p:cNvSpPr/>
          <p:nvPr/>
        </p:nvSpPr>
        <p:spPr>
          <a:xfrm>
            <a:off x="2240202" y="3448355"/>
            <a:ext cx="1970235" cy="2602992"/>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619;p37"/>
          <p:cNvSpPr/>
          <p:nvPr/>
        </p:nvSpPr>
        <p:spPr>
          <a:xfrm>
            <a:off x="5645014" y="4098973"/>
            <a:ext cx="1453333" cy="2089053"/>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619;p37"/>
          <p:cNvSpPr/>
          <p:nvPr/>
        </p:nvSpPr>
        <p:spPr>
          <a:xfrm>
            <a:off x="8271381" y="1406147"/>
            <a:ext cx="1532376" cy="2385324"/>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
        <p:nvSpPr>
          <p:cNvPr id="6" name="Google Shape;404;p19"/>
          <p:cNvSpPr txBox="1">
            <a:spLocks noGrp="1"/>
          </p:cNvSpPr>
          <p:nvPr>
            <p:ph type="body" idx="1"/>
          </p:nvPr>
        </p:nvSpPr>
        <p:spPr>
          <a:xfrm>
            <a:off x="1409500" y="-87853"/>
            <a:ext cx="6777767" cy="482091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sz="1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Philosopher" panose="02000503000000020004" pitchFamily="2" charset="0"/>
              </a:rPr>
              <a:t>2. </a:t>
            </a:r>
            <a:r>
              <a:rPr lang="en-US" sz="1400"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Philosopher" panose="02000503000000020004" pitchFamily="2" charset="0"/>
              </a:rPr>
              <a:t>Rongga</a:t>
            </a:r>
            <a:r>
              <a:rPr lang="en-US" sz="1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Philosopher" panose="02000503000000020004" pitchFamily="2" charset="0"/>
              </a:rPr>
              <a:t> Timpani</a:t>
            </a:r>
            <a:endParaRPr lang="en-US" sz="1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Philosopher" panose="02000503000000020004" pitchFamily="2" charset="0"/>
            </a:endParaRPr>
          </a:p>
          <a:p>
            <a:pPr marL="0" lvl="0" indent="0" algn="l" rtl="0">
              <a:spcBef>
                <a:spcPts val="600"/>
              </a:spcBef>
              <a:spcAft>
                <a:spcPts val="0"/>
              </a:spcAft>
              <a:buNone/>
            </a:pPr>
            <a:r>
              <a:rPr lang="en-US" sz="1400" b="1" dirty="0" err="1" smtClean="0">
                <a:solidFill>
                  <a:schemeClr val="tx1"/>
                </a:solidFill>
                <a:latin typeface="Philosopher" panose="02000503000000020004" pitchFamily="2" charset="0"/>
              </a:rPr>
              <a:t>Terdapat</a:t>
            </a:r>
            <a:r>
              <a:rPr lang="en-US" sz="1400" b="1" dirty="0" smtClean="0">
                <a:solidFill>
                  <a:schemeClr val="tx1"/>
                </a:solidFill>
                <a:latin typeface="Philosopher" panose="02000503000000020004" pitchFamily="2" charset="0"/>
              </a:rPr>
              <a:t> 3 </a:t>
            </a:r>
            <a:r>
              <a:rPr lang="en-US" sz="1400" b="1" dirty="0" err="1" smtClean="0">
                <a:solidFill>
                  <a:schemeClr val="tx1"/>
                </a:solidFill>
                <a:latin typeface="Philosopher" panose="02000503000000020004" pitchFamily="2" charset="0"/>
              </a:rPr>
              <a:t>buah</a:t>
            </a:r>
            <a:r>
              <a:rPr lang="en-US" sz="1400" b="1" dirty="0" smtClean="0">
                <a:solidFill>
                  <a:schemeClr val="tx1"/>
                </a:solidFill>
                <a:latin typeface="Philosopher" panose="02000503000000020004" pitchFamily="2" charset="0"/>
              </a:rPr>
              <a:t> </a:t>
            </a:r>
            <a:r>
              <a:rPr lang="en-US" sz="1400" b="1" dirty="0" err="1" smtClean="0">
                <a:solidFill>
                  <a:schemeClr val="tx1"/>
                </a:solidFill>
                <a:latin typeface="Philosopher" panose="02000503000000020004" pitchFamily="2" charset="0"/>
              </a:rPr>
              <a:t>tulang</a:t>
            </a:r>
            <a:r>
              <a:rPr lang="en-US" sz="1400" b="1" dirty="0" smtClean="0">
                <a:solidFill>
                  <a:schemeClr val="tx1"/>
                </a:solidFill>
                <a:latin typeface="Philosopher" panose="02000503000000020004" pitchFamily="2" charset="0"/>
              </a:rPr>
              <a:t> </a:t>
            </a:r>
            <a:r>
              <a:rPr lang="en-US" sz="1400" b="1" dirty="0" err="1" smtClean="0">
                <a:solidFill>
                  <a:schemeClr val="tx1"/>
                </a:solidFill>
                <a:latin typeface="Philosopher" panose="02000503000000020004" pitchFamily="2" charset="0"/>
              </a:rPr>
              <a:t>pendengaran</a:t>
            </a:r>
            <a:r>
              <a:rPr lang="en-US" sz="1400" b="1" dirty="0" smtClean="0">
                <a:solidFill>
                  <a:schemeClr val="tx1"/>
                </a:solidFill>
                <a:latin typeface="Philosopher" panose="02000503000000020004" pitchFamily="2" charset="0"/>
              </a:rPr>
              <a:t> </a:t>
            </a:r>
            <a:r>
              <a:rPr lang="en-US" sz="1400" b="1" dirty="0" err="1" smtClean="0">
                <a:solidFill>
                  <a:schemeClr val="tx1"/>
                </a:solidFill>
                <a:latin typeface="Philosopher" panose="02000503000000020004" pitchFamily="2" charset="0"/>
              </a:rPr>
              <a:t>dan</a:t>
            </a:r>
            <a:r>
              <a:rPr lang="en-US" sz="1400" b="1" dirty="0" smtClean="0">
                <a:solidFill>
                  <a:schemeClr val="tx1"/>
                </a:solidFill>
                <a:latin typeface="Philosopher" panose="02000503000000020004" pitchFamily="2" charset="0"/>
              </a:rPr>
              <a:t> </a:t>
            </a:r>
            <a:r>
              <a:rPr lang="en-US" sz="1400" b="1" dirty="0" err="1" smtClean="0">
                <a:solidFill>
                  <a:schemeClr val="tx1"/>
                </a:solidFill>
                <a:latin typeface="Philosopher" panose="02000503000000020004" pitchFamily="2" charset="0"/>
              </a:rPr>
              <a:t>otot</a:t>
            </a:r>
            <a:r>
              <a:rPr lang="en-US" sz="1400" b="1" dirty="0" smtClean="0">
                <a:solidFill>
                  <a:schemeClr val="tx1"/>
                </a:solidFill>
                <a:latin typeface="Philosopher" panose="02000503000000020004" pitchFamily="2" charset="0"/>
              </a:rPr>
              <a:t> </a:t>
            </a:r>
            <a:r>
              <a:rPr lang="en-US" sz="1400" b="1" dirty="0" err="1" smtClean="0">
                <a:solidFill>
                  <a:schemeClr val="tx1"/>
                </a:solidFill>
                <a:latin typeface="Philosopher" panose="02000503000000020004" pitchFamily="2" charset="0"/>
              </a:rPr>
              <a:t>pendengaran</a:t>
            </a:r>
            <a:endParaRPr sz="1400" b="1" dirty="0">
              <a:solidFill>
                <a:schemeClr val="tx1"/>
              </a:solidFill>
              <a:latin typeface="Philosopher" panose="02000503000000020004" pitchFamily="2" charset="0"/>
            </a:endParaRPr>
          </a:p>
          <a:p>
            <a:pPr marL="101600" indent="0">
              <a:buNone/>
            </a:pPr>
            <a:r>
              <a:rPr lang="en-US" sz="1400" b="1" dirty="0" err="1">
                <a:solidFill>
                  <a:schemeClr val="tx1"/>
                </a:solidFill>
                <a:latin typeface="Philosopher" panose="02000503000000020004" pitchFamily="2" charset="0"/>
              </a:rPr>
              <a:t>Fungsi</a:t>
            </a:r>
            <a:r>
              <a:rPr lang="en-US" sz="1400" dirty="0">
                <a:solidFill>
                  <a:schemeClr val="tx1"/>
                </a:solidFill>
                <a:latin typeface="Philosopher" panose="02000503000000020004" pitchFamily="2" charset="0"/>
              </a:rPr>
              <a:t> </a:t>
            </a:r>
            <a:r>
              <a:rPr lang="en-US" sz="1400" b="1" dirty="0" err="1">
                <a:solidFill>
                  <a:schemeClr val="tx1"/>
                </a:solidFill>
                <a:latin typeface="Philosopher" panose="02000503000000020004" pitchFamily="2" charset="0"/>
              </a:rPr>
              <a:t>tulang</a:t>
            </a:r>
            <a:r>
              <a:rPr lang="en-US" sz="1400" b="1" dirty="0">
                <a:solidFill>
                  <a:schemeClr val="tx1"/>
                </a:solidFill>
                <a:latin typeface="Philosopher" panose="02000503000000020004" pitchFamily="2" charset="0"/>
              </a:rPr>
              <a:t> </a:t>
            </a:r>
            <a:r>
              <a:rPr lang="en-US" sz="1400" b="1" dirty="0" err="1" smtClean="0">
                <a:solidFill>
                  <a:schemeClr val="tx1"/>
                </a:solidFill>
                <a:latin typeface="Philosopher" panose="02000503000000020004" pitchFamily="2" charset="0"/>
              </a:rPr>
              <a:t>pendengaran</a:t>
            </a:r>
            <a:r>
              <a:rPr lang="en-US" sz="1400" dirty="0" smtClean="0">
                <a:solidFill>
                  <a:schemeClr val="tx1"/>
                </a:solidFill>
                <a:latin typeface="Philosopher" panose="02000503000000020004" pitchFamily="2" charset="0"/>
              </a:rPr>
              <a:t> /</a:t>
            </a:r>
            <a:r>
              <a:rPr lang="en-US" sz="1400" dirty="0" err="1" smtClean="0">
                <a:solidFill>
                  <a:schemeClr val="tx1"/>
                </a:solidFill>
                <a:latin typeface="Philosopher" panose="02000503000000020004" pitchFamily="2" charset="0"/>
              </a:rPr>
              <a:t>osikel</a:t>
            </a:r>
            <a:r>
              <a:rPr lang="en-US" sz="1400" dirty="0" smtClean="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pendengaran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adalah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untuk</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menghubungkan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membran</a:t>
            </a:r>
            <a:r>
              <a:rPr lang="en-US" sz="1400" dirty="0">
                <a:solidFill>
                  <a:schemeClr val="tx1"/>
                </a:solidFill>
                <a:latin typeface="Philosopher" panose="02000503000000020004" pitchFamily="2" charset="0"/>
              </a:rPr>
              <a:t> timpani </a:t>
            </a:r>
            <a:r>
              <a:rPr lang="en-US" sz="1400" dirty="0" err="1">
                <a:solidFill>
                  <a:schemeClr val="tx1"/>
                </a:solidFill>
                <a:latin typeface="Philosopher" panose="02000503000000020004" pitchFamily="2" charset="0"/>
              </a:rPr>
              <a:t>dengan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telinga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dalam</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Berikut</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ini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adalah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tulang-tulang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pendengaran</a:t>
            </a:r>
            <a:r>
              <a:rPr lang="en-US" sz="1400" dirty="0">
                <a:solidFill>
                  <a:schemeClr val="tx1"/>
                </a:solidFill>
                <a:latin typeface="Philosopher" panose="02000503000000020004" pitchFamily="2" charset="0"/>
              </a:rPr>
              <a:t>:</a:t>
            </a:r>
            <a:endParaRPr lang="en-US" sz="1400" dirty="0">
              <a:solidFill>
                <a:schemeClr val="tx1"/>
              </a:solidFill>
              <a:latin typeface="Philosopher" panose="02000503000000020004" pitchFamily="2" charset="0"/>
            </a:endParaRPr>
          </a:p>
          <a:p>
            <a:pPr marL="101600" indent="0">
              <a:buNone/>
            </a:pPr>
            <a:r>
              <a:rPr lang="en-US" sz="1400" dirty="0" smtClean="0">
                <a:solidFill>
                  <a:srgbClr val="FF0066"/>
                </a:solidFill>
                <a:latin typeface="Philosopher" panose="02000503000000020004" pitchFamily="2" charset="0"/>
              </a:rPr>
              <a:t>1. </a:t>
            </a:r>
            <a:r>
              <a:rPr lang="en-US" sz="1400" dirty="0" err="1" smtClean="0">
                <a:solidFill>
                  <a:srgbClr val="FF0066"/>
                </a:solidFill>
                <a:latin typeface="Philosopher" panose="02000503000000020004" pitchFamily="2" charset="0"/>
              </a:rPr>
              <a:t>Maleus</a:t>
            </a:r>
            <a:r>
              <a:rPr lang="en-US" sz="1400" dirty="0" smtClean="0">
                <a:solidFill>
                  <a:srgbClr val="FF0066"/>
                </a:solidFill>
                <a:latin typeface="Philosopher" panose="02000503000000020004" pitchFamily="2" charset="0"/>
              </a:rPr>
              <a:t> </a:t>
            </a:r>
            <a:r>
              <a:rPr lang="en-US" sz="1400" dirty="0">
                <a:solidFill>
                  <a:srgbClr val="FF0066"/>
                </a:solidFill>
                <a:latin typeface="Philosopher" panose="02000503000000020004" pitchFamily="2" charset="0"/>
              </a:rPr>
              <a:t>(</a:t>
            </a:r>
            <a:r>
              <a:rPr lang="en-US" sz="1400" dirty="0" err="1" smtClean="0">
                <a:solidFill>
                  <a:srgbClr val="FF0066"/>
                </a:solidFill>
                <a:latin typeface="Philosopher" panose="02000503000000020004" pitchFamily="2" charset="0"/>
              </a:rPr>
              <a:t>martil</a:t>
            </a:r>
            <a:r>
              <a:rPr lang="en-US" sz="1400" dirty="0" smtClean="0">
                <a:solidFill>
                  <a:srgbClr val="FF0066"/>
                </a:solidFill>
                <a:latin typeface="Philosopher" panose="02000503000000020004" pitchFamily="2" charset="0"/>
              </a:rPr>
              <a:t>)</a:t>
            </a:r>
            <a:endParaRPr lang="en-US" sz="1400" dirty="0" smtClean="0">
              <a:solidFill>
                <a:srgbClr val="FF0066"/>
              </a:solidFill>
              <a:latin typeface="Philosopher" panose="02000503000000020004" pitchFamily="2" charset="0"/>
            </a:endParaRPr>
          </a:p>
          <a:p>
            <a:pPr marL="101600" indent="0">
              <a:buNone/>
            </a:pPr>
            <a:r>
              <a:rPr lang="en-US" sz="1400" dirty="0" err="1" smtClean="0">
                <a:solidFill>
                  <a:schemeClr val="tx1"/>
                </a:solidFill>
                <a:latin typeface="Philosopher" panose="02000503000000020004" pitchFamily="2" charset="0"/>
              </a:rPr>
              <a:t>Tulang</a:t>
            </a:r>
            <a:r>
              <a:rPr lang="en-US" sz="1400" dirty="0" smtClean="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pendengaran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maleus</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merupakan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tulang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pendengaran</a:t>
            </a:r>
            <a:r>
              <a:rPr lang="en-US" sz="1400" dirty="0">
                <a:solidFill>
                  <a:schemeClr val="tx1"/>
                </a:solidFill>
                <a:latin typeface="Philosopher" panose="02000503000000020004" pitchFamily="2" charset="0"/>
              </a:rPr>
              <a:t> yang </a:t>
            </a:r>
            <a:r>
              <a:rPr lang="en-US" sz="1400" dirty="0" err="1">
                <a:solidFill>
                  <a:schemeClr val="tx1"/>
                </a:solidFill>
                <a:latin typeface="Philosopher" panose="02000503000000020004" pitchFamily="2" charset="0"/>
              </a:rPr>
              <a:t>menempel</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pada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membran</a:t>
            </a:r>
            <a:r>
              <a:rPr lang="en-US" sz="1400" dirty="0">
                <a:solidFill>
                  <a:schemeClr val="tx1"/>
                </a:solidFill>
                <a:latin typeface="Philosopher" panose="02000503000000020004" pitchFamily="2" charset="0"/>
              </a:rPr>
              <a:t> timpani. </a:t>
            </a:r>
            <a:r>
              <a:rPr lang="en-US" sz="1400" dirty="0" err="1">
                <a:solidFill>
                  <a:schemeClr val="tx1"/>
                </a:solidFill>
                <a:latin typeface="Philosopher" panose="02000503000000020004" pitchFamily="2" charset="0"/>
              </a:rPr>
              <a:t>Maleus</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memiliki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bentuk</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tulang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seperti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martil</a:t>
            </a:r>
            <a:r>
              <a:rPr lang="en-US" sz="1400" dirty="0">
                <a:solidFill>
                  <a:schemeClr val="tx1"/>
                </a:solidFill>
                <a:latin typeface="Philosopher" panose="02000503000000020004" pitchFamily="2" charset="0"/>
              </a:rPr>
              <a:t>. </a:t>
            </a:r>
            <a:endParaRPr lang="en-US" sz="1400" dirty="0" smtClean="0">
              <a:solidFill>
                <a:schemeClr val="tx1"/>
              </a:solidFill>
              <a:latin typeface="Philosopher" panose="02000503000000020004" pitchFamily="2" charset="0"/>
            </a:endParaRPr>
          </a:p>
          <a:p>
            <a:pPr marL="101600" indent="0">
              <a:buNone/>
            </a:pPr>
            <a:r>
              <a:rPr lang="en-US" sz="1400" b="1" dirty="0" err="1" smtClean="0">
                <a:solidFill>
                  <a:schemeClr val="tx1"/>
                </a:solidFill>
                <a:latin typeface="Philosopher" panose="02000503000000020004" pitchFamily="2" charset="0"/>
              </a:rPr>
              <a:t>Fungsi</a:t>
            </a:r>
            <a:r>
              <a:rPr lang="en-US" sz="1400" b="1" dirty="0" smtClean="0">
                <a:solidFill>
                  <a:schemeClr val="tx1"/>
                </a:solidFill>
                <a:latin typeface="Philosopher" panose="02000503000000020004" pitchFamily="2" charset="0"/>
              </a:rPr>
              <a:t>:</a:t>
            </a:r>
            <a:r>
              <a:rPr lang="en-US" sz="1400" dirty="0" smtClean="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meneruskan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getaran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dari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membran</a:t>
            </a:r>
            <a:r>
              <a:rPr lang="en-US" sz="1400" dirty="0">
                <a:solidFill>
                  <a:schemeClr val="tx1"/>
                </a:solidFill>
                <a:latin typeface="Philosopher" panose="02000503000000020004" pitchFamily="2" charset="0"/>
              </a:rPr>
              <a:t> timpani.</a:t>
            </a:r>
            <a:endParaRPr lang="en-US" sz="1400" dirty="0">
              <a:solidFill>
                <a:schemeClr val="tx1"/>
              </a:solidFill>
              <a:latin typeface="Philosopher" panose="02000503000000020004" pitchFamily="2" charset="0"/>
            </a:endParaRPr>
          </a:p>
          <a:p>
            <a:pPr marL="101600" indent="0">
              <a:buNone/>
            </a:pPr>
            <a:r>
              <a:rPr lang="en-US" sz="1400" dirty="0" smtClean="0">
                <a:solidFill>
                  <a:srgbClr val="FF0066"/>
                </a:solidFill>
                <a:latin typeface="Philosopher" panose="02000503000000020004" pitchFamily="2" charset="0"/>
              </a:rPr>
              <a:t>2</a:t>
            </a:r>
            <a:r>
              <a:rPr lang="en-US" sz="1400" dirty="0">
                <a:solidFill>
                  <a:srgbClr val="FF0066"/>
                </a:solidFill>
                <a:latin typeface="Philosopher" panose="02000503000000020004" pitchFamily="2" charset="0"/>
              </a:rPr>
              <a:t>. Incus (</a:t>
            </a:r>
            <a:r>
              <a:rPr lang="en-US" sz="1400" dirty="0" err="1">
                <a:solidFill>
                  <a:srgbClr val="FF0066"/>
                </a:solidFill>
                <a:latin typeface="Philosopher" panose="02000503000000020004" pitchFamily="2" charset="0"/>
              </a:rPr>
              <a:t>landasan</a:t>
            </a:r>
            <a:r>
              <a:rPr lang="en-US" sz="1400" dirty="0">
                <a:solidFill>
                  <a:srgbClr val="FF0066"/>
                </a:solidFill>
                <a:latin typeface="Philosopher" panose="02000503000000020004" pitchFamily="2" charset="0"/>
              </a:rPr>
              <a:t>)</a:t>
            </a:r>
            <a:endParaRPr lang="en-US" sz="1400" dirty="0">
              <a:solidFill>
                <a:srgbClr val="FF0066"/>
              </a:solidFill>
              <a:latin typeface="Philosopher" panose="02000503000000020004" pitchFamily="2" charset="0"/>
            </a:endParaRPr>
          </a:p>
          <a:p>
            <a:pPr marL="101600" indent="0">
              <a:buNone/>
            </a:pPr>
            <a:r>
              <a:rPr lang="en-US" sz="1400" dirty="0" err="1">
                <a:solidFill>
                  <a:schemeClr val="tx1"/>
                </a:solidFill>
                <a:latin typeface="Philosopher" panose="02000503000000020004" pitchFamily="2" charset="0"/>
              </a:rPr>
              <a:t>Tulang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pendengaran</a:t>
            </a:r>
            <a:r>
              <a:rPr lang="en-US" sz="1400" dirty="0">
                <a:solidFill>
                  <a:schemeClr val="tx1"/>
                </a:solidFill>
                <a:latin typeface="Philosopher" panose="02000503000000020004" pitchFamily="2" charset="0"/>
              </a:rPr>
              <a:t> incus </a:t>
            </a:r>
            <a:r>
              <a:rPr lang="en-US" sz="1400" dirty="0" err="1">
                <a:solidFill>
                  <a:schemeClr val="tx1"/>
                </a:solidFill>
                <a:latin typeface="Philosopher" panose="02000503000000020004" pitchFamily="2" charset="0"/>
              </a:rPr>
              <a:t>terletak</a:t>
            </a:r>
            <a:r>
              <a:rPr lang="en-US" sz="1400" dirty="0">
                <a:solidFill>
                  <a:schemeClr val="tx1"/>
                </a:solidFill>
                <a:latin typeface="Philosopher" panose="02000503000000020004" pitchFamily="2" charset="0"/>
              </a:rPr>
              <a:t> di </a:t>
            </a:r>
            <a:r>
              <a:rPr lang="en-US" sz="1400" dirty="0" err="1">
                <a:solidFill>
                  <a:schemeClr val="tx1"/>
                </a:solidFill>
                <a:latin typeface="Philosopher" panose="02000503000000020004" pitchFamily="2" charset="0"/>
              </a:rPr>
              <a:t>dekat</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tulang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maleus</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atau</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tulang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martil</a:t>
            </a:r>
            <a:r>
              <a:rPr lang="en-US" sz="1400" dirty="0">
                <a:solidFill>
                  <a:schemeClr val="tx1"/>
                </a:solidFill>
                <a:latin typeface="Philosopher" panose="02000503000000020004" pitchFamily="2" charset="0"/>
              </a:rPr>
              <a:t>. Incus </a:t>
            </a:r>
            <a:r>
              <a:rPr lang="en-US" sz="1400" dirty="0" err="1">
                <a:solidFill>
                  <a:schemeClr val="tx1"/>
                </a:solidFill>
                <a:latin typeface="Philosopher" panose="02000503000000020004" pitchFamily="2" charset="0"/>
              </a:rPr>
              <a:t>atau</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disebut</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juga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tulang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landasan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dengan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ukuran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kecil</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berbentuk</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seperti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sebuah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landasan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pesawat</a:t>
            </a:r>
            <a:r>
              <a:rPr lang="en-US" sz="1400" dirty="0">
                <a:solidFill>
                  <a:schemeClr val="tx1"/>
                </a:solidFill>
                <a:latin typeface="Philosopher" panose="02000503000000020004" pitchFamily="2" charset="0"/>
              </a:rPr>
              <a:t>. </a:t>
            </a:r>
            <a:endParaRPr lang="en-US" sz="1400" dirty="0" smtClean="0">
              <a:solidFill>
                <a:schemeClr val="tx1"/>
              </a:solidFill>
              <a:latin typeface="Philosopher" panose="02000503000000020004" pitchFamily="2" charset="0"/>
            </a:endParaRPr>
          </a:p>
          <a:p>
            <a:pPr marL="101600" indent="0">
              <a:buNone/>
            </a:pPr>
            <a:r>
              <a:rPr lang="en-US" sz="1400" b="1" dirty="0" err="1" smtClean="0">
                <a:solidFill>
                  <a:schemeClr val="tx1"/>
                </a:solidFill>
                <a:latin typeface="Philosopher" panose="02000503000000020004" pitchFamily="2" charset="0"/>
              </a:rPr>
              <a:t>Fungsi</a:t>
            </a:r>
            <a:r>
              <a:rPr lang="en-US" sz="1400" b="1" dirty="0" smtClean="0">
                <a:solidFill>
                  <a:schemeClr val="tx1"/>
                </a:solidFill>
                <a:latin typeface="Philosopher" panose="02000503000000020004" pitchFamily="2" charset="0"/>
              </a:rPr>
              <a:t>: </a:t>
            </a:r>
            <a:r>
              <a:rPr lang="en-US" sz="1400" b="1" dirty="0" err="1" smtClean="0">
                <a:solidFill>
                  <a:schemeClr val="tx1"/>
                </a:solidFill>
                <a:latin typeface="Philosopher" panose="02000503000000020004" pitchFamily="2" charset="0"/>
              </a:rPr>
              <a:t>u</a:t>
            </a:r>
            <a:r>
              <a:rPr lang="en-US" sz="1400" dirty="0" err="1" smtClean="0">
                <a:solidFill>
                  <a:schemeClr val="tx1"/>
                </a:solidFill>
                <a:latin typeface="Philosopher" panose="02000503000000020004" pitchFamily="2" charset="0"/>
              </a:rPr>
              <a:t>ntuk</a:t>
            </a:r>
            <a:r>
              <a:rPr lang="en-US" sz="1400" dirty="0" smtClean="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memberikan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respons</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tulang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maleus</a:t>
            </a:r>
            <a:r>
              <a:rPr lang="en-US" sz="1400" dirty="0">
                <a:solidFill>
                  <a:schemeClr val="tx1"/>
                </a:solidFill>
                <a:latin typeface="Philosopher" panose="02000503000000020004" pitchFamily="2" charset="0"/>
              </a:rPr>
              <a:t>.</a:t>
            </a:r>
            <a:endParaRPr lang="en-US" sz="1400" dirty="0">
              <a:solidFill>
                <a:schemeClr val="tx1"/>
              </a:solidFill>
              <a:latin typeface="Philosopher" panose="02000503000000020004" pitchFamily="2" charset="0"/>
            </a:endParaRPr>
          </a:p>
          <a:p>
            <a:pPr marL="101600" indent="0">
              <a:buNone/>
            </a:pPr>
            <a:r>
              <a:rPr lang="en-US" sz="1400" dirty="0">
                <a:solidFill>
                  <a:srgbClr val="FF0066"/>
                </a:solidFill>
                <a:latin typeface="Philosopher" panose="02000503000000020004" pitchFamily="2" charset="0"/>
              </a:rPr>
              <a:t>3. Stapes (</a:t>
            </a:r>
            <a:r>
              <a:rPr lang="en-US" sz="1400" dirty="0" err="1">
                <a:solidFill>
                  <a:srgbClr val="FF0066"/>
                </a:solidFill>
                <a:latin typeface="Philosopher" panose="02000503000000020004" pitchFamily="2" charset="0"/>
              </a:rPr>
              <a:t>sanggurdi</a:t>
            </a:r>
            <a:r>
              <a:rPr lang="en-US" sz="1400" dirty="0">
                <a:solidFill>
                  <a:srgbClr val="FF0066"/>
                </a:solidFill>
                <a:latin typeface="Philosopher" panose="02000503000000020004" pitchFamily="2" charset="0"/>
              </a:rPr>
              <a:t>)</a:t>
            </a:r>
            <a:endParaRPr lang="en-US" sz="1400" dirty="0">
              <a:solidFill>
                <a:srgbClr val="FF0066"/>
              </a:solidFill>
              <a:latin typeface="Philosopher" panose="02000503000000020004" pitchFamily="2" charset="0"/>
            </a:endParaRPr>
          </a:p>
          <a:p>
            <a:pPr marL="101600" indent="0">
              <a:buNone/>
            </a:pPr>
            <a:r>
              <a:rPr lang="en-US" sz="1400" dirty="0" err="1">
                <a:solidFill>
                  <a:schemeClr val="tx1"/>
                </a:solidFill>
                <a:latin typeface="Philosopher" panose="02000503000000020004" pitchFamily="2" charset="0"/>
              </a:rPr>
              <a:t>Tulang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pendengaran</a:t>
            </a:r>
            <a:r>
              <a:rPr lang="en-US" sz="1400" dirty="0">
                <a:solidFill>
                  <a:schemeClr val="tx1"/>
                </a:solidFill>
                <a:latin typeface="Philosopher" panose="02000503000000020004" pitchFamily="2" charset="0"/>
              </a:rPr>
              <a:t> yang </a:t>
            </a:r>
            <a:r>
              <a:rPr lang="en-US" sz="1400" dirty="0" err="1">
                <a:solidFill>
                  <a:schemeClr val="tx1"/>
                </a:solidFill>
                <a:latin typeface="Philosopher" panose="02000503000000020004" pitchFamily="2" charset="0"/>
              </a:rPr>
              <a:t>ketiga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adalah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tulang</a:t>
            </a:r>
            <a:r>
              <a:rPr lang="en-US" sz="1400" dirty="0">
                <a:solidFill>
                  <a:schemeClr val="tx1"/>
                </a:solidFill>
                <a:latin typeface="Philosopher" panose="02000503000000020004" pitchFamily="2" charset="0"/>
              </a:rPr>
              <a:t> stapes </a:t>
            </a:r>
            <a:r>
              <a:rPr lang="en-US" sz="1400" dirty="0" err="1">
                <a:solidFill>
                  <a:schemeClr val="tx1"/>
                </a:solidFill>
                <a:latin typeface="Philosopher" panose="02000503000000020004" pitchFamily="2" charset="0"/>
              </a:rPr>
              <a:t>atau</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dikenal</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dengan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tulang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sanggurdi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Bentuk</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dari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tulang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sanggurdi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seperti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sanggurdi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kuda</a:t>
            </a:r>
            <a:r>
              <a:rPr lang="en-US" sz="1400" dirty="0">
                <a:solidFill>
                  <a:schemeClr val="tx1"/>
                </a:solidFill>
                <a:latin typeface="Philosopher" panose="02000503000000020004" pitchFamily="2" charset="0"/>
              </a:rPr>
              <a:t> yang </a:t>
            </a:r>
            <a:r>
              <a:rPr lang="en-US" sz="1400" dirty="0" err="1">
                <a:solidFill>
                  <a:schemeClr val="tx1"/>
                </a:solidFill>
                <a:latin typeface="Philosopher" panose="02000503000000020004" pitchFamily="2" charset="0"/>
              </a:rPr>
              <a:t>memiliki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bagian</a:t>
            </a:r>
            <a:r>
              <a:rPr lang="en-US" sz="1400" dirty="0">
                <a:solidFill>
                  <a:schemeClr val="tx1"/>
                </a:solidFill>
                <a:latin typeface="Philosopher" panose="02000503000000020004" pitchFamily="2" charset="0"/>
              </a:rPr>
              <a:t> yang </a:t>
            </a:r>
            <a:r>
              <a:rPr lang="en-US" sz="1400" dirty="0" err="1">
                <a:solidFill>
                  <a:schemeClr val="tx1"/>
                </a:solidFill>
                <a:latin typeface="Philosopher" panose="02000503000000020004" pitchFamily="2" charset="0"/>
              </a:rPr>
              <a:t>melengkung</a:t>
            </a:r>
            <a:r>
              <a:rPr lang="en-US" sz="1400" dirty="0">
                <a:solidFill>
                  <a:schemeClr val="tx1"/>
                </a:solidFill>
                <a:latin typeface="Philosopher" panose="02000503000000020004" pitchFamily="2" charset="0"/>
              </a:rPr>
              <a:t>. </a:t>
            </a:r>
            <a:endParaRPr lang="en-US" sz="1400" dirty="0" smtClean="0">
              <a:solidFill>
                <a:schemeClr val="tx1"/>
              </a:solidFill>
              <a:latin typeface="Philosopher" panose="02000503000000020004" pitchFamily="2" charset="0"/>
            </a:endParaRPr>
          </a:p>
          <a:p>
            <a:pPr marL="101600" indent="0">
              <a:buNone/>
            </a:pPr>
            <a:r>
              <a:rPr lang="en-US" sz="1400" b="1" dirty="0" err="1" smtClean="0">
                <a:solidFill>
                  <a:schemeClr val="tx1"/>
                </a:solidFill>
                <a:latin typeface="Philosopher" panose="02000503000000020004" pitchFamily="2" charset="0"/>
              </a:rPr>
              <a:t>Fungsi</a:t>
            </a:r>
            <a:r>
              <a:rPr lang="en-US" sz="1400" b="1" dirty="0">
                <a:solidFill>
                  <a:schemeClr val="tx1"/>
                </a:solidFill>
                <a:latin typeface="Philosopher" panose="02000503000000020004" pitchFamily="2" charset="0"/>
              </a:rPr>
              <a:t>:</a:t>
            </a:r>
            <a:r>
              <a:rPr lang="en-US" sz="1400" dirty="0" smtClean="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memberikan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respons</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dari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getaran</a:t>
            </a:r>
            <a:r>
              <a:rPr lang="en-US" sz="1400" dirty="0">
                <a:solidFill>
                  <a:schemeClr val="tx1"/>
                </a:solidFill>
                <a:latin typeface="Philosopher" panose="02000503000000020004" pitchFamily="2" charset="0"/>
              </a:rPr>
              <a:t> yang </a:t>
            </a:r>
            <a:r>
              <a:rPr lang="en-US" sz="1400" dirty="0" err="1">
                <a:solidFill>
                  <a:schemeClr val="tx1"/>
                </a:solidFill>
                <a:latin typeface="Philosopher" panose="02000503000000020004" pitchFamily="2" charset="0"/>
              </a:rPr>
              <a:t>diteruskan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oleh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tulang</a:t>
            </a:r>
            <a:r>
              <a:rPr lang="en-US" sz="1400" dirty="0">
                <a:solidFill>
                  <a:schemeClr val="tx1"/>
                </a:solidFill>
                <a:latin typeface="Philosopher" panose="02000503000000020004" pitchFamily="2" charset="0"/>
              </a:rPr>
              <a:t> stapes </a:t>
            </a:r>
            <a:r>
              <a:rPr lang="en-US" sz="1400" dirty="0" err="1">
                <a:solidFill>
                  <a:schemeClr val="tx1"/>
                </a:solidFill>
                <a:latin typeface="Philosopher" panose="02000503000000020004" pitchFamily="2" charset="0"/>
              </a:rPr>
              <a:t>dan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mengalirkan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gelombang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suara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ke</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telinga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dalam</a:t>
            </a:r>
            <a:r>
              <a:rPr lang="en-US" sz="1400" dirty="0">
                <a:solidFill>
                  <a:schemeClr val="tx1"/>
                </a:solidFill>
                <a:latin typeface="Philosopher" panose="02000503000000020004" pitchFamily="2" charset="0"/>
              </a:rPr>
              <a:t>.</a:t>
            </a:r>
            <a:endParaRPr lang="en-US" sz="1400" dirty="0">
              <a:solidFill>
                <a:schemeClr val="tx1"/>
              </a:solidFill>
              <a:latin typeface="Philosopher" panose="02000503000000020004" pitchFamily="2" charset="0"/>
            </a:endParaRPr>
          </a:p>
        </p:txBody>
      </p:sp>
      <p:sp>
        <p:nvSpPr>
          <p:cNvPr id="4" name="Google Shape;625;p37"/>
          <p:cNvSpPr/>
          <p:nvPr/>
        </p:nvSpPr>
        <p:spPr>
          <a:xfrm>
            <a:off x="-329030" y="1502324"/>
            <a:ext cx="1738531" cy="1741652"/>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625;p37"/>
          <p:cNvSpPr/>
          <p:nvPr/>
        </p:nvSpPr>
        <p:spPr>
          <a:xfrm>
            <a:off x="7914807" y="2515390"/>
            <a:ext cx="1387689" cy="1335928"/>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6"/>
          <p:cNvSpPr txBox="1">
            <a:spLocks noGrp="1"/>
          </p:cNvSpPr>
          <p:nvPr>
            <p:ph type="body" idx="1"/>
          </p:nvPr>
        </p:nvSpPr>
        <p:spPr>
          <a:xfrm>
            <a:off x="2201675" y="2161800"/>
            <a:ext cx="4740600" cy="8199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endParaRPr dirty="0"/>
          </a:p>
        </p:txBody>
      </p:sp>
      <p:sp>
        <p:nvSpPr>
          <p:cNvPr id="379" name="Google Shape;379;p1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11929" y="812283"/>
            <a:ext cx="5493326" cy="3496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2089926" y="289063"/>
            <a:ext cx="5137332" cy="523220"/>
          </a:xfrm>
          <a:prstGeom prst="rect">
            <a:avLst/>
          </a:prstGeom>
          <a:solidFill>
            <a:srgbClr val="E64C83"/>
          </a:solidFill>
          <a:effectLst>
            <a:glow rad="63500">
              <a:schemeClr val="accent3">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800" dirty="0" err="1" smtClean="0">
                <a:latin typeface="Bernard MT Condensed" panose="02050806060905020404" pitchFamily="18" charset="0"/>
              </a:rPr>
              <a:t>Bagian-Bagian</a:t>
            </a:r>
            <a:r>
              <a:rPr lang="en-US" sz="2800" dirty="0" smtClean="0">
                <a:latin typeface="Bernard MT Condensed" panose="02050806060905020404" pitchFamily="18" charset="0"/>
              </a:rPr>
              <a:t> Mata</a:t>
            </a:r>
            <a:endParaRPr lang="en-US" sz="2800" dirty="0">
              <a:latin typeface="Bernard MT Condensed" panose="02050806060905020404" pitchFamily="18" charset="0"/>
            </a:endParaRPr>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0"/>
          <p:cNvSpPr txBox="1">
            <a:spLocks noGrp="1"/>
          </p:cNvSpPr>
          <p:nvPr>
            <p:ph type="body" idx="1"/>
          </p:nvPr>
        </p:nvSpPr>
        <p:spPr>
          <a:xfrm>
            <a:off x="921894" y="1200150"/>
            <a:ext cx="2008682" cy="3725700"/>
          </a:xfrm>
          <a:prstGeom prst="rect">
            <a:avLst/>
          </a:prstGeom>
        </p:spPr>
        <p:txBody>
          <a:bodyPr spcFirstLastPara="1" wrap="square" lIns="0" tIns="0" rIns="0" bIns="0" anchor="t" anchorCtr="0">
            <a:noAutofit/>
          </a:bodyPr>
          <a:lstStyle/>
          <a:p>
            <a:pPr marL="127000" indent="0">
              <a:buNone/>
            </a:pPr>
            <a:r>
              <a:rPr lang="en-US" sz="1400" b="1" dirty="0">
                <a:solidFill>
                  <a:srgbClr val="3333FF"/>
                </a:solidFill>
                <a:latin typeface="Philosopher" panose="02000503000000020004" pitchFamily="2" charset="0"/>
              </a:rPr>
              <a:t>1. </a:t>
            </a:r>
            <a:r>
              <a:rPr lang="en-US" sz="1400" b="1" dirty="0" err="1">
                <a:solidFill>
                  <a:srgbClr val="3333FF"/>
                </a:solidFill>
                <a:latin typeface="Philosopher" panose="02000503000000020004" pitchFamily="2" charset="0"/>
              </a:rPr>
              <a:t>Koklea</a:t>
            </a:r>
            <a:endParaRPr lang="en-US" sz="1400" b="1" dirty="0">
              <a:solidFill>
                <a:srgbClr val="3333FF"/>
              </a:solidFill>
              <a:latin typeface="Philosopher" panose="02000503000000020004" pitchFamily="2" charset="0"/>
            </a:endParaRPr>
          </a:p>
          <a:p>
            <a:pPr marL="127000" indent="0">
              <a:buNone/>
            </a:pPr>
            <a:r>
              <a:rPr lang="en-US" sz="1400" dirty="0" err="1">
                <a:solidFill>
                  <a:schemeClr val="tx1"/>
                </a:solidFill>
                <a:latin typeface="Philosopher" panose="02000503000000020004" pitchFamily="2" charset="0"/>
              </a:rPr>
              <a:t>Koklea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merupakan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bagian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dari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telinga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dalam</a:t>
            </a:r>
            <a:r>
              <a:rPr lang="en-US" sz="1400" dirty="0">
                <a:solidFill>
                  <a:schemeClr val="tx1"/>
                </a:solidFill>
                <a:latin typeface="Philosopher" panose="02000503000000020004" pitchFamily="2" charset="0"/>
              </a:rPr>
              <a:t> yang </a:t>
            </a:r>
            <a:r>
              <a:rPr lang="en-US" sz="1400" dirty="0" err="1">
                <a:solidFill>
                  <a:schemeClr val="tx1"/>
                </a:solidFill>
                <a:latin typeface="Philosopher" panose="02000503000000020004" pitchFamily="2" charset="0"/>
              </a:rPr>
              <a:t>berbentuk</a:t>
            </a:r>
            <a:r>
              <a:rPr lang="en-US" sz="1400" dirty="0">
                <a:solidFill>
                  <a:schemeClr val="tx1"/>
                </a:solidFill>
                <a:latin typeface="Philosopher" panose="02000503000000020004" pitchFamily="2" charset="0"/>
              </a:rPr>
              <a:t> spiral </a:t>
            </a:r>
            <a:r>
              <a:rPr lang="en-US" sz="1400" dirty="0" err="1">
                <a:solidFill>
                  <a:schemeClr val="tx1"/>
                </a:solidFill>
                <a:latin typeface="Philosopher" panose="02000503000000020004" pitchFamily="2" charset="0"/>
              </a:rPr>
              <a:t>seperti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rumah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siput</a:t>
            </a:r>
            <a:r>
              <a:rPr lang="en-US" sz="1400" dirty="0">
                <a:solidFill>
                  <a:schemeClr val="tx1"/>
                </a:solidFill>
                <a:latin typeface="Philosopher" panose="02000503000000020004" pitchFamily="2" charset="0"/>
              </a:rPr>
              <a:t>. </a:t>
            </a:r>
            <a:endParaRPr lang="en-US" sz="1400" dirty="0" smtClean="0">
              <a:solidFill>
                <a:schemeClr val="tx1"/>
              </a:solidFill>
              <a:latin typeface="Philosopher" panose="02000503000000020004" pitchFamily="2" charset="0"/>
            </a:endParaRPr>
          </a:p>
          <a:p>
            <a:pPr marL="127000" indent="0">
              <a:buNone/>
            </a:pPr>
            <a:r>
              <a:rPr lang="en-US" sz="1400" b="1" dirty="0" err="1" smtClean="0">
                <a:solidFill>
                  <a:schemeClr val="tx1"/>
                </a:solidFill>
                <a:latin typeface="Philosopher" panose="02000503000000020004" pitchFamily="2" charset="0"/>
              </a:rPr>
              <a:t>Fungsi</a:t>
            </a:r>
            <a:r>
              <a:rPr lang="en-US" sz="1400" b="1" dirty="0" smtClean="0">
                <a:solidFill>
                  <a:schemeClr val="tx1"/>
                </a:solidFill>
                <a:latin typeface="Philosopher" panose="02000503000000020004" pitchFamily="2" charset="0"/>
              </a:rPr>
              <a:t>:</a:t>
            </a:r>
            <a:r>
              <a:rPr lang="en-US" sz="1400" dirty="0" smtClean="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mengubah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getaran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suara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menjadi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persepsi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pendengaran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Koklea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memiliki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ukuran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lebar</a:t>
            </a:r>
            <a:r>
              <a:rPr lang="en-US" sz="1400" dirty="0">
                <a:solidFill>
                  <a:schemeClr val="tx1"/>
                </a:solidFill>
                <a:latin typeface="Philosopher" panose="02000503000000020004" pitchFamily="2" charset="0"/>
              </a:rPr>
              <a:t> 9 mm </a:t>
            </a:r>
            <a:r>
              <a:rPr lang="en-US" sz="1400" dirty="0" err="1">
                <a:solidFill>
                  <a:schemeClr val="tx1"/>
                </a:solidFill>
                <a:latin typeface="Philosopher" panose="02000503000000020004" pitchFamily="2" charset="0"/>
              </a:rPr>
              <a:t>dan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tinggi</a:t>
            </a:r>
            <a:r>
              <a:rPr lang="en-US" sz="1400" dirty="0">
                <a:solidFill>
                  <a:schemeClr val="tx1"/>
                </a:solidFill>
                <a:latin typeface="Philosopher" panose="02000503000000020004" pitchFamily="2" charset="0"/>
              </a:rPr>
              <a:t> 5 mm.</a:t>
            </a:r>
            <a:endParaRPr lang="en-US" sz="1400" dirty="0">
              <a:solidFill>
                <a:schemeClr val="tx1"/>
              </a:solidFill>
              <a:latin typeface="Philosopher" panose="02000503000000020004" pitchFamily="2" charset="0"/>
            </a:endParaRPr>
          </a:p>
        </p:txBody>
      </p:sp>
      <p:sp>
        <p:nvSpPr>
          <p:cNvPr id="412" name="Google Shape;412;p20"/>
          <p:cNvSpPr txBox="1">
            <a:spLocks noGrp="1"/>
          </p:cNvSpPr>
          <p:nvPr>
            <p:ph type="body" idx="2"/>
          </p:nvPr>
        </p:nvSpPr>
        <p:spPr>
          <a:xfrm>
            <a:off x="3267852" y="1200150"/>
            <a:ext cx="2714302" cy="3725700"/>
          </a:xfrm>
          <a:prstGeom prst="rect">
            <a:avLst/>
          </a:prstGeom>
        </p:spPr>
        <p:txBody>
          <a:bodyPr spcFirstLastPara="1" wrap="square" lIns="0" tIns="0" rIns="0" bIns="0" anchor="t" anchorCtr="0">
            <a:noAutofit/>
          </a:bodyPr>
          <a:lstStyle/>
          <a:p>
            <a:pPr marL="127000" indent="0">
              <a:buNone/>
            </a:pPr>
            <a:r>
              <a:rPr lang="en-US" sz="1400" b="1" dirty="0">
                <a:solidFill>
                  <a:srgbClr val="0070C0"/>
                </a:solidFill>
                <a:latin typeface="Philosopher" panose="02000503000000020004" pitchFamily="2" charset="0"/>
              </a:rPr>
              <a:t>2. </a:t>
            </a:r>
            <a:r>
              <a:rPr lang="en-US" sz="1400" b="1" dirty="0" err="1">
                <a:solidFill>
                  <a:srgbClr val="0070C0"/>
                </a:solidFill>
                <a:latin typeface="Philosopher" panose="02000503000000020004" pitchFamily="2" charset="0"/>
              </a:rPr>
              <a:t>Ruang</a:t>
            </a:r>
            <a:r>
              <a:rPr lang="en-US" sz="1400" b="1" dirty="0">
                <a:solidFill>
                  <a:srgbClr val="0070C0"/>
                </a:solidFill>
                <a:latin typeface="Philosopher" panose="02000503000000020004" pitchFamily="2" charset="0"/>
              </a:rPr>
              <a:t> </a:t>
            </a:r>
            <a:r>
              <a:rPr lang="en-US" sz="1400" b="1" dirty="0" err="1">
                <a:solidFill>
                  <a:srgbClr val="0070C0"/>
                </a:solidFill>
                <a:latin typeface="Philosopher" panose="02000503000000020004" pitchFamily="2" charset="0"/>
              </a:rPr>
              <a:t>koklea</a:t>
            </a:r>
            <a:endParaRPr lang="en-US" sz="1400" b="1" dirty="0">
              <a:solidFill>
                <a:srgbClr val="0070C0"/>
              </a:solidFill>
              <a:latin typeface="Philosopher" panose="02000503000000020004" pitchFamily="2" charset="0"/>
            </a:endParaRPr>
          </a:p>
          <a:p>
            <a:pPr marL="127000" indent="0">
              <a:buNone/>
            </a:pPr>
            <a:r>
              <a:rPr lang="en-US" sz="1400" dirty="0">
                <a:solidFill>
                  <a:schemeClr val="tx1"/>
                </a:solidFill>
                <a:latin typeface="Philosopher" panose="02000503000000020004" pitchFamily="2" charset="0"/>
              </a:rPr>
              <a:t>Di </a:t>
            </a:r>
            <a:r>
              <a:rPr lang="en-US" sz="1400" dirty="0" err="1">
                <a:solidFill>
                  <a:schemeClr val="tx1"/>
                </a:solidFill>
                <a:latin typeface="Philosopher" panose="02000503000000020004" pitchFamily="2" charset="0"/>
              </a:rPr>
              <a:t>dalam</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koklea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terdapat</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tiga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ruang</a:t>
            </a:r>
            <a:r>
              <a:rPr lang="en-US" sz="1400" dirty="0">
                <a:solidFill>
                  <a:schemeClr val="tx1"/>
                </a:solidFill>
                <a:latin typeface="Philosopher" panose="02000503000000020004" pitchFamily="2" charset="0"/>
              </a:rPr>
              <a:t> yang </a:t>
            </a:r>
            <a:r>
              <a:rPr lang="en-US" sz="1400" dirty="0" err="1">
                <a:solidFill>
                  <a:schemeClr val="tx1"/>
                </a:solidFill>
                <a:latin typeface="Philosopher" panose="02000503000000020004" pitchFamily="2" charset="0"/>
              </a:rPr>
              <a:t>berisi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cairan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perilimph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Ketiga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ruang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koklea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tersebut</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adalah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ruang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atas</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ruang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depan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ruang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bawah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Hanya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ada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satu</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ruang</a:t>
            </a:r>
            <a:r>
              <a:rPr lang="en-US" sz="1400" dirty="0">
                <a:solidFill>
                  <a:schemeClr val="tx1"/>
                </a:solidFill>
                <a:latin typeface="Philosopher" panose="02000503000000020004" pitchFamily="2" charset="0"/>
              </a:rPr>
              <a:t> yang </a:t>
            </a:r>
            <a:r>
              <a:rPr lang="en-US" sz="1400" dirty="0" err="1">
                <a:solidFill>
                  <a:schemeClr val="tx1"/>
                </a:solidFill>
                <a:latin typeface="Philosopher" panose="02000503000000020004" pitchFamily="2" charset="0"/>
              </a:rPr>
              <a:t>diisi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dengan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endolimph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yaitu</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ruang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tengah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atau</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disebut</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juga</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dengan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saluran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koklea</a:t>
            </a:r>
            <a:r>
              <a:rPr lang="en-US" sz="1400" dirty="0">
                <a:solidFill>
                  <a:schemeClr val="tx1"/>
                </a:solidFill>
                <a:latin typeface="Philosopher" panose="02000503000000020004" pitchFamily="2" charset="0"/>
              </a:rPr>
              <a:t>. </a:t>
            </a:r>
            <a:endParaRPr lang="en-US" sz="1400" dirty="0" smtClean="0">
              <a:solidFill>
                <a:schemeClr val="tx1"/>
              </a:solidFill>
              <a:latin typeface="Philosopher" panose="02000503000000020004" pitchFamily="2" charset="0"/>
            </a:endParaRPr>
          </a:p>
          <a:p>
            <a:pPr marL="127000" indent="0">
              <a:buNone/>
            </a:pPr>
            <a:r>
              <a:rPr lang="en-US" sz="1400" b="1" dirty="0" err="1" smtClean="0">
                <a:solidFill>
                  <a:schemeClr val="tx1"/>
                </a:solidFill>
                <a:latin typeface="Philosopher" panose="02000503000000020004" pitchFamily="2" charset="0"/>
              </a:rPr>
              <a:t>Fungsi</a:t>
            </a:r>
            <a:r>
              <a:rPr lang="en-US" sz="1400" b="1" dirty="0" smtClean="0">
                <a:solidFill>
                  <a:schemeClr val="tx1"/>
                </a:solidFill>
                <a:latin typeface="Philosopher" panose="02000503000000020004" pitchFamily="2" charset="0"/>
              </a:rPr>
              <a:t>: </a:t>
            </a:r>
            <a:r>
              <a:rPr lang="en-US" sz="1400" dirty="0" err="1" smtClean="0">
                <a:solidFill>
                  <a:schemeClr val="tx1"/>
                </a:solidFill>
                <a:latin typeface="Philosopher" panose="02000503000000020004" pitchFamily="2" charset="0"/>
              </a:rPr>
              <a:t>untuk</a:t>
            </a:r>
            <a:r>
              <a:rPr lang="en-US" sz="1400" dirty="0" smtClean="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menampung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cairan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koklea</a:t>
            </a:r>
            <a:r>
              <a:rPr lang="en-US" sz="1400" dirty="0">
                <a:solidFill>
                  <a:schemeClr val="tx1"/>
                </a:solidFill>
                <a:latin typeface="Philosopher" panose="02000503000000020004" pitchFamily="2" charset="0"/>
              </a:rPr>
              <a:t>.</a:t>
            </a:r>
            <a:endParaRPr lang="en-US" sz="1400" dirty="0">
              <a:solidFill>
                <a:schemeClr val="tx1"/>
              </a:solidFill>
              <a:latin typeface="Philosopher" panose="02000503000000020004" pitchFamily="2" charset="0"/>
            </a:endParaRPr>
          </a:p>
        </p:txBody>
      </p:sp>
      <p:sp>
        <p:nvSpPr>
          <p:cNvPr id="413" name="Google Shape;413;p20"/>
          <p:cNvSpPr txBox="1">
            <a:spLocks noGrp="1"/>
          </p:cNvSpPr>
          <p:nvPr>
            <p:ph type="body" idx="3"/>
          </p:nvPr>
        </p:nvSpPr>
        <p:spPr>
          <a:xfrm>
            <a:off x="5988570" y="1200150"/>
            <a:ext cx="2368445" cy="3725700"/>
          </a:xfrm>
          <a:prstGeom prst="rect">
            <a:avLst/>
          </a:prstGeom>
        </p:spPr>
        <p:txBody>
          <a:bodyPr spcFirstLastPara="1" wrap="square" lIns="0" tIns="0" rIns="0" bIns="0" anchor="t" anchorCtr="0">
            <a:noAutofit/>
          </a:bodyPr>
          <a:lstStyle/>
          <a:p>
            <a:pPr marL="127000" indent="0">
              <a:buNone/>
            </a:pPr>
            <a:r>
              <a:rPr lang="en-US" sz="1400" b="1" dirty="0">
                <a:solidFill>
                  <a:srgbClr val="0070C0"/>
                </a:solidFill>
                <a:latin typeface="Philosopher" panose="02000503000000020004" pitchFamily="2" charset="0"/>
              </a:rPr>
              <a:t>3. Organ </a:t>
            </a:r>
            <a:r>
              <a:rPr lang="en-US" sz="1400" b="1" dirty="0" err="1">
                <a:solidFill>
                  <a:srgbClr val="0070C0"/>
                </a:solidFill>
                <a:latin typeface="Philosopher" panose="02000503000000020004" pitchFamily="2" charset="0"/>
              </a:rPr>
              <a:t>korti</a:t>
            </a:r>
            <a:endParaRPr lang="en-US" sz="1400" b="1" dirty="0">
              <a:solidFill>
                <a:srgbClr val="0070C0"/>
              </a:solidFill>
              <a:latin typeface="Philosopher" panose="02000503000000020004" pitchFamily="2" charset="0"/>
            </a:endParaRPr>
          </a:p>
          <a:p>
            <a:pPr marL="127000" indent="0">
              <a:buNone/>
            </a:pPr>
            <a:r>
              <a:rPr lang="en-US" sz="1400" dirty="0" smtClean="0">
                <a:solidFill>
                  <a:schemeClr val="tx1"/>
                </a:solidFill>
                <a:latin typeface="Philosopher" panose="02000503000000020004" pitchFamily="2" charset="0"/>
              </a:rPr>
              <a:t>Organ </a:t>
            </a:r>
            <a:r>
              <a:rPr lang="en-US" sz="1400" dirty="0" err="1">
                <a:solidFill>
                  <a:schemeClr val="tx1"/>
                </a:solidFill>
                <a:latin typeface="Philosopher" panose="02000503000000020004" pitchFamily="2" charset="0"/>
              </a:rPr>
              <a:t>korti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dilapisi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oleh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membran</a:t>
            </a:r>
            <a:r>
              <a:rPr lang="en-US" sz="1400" dirty="0">
                <a:solidFill>
                  <a:schemeClr val="tx1"/>
                </a:solidFill>
                <a:latin typeface="Philosopher" panose="02000503000000020004" pitchFamily="2" charset="0"/>
              </a:rPr>
              <a:t> yang </a:t>
            </a:r>
            <a:r>
              <a:rPr lang="en-US" sz="1400" dirty="0" err="1">
                <a:solidFill>
                  <a:schemeClr val="tx1"/>
                </a:solidFill>
                <a:latin typeface="Philosopher" panose="02000503000000020004" pitchFamily="2" charset="0"/>
              </a:rPr>
              <a:t>disebut</a:t>
            </a:r>
            <a:r>
              <a:rPr lang="en-US" sz="1400" dirty="0">
                <a:solidFill>
                  <a:schemeClr val="tx1"/>
                </a:solidFill>
                <a:latin typeface="Philosopher" panose="02000503000000020004" pitchFamily="2" charset="0"/>
              </a:rPr>
              <a:t> </a:t>
            </a:r>
            <a:r>
              <a:rPr lang="en-US" sz="1400" b="1" dirty="0" err="1" smtClean="0">
                <a:solidFill>
                  <a:schemeClr val="tx1"/>
                </a:solidFill>
                <a:latin typeface="Philosopher" panose="02000503000000020004" pitchFamily="2" charset="0"/>
              </a:rPr>
              <a:t>membran</a:t>
            </a:r>
            <a:r>
              <a:rPr lang="en-US" sz="1400" b="1" dirty="0" smtClean="0">
                <a:solidFill>
                  <a:schemeClr val="tx1"/>
                </a:solidFill>
                <a:latin typeface="Philosopher" panose="02000503000000020004" pitchFamily="2" charset="0"/>
              </a:rPr>
              <a:t> </a:t>
            </a:r>
            <a:r>
              <a:rPr lang="en-US" sz="1400" b="1" dirty="0">
                <a:solidFill>
                  <a:schemeClr val="tx1"/>
                </a:solidFill>
                <a:latin typeface="Philosopher" panose="02000503000000020004" pitchFamily="2" charset="0"/>
              </a:rPr>
              <a:t>basilar</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Besar</a:t>
            </a:r>
            <a:r>
              <a:rPr lang="en-US" sz="1400" dirty="0">
                <a:solidFill>
                  <a:schemeClr val="tx1"/>
                </a:solidFill>
                <a:latin typeface="Philosopher" panose="02000503000000020004" pitchFamily="2" charset="0"/>
              </a:rPr>
              <a:t> organ </a:t>
            </a:r>
            <a:r>
              <a:rPr lang="en-US" sz="1400" dirty="0" err="1">
                <a:solidFill>
                  <a:schemeClr val="tx1"/>
                </a:solidFill>
                <a:latin typeface="Philosopher" panose="02000503000000020004" pitchFamily="2" charset="0"/>
              </a:rPr>
              <a:t>korti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seperti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ukuran</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kacang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polong</a:t>
            </a:r>
            <a:r>
              <a:rPr lang="en-US" sz="1400" dirty="0">
                <a:solidFill>
                  <a:schemeClr val="tx1"/>
                </a:solidFill>
                <a:latin typeface="Philosopher" panose="02000503000000020004" pitchFamily="2" charset="0"/>
              </a:rPr>
              <a:t>. </a:t>
            </a:r>
            <a:endParaRPr lang="en-US" sz="1400" dirty="0" smtClean="0">
              <a:solidFill>
                <a:schemeClr val="tx1"/>
              </a:solidFill>
              <a:latin typeface="Philosopher" panose="02000503000000020004" pitchFamily="2" charset="0"/>
            </a:endParaRPr>
          </a:p>
          <a:p>
            <a:pPr marL="127000" indent="0">
              <a:buNone/>
            </a:pPr>
            <a:r>
              <a:rPr lang="en-US" sz="1400" b="1" dirty="0" err="1" smtClean="0">
                <a:solidFill>
                  <a:schemeClr val="tx1"/>
                </a:solidFill>
                <a:latin typeface="Philosopher" panose="02000503000000020004" pitchFamily="2" charset="0"/>
              </a:rPr>
              <a:t>Fungsi</a:t>
            </a:r>
            <a:r>
              <a:rPr lang="en-US" sz="1400" b="1" dirty="0">
                <a:solidFill>
                  <a:schemeClr val="tx1"/>
                </a:solidFill>
                <a:latin typeface="Philosopher" panose="02000503000000020004" pitchFamily="2" charset="0"/>
              </a:rPr>
              <a:t>:</a:t>
            </a:r>
            <a:r>
              <a:rPr lang="en-US" sz="1400" dirty="0" smtClean="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untuk</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mengubah</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gelombang</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menjadi</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impuls</a:t>
            </a:r>
            <a:r>
              <a:rPr lang="en-US" sz="1400" dirty="0">
                <a:solidFill>
                  <a:schemeClr val="tx1"/>
                </a:solidFill>
                <a:latin typeface="Philosopher" panose="02000503000000020004" pitchFamily="2" charset="0"/>
              </a:rPr>
              <a:t> </a:t>
            </a:r>
            <a:r>
              <a:rPr lang="en-US" sz="1400" dirty="0" err="1">
                <a:solidFill>
                  <a:schemeClr val="tx1"/>
                </a:solidFill>
                <a:latin typeface="Philosopher" panose="02000503000000020004" pitchFamily="2" charset="0"/>
              </a:rPr>
              <a:t>saraf</a:t>
            </a:r>
            <a:r>
              <a:rPr lang="en-US" sz="1400" dirty="0">
                <a:solidFill>
                  <a:schemeClr val="tx1"/>
                </a:solidFill>
                <a:latin typeface="Philosopher" panose="02000503000000020004" pitchFamily="2" charset="0"/>
              </a:rPr>
              <a:t>.</a:t>
            </a:r>
            <a:endParaRPr lang="en-US" sz="1400" dirty="0">
              <a:solidFill>
                <a:schemeClr val="tx1"/>
              </a:solidFill>
              <a:latin typeface="Philosopher" panose="02000503000000020004" pitchFamily="2" charset="0"/>
            </a:endParaRPr>
          </a:p>
        </p:txBody>
      </p:sp>
      <p:sp>
        <p:nvSpPr>
          <p:cNvPr id="414" name="Google Shape;414;p2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Title 1"/>
          <p:cNvSpPr>
            <a:spLocks noGrp="1"/>
          </p:cNvSpPr>
          <p:nvPr>
            <p:ph type="title"/>
          </p:nvPr>
        </p:nvSpPr>
        <p:spPr>
          <a:xfrm>
            <a:off x="1289153" y="205975"/>
            <a:ext cx="6430267" cy="857400"/>
          </a:xfrm>
        </p:spPr>
        <p:txBody>
          <a:bodyPr/>
          <a:lstStyle/>
          <a:p>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mj-lt"/>
              </a:rPr>
              <a:t>3. </a:t>
            </a:r>
            <a:r>
              <a:rPr lang="en-US" sz="44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mj-lt"/>
              </a:rPr>
              <a:t>Telinga</a:t>
            </a: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mj-lt"/>
              </a:rPr>
              <a:t> </a:t>
            </a:r>
            <a:r>
              <a:rPr lang="en-US" sz="44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mj-lt"/>
              </a:rPr>
              <a:t>Bagian</a:t>
            </a: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mj-lt"/>
              </a:rPr>
              <a:t> </a:t>
            </a:r>
            <a:r>
              <a:rPr lang="en-US" sz="44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mj-lt"/>
              </a:rPr>
              <a:t>Dalam</a:t>
            </a:r>
            <a:endPar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mj-lt"/>
            </a:endParaRPr>
          </a:p>
        </p:txBody>
      </p:sp>
      <p:sp>
        <p:nvSpPr>
          <p:cNvPr id="7" name="Google Shape;669;p37"/>
          <p:cNvSpPr/>
          <p:nvPr/>
        </p:nvSpPr>
        <p:spPr>
          <a:xfrm>
            <a:off x="5646771" y="3318947"/>
            <a:ext cx="2037840" cy="2252816"/>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669;p37"/>
          <p:cNvSpPr/>
          <p:nvPr/>
        </p:nvSpPr>
        <p:spPr>
          <a:xfrm>
            <a:off x="1682721" y="3770435"/>
            <a:ext cx="1944895" cy="2310830"/>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D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669;p37"/>
          <p:cNvSpPr/>
          <p:nvPr/>
        </p:nvSpPr>
        <p:spPr>
          <a:xfrm>
            <a:off x="8363431" y="1063375"/>
            <a:ext cx="1200911" cy="1445514"/>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E6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669;p37"/>
          <p:cNvSpPr/>
          <p:nvPr/>
        </p:nvSpPr>
        <p:spPr>
          <a:xfrm>
            <a:off x="-168821" y="1484946"/>
            <a:ext cx="1200911" cy="1465518"/>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7B7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74065" y="443865"/>
            <a:ext cx="7485380" cy="4356735"/>
          </a:xfrm>
        </p:spPr>
        <p:txBody>
          <a:bodyPr/>
          <a:p>
            <a:br>
              <a:rPr lang="en-US" sz="1400">
                <a:sym typeface="+mn-ea"/>
              </a:rPr>
            </a:br>
            <a:br>
              <a:rPr lang="en-US" sz="1400">
                <a:sym typeface="+mn-ea"/>
              </a:rPr>
            </a:br>
            <a:br>
              <a:rPr lang="en-US" sz="1400">
                <a:sym typeface="+mn-ea"/>
              </a:rPr>
            </a:br>
            <a:r>
              <a:rPr lang="en-US" sz="1400">
                <a:sym typeface="+mn-ea"/>
              </a:rPr>
              <a:t> </a:t>
            </a:r>
            <a:endParaRPr lang="en-US" sz="1400"/>
          </a:p>
        </p:txBody>
      </p:sp>
      <p:sp>
        <p:nvSpPr>
          <p:cNvPr id="3" name="Subtitle 2"/>
          <p:cNvSpPr>
            <a:spLocks noGrp="1"/>
          </p:cNvSpPr>
          <p:nvPr>
            <p:ph type="subTitle" idx="1"/>
          </p:nvPr>
        </p:nvSpPr>
        <p:spPr/>
        <p:txBody>
          <a:bodyPr/>
          <a:p>
            <a:endParaRPr lang="en-US"/>
          </a:p>
        </p:txBody>
      </p:sp>
      <p:sp>
        <p:nvSpPr>
          <p:cNvPr id="4" name="Text Box 3"/>
          <p:cNvSpPr txBox="1"/>
          <p:nvPr/>
        </p:nvSpPr>
        <p:spPr>
          <a:xfrm>
            <a:off x="1432560" y="1200150"/>
            <a:ext cx="6469380" cy="3476625"/>
          </a:xfrm>
          <a:prstGeom prst="rect">
            <a:avLst/>
          </a:prstGeom>
          <a:noFill/>
        </p:spPr>
        <p:txBody>
          <a:bodyPr wrap="square" rtlCol="0" anchor="t">
            <a:spAutoFit/>
          </a:bodyPr>
          <a:p>
            <a:pPr algn="ctr"/>
            <a:r>
              <a:rPr lang="en-US" sz="2400">
                <a:solidFill>
                  <a:srgbClr val="7030A0"/>
                </a:solidFill>
                <a:latin typeface="Segoe Print" panose="02000600000000000000" charset="0"/>
                <a:cs typeface="Segoe Print" panose="02000600000000000000" charset="0"/>
                <a:sym typeface="+mn-ea"/>
              </a:rPr>
              <a:t>proses pendengaran:</a:t>
            </a:r>
            <a:endParaRPr lang="en-US">
              <a:solidFill>
                <a:srgbClr val="7030A0"/>
              </a:solidFill>
              <a:latin typeface="Segoe Print" panose="02000600000000000000" charset="0"/>
              <a:cs typeface="Segoe Print" panose="02000600000000000000" charset="0"/>
              <a:sym typeface="+mn-ea"/>
            </a:endParaRPr>
          </a:p>
          <a:p>
            <a:r>
              <a:rPr lang="en-US">
                <a:solidFill>
                  <a:srgbClr val="FE6594"/>
                </a:solidFill>
                <a:latin typeface="Segoe Print" panose="02000600000000000000" charset="0"/>
                <a:cs typeface="Segoe Print" panose="02000600000000000000" charset="0"/>
                <a:sym typeface="+mn-ea"/>
              </a:rPr>
              <a:t>1</a:t>
            </a:r>
            <a:r>
              <a:rPr lang="en-US">
                <a:solidFill>
                  <a:srgbClr val="FE6594"/>
                </a:solidFill>
                <a:latin typeface="Segoe Print" panose="02000600000000000000" charset="0"/>
                <a:cs typeface="Segoe Print" panose="02000600000000000000" charset="0"/>
                <a:sym typeface="+mn-ea"/>
              </a:rPr>
              <a:t>. Bunyi masuk ke saluran telinga dan menyebabkan membran timpani bergetar.</a:t>
            </a:r>
            <a:br>
              <a:rPr lang="en-US">
                <a:solidFill>
                  <a:srgbClr val="FE6594"/>
                </a:solidFill>
                <a:latin typeface="Segoe Print" panose="02000600000000000000" charset="0"/>
                <a:cs typeface="Segoe Print" panose="02000600000000000000" charset="0"/>
                <a:sym typeface="+mn-ea"/>
              </a:rPr>
            </a:br>
            <a:r>
              <a:rPr lang="en-US">
                <a:solidFill>
                  <a:srgbClr val="FE6594"/>
                </a:solidFill>
                <a:latin typeface="Segoe Print" panose="02000600000000000000" charset="0"/>
                <a:cs typeface="Segoe Print" panose="02000600000000000000" charset="0"/>
                <a:sym typeface="+mn-ea"/>
              </a:rPr>
              <a:t>membran timpani bergetar oleh bunyi.</a:t>
            </a:r>
            <a:br>
              <a:rPr lang="en-US">
                <a:solidFill>
                  <a:srgbClr val="FE6594"/>
                </a:solidFill>
                <a:latin typeface="Segoe Print" panose="02000600000000000000" charset="0"/>
                <a:cs typeface="Segoe Print" panose="02000600000000000000" charset="0"/>
                <a:sym typeface="+mn-ea"/>
              </a:rPr>
            </a:br>
            <a:r>
              <a:rPr lang="en-US">
                <a:solidFill>
                  <a:srgbClr val="FE6594"/>
                </a:solidFill>
                <a:latin typeface="Segoe Print" panose="02000600000000000000" charset="0"/>
                <a:cs typeface="Segoe Print" panose="02000600000000000000" charset="0"/>
                <a:sym typeface="+mn-ea"/>
              </a:rPr>
              <a:t>2.Getaran bunyi bergerak melalui osikula ke cochlea</a:t>
            </a:r>
            <a:br>
              <a:rPr lang="en-US">
                <a:solidFill>
                  <a:srgbClr val="FE6594"/>
                </a:solidFill>
                <a:latin typeface="Segoe Print" panose="02000600000000000000" charset="0"/>
                <a:cs typeface="Segoe Print" panose="02000600000000000000" charset="0"/>
                <a:sym typeface="+mn-ea"/>
              </a:rPr>
            </a:br>
            <a:r>
              <a:rPr lang="en-US">
                <a:solidFill>
                  <a:srgbClr val="FE6594"/>
                </a:solidFill>
                <a:latin typeface="Segoe Print" panose="02000600000000000000" charset="0"/>
                <a:cs typeface="Segoe Print" panose="02000600000000000000" charset="0"/>
                <a:sym typeface="+mn-ea"/>
              </a:rPr>
              <a:t>3.Getaran bunyi menyebabkan cairan di dalam cochlea bergetar.</a:t>
            </a:r>
            <a:br>
              <a:rPr lang="en-US">
                <a:solidFill>
                  <a:srgbClr val="FE6594"/>
                </a:solidFill>
                <a:latin typeface="Segoe Print" panose="02000600000000000000" charset="0"/>
                <a:cs typeface="Segoe Print" panose="02000600000000000000" charset="0"/>
                <a:sym typeface="+mn-ea"/>
              </a:rPr>
            </a:br>
            <a:r>
              <a:rPr lang="en-US">
                <a:solidFill>
                  <a:srgbClr val="FE6594"/>
                </a:solidFill>
                <a:latin typeface="Segoe Print" panose="02000600000000000000" charset="0"/>
                <a:cs typeface="Segoe Print" panose="02000600000000000000" charset="0"/>
                <a:sym typeface="+mn-ea"/>
              </a:rPr>
              <a:t>4.Getaran cairan menyebabkan sel rambut melengkung.</a:t>
            </a:r>
            <a:endParaRPr lang="en-US">
              <a:solidFill>
                <a:srgbClr val="FE6594"/>
              </a:solidFill>
              <a:latin typeface="Segoe Print" panose="02000600000000000000" charset="0"/>
              <a:cs typeface="Segoe Print" panose="02000600000000000000" charset="0"/>
              <a:sym typeface="+mn-ea"/>
            </a:endParaRPr>
          </a:p>
          <a:p>
            <a:r>
              <a:rPr lang="en-US">
                <a:solidFill>
                  <a:srgbClr val="FE6594"/>
                </a:solidFill>
                <a:latin typeface="Segoe Print" panose="02000600000000000000" charset="0"/>
                <a:cs typeface="Segoe Print" panose="02000600000000000000" charset="0"/>
                <a:sym typeface="+mn-ea"/>
              </a:rPr>
              <a:t>5. Sel rambut menciptakan sinyal saraf yang kemudian ditangkap oleh saraf auditori. Sel rambut pada salah satu ujung cochlea mengirim informasi bunyi nada rendah dan sel rambut pada ujung lain mengirim informasi bunyi nada tinggi.</a:t>
            </a:r>
            <a:br>
              <a:rPr lang="en-US">
                <a:solidFill>
                  <a:srgbClr val="FE6594"/>
                </a:solidFill>
                <a:latin typeface="Segoe Print" panose="02000600000000000000" charset="0"/>
                <a:cs typeface="Segoe Print" panose="02000600000000000000" charset="0"/>
                <a:sym typeface="+mn-ea"/>
              </a:rPr>
            </a:br>
            <a:r>
              <a:rPr lang="en-US">
                <a:solidFill>
                  <a:srgbClr val="FE6594"/>
                </a:solidFill>
                <a:latin typeface="Segoe Print" panose="02000600000000000000" charset="0"/>
                <a:cs typeface="Segoe Print" panose="02000600000000000000" charset="0"/>
                <a:sym typeface="+mn-ea"/>
              </a:rPr>
              <a:t>6.Saraf auditori mengirim sinyal ke otak di mana sinyal ditafsirkan sebagai bunyi.</a:t>
            </a:r>
            <a:br>
              <a:rPr lang="en-US">
                <a:solidFill>
                  <a:srgbClr val="FE6594"/>
                </a:solidFill>
                <a:latin typeface="Segoe Print" panose="02000600000000000000" charset="0"/>
                <a:cs typeface="Segoe Print" panose="02000600000000000000" charset="0"/>
                <a:sym typeface="+mn-ea"/>
              </a:rPr>
            </a:br>
            <a:br>
              <a:rPr lang="en-US">
                <a:solidFill>
                  <a:srgbClr val="FE6594"/>
                </a:solidFill>
                <a:latin typeface="Segoe Print" panose="02000600000000000000" charset="0"/>
                <a:cs typeface="Segoe Print" panose="02000600000000000000" charset="0"/>
                <a:sym typeface="+mn-ea"/>
              </a:rPr>
            </a:br>
            <a:endParaRPr lang="en-US">
              <a:solidFill>
                <a:srgbClr val="FE6594"/>
              </a:solidFill>
              <a:latin typeface="Segoe Print" panose="02000600000000000000" charset="0"/>
              <a:cs typeface="Segoe Print" panose="02000600000000000000" charset="0"/>
              <a:sym typeface="+mn-ea"/>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75435" y="588010"/>
            <a:ext cx="5994400" cy="1125855"/>
          </a:xfrm>
        </p:spPr>
        <p:txBody>
          <a:bodyPr/>
          <a:p>
            <a:r>
              <a:rPr lang="id-ID" altLang="en-US">
                <a:latin typeface="+mj-lt"/>
                <a:cs typeface="+mj-lt"/>
              </a:rPr>
              <a:t>P</a:t>
            </a:r>
            <a:r>
              <a:rPr lang="en-US">
                <a:latin typeface="+mj-lt"/>
                <a:cs typeface="+mj-lt"/>
              </a:rPr>
              <a:t>enyakit pada telinga </a:t>
            </a:r>
            <a:endParaRPr lang="en-US">
              <a:latin typeface="+mj-lt"/>
              <a:cs typeface="+mj-lt"/>
            </a:endParaRPr>
          </a:p>
        </p:txBody>
      </p:sp>
      <p:sp>
        <p:nvSpPr>
          <p:cNvPr id="3" name="Subtitle 2"/>
          <p:cNvSpPr>
            <a:spLocks noGrp="1"/>
          </p:cNvSpPr>
          <p:nvPr>
            <p:ph type="subTitle" idx="1"/>
          </p:nvPr>
        </p:nvSpPr>
        <p:spPr>
          <a:xfrm>
            <a:off x="1575435" y="1713865"/>
            <a:ext cx="6176010" cy="2255520"/>
          </a:xfrm>
        </p:spPr>
        <p:txBody>
          <a:bodyPr/>
          <a:p>
            <a:r>
              <a:rPr lang="en-US">
                <a:latin typeface="+mj-lt"/>
                <a:cs typeface="+mj-lt"/>
              </a:rPr>
              <a:t>1. otitis media </a:t>
            </a:r>
            <a:endParaRPr lang="en-US">
              <a:latin typeface="+mj-lt"/>
              <a:cs typeface="+mj-lt"/>
            </a:endParaRPr>
          </a:p>
          <a:p>
            <a:r>
              <a:rPr lang="en-US" sz="1400">
                <a:latin typeface="+mj-lt"/>
                <a:cs typeface="+mj-lt"/>
              </a:rPr>
              <a:t>adalah infeksi telinga tetngah, merupakan kondisi yang sering terjadi pada anak-anak, dimana ada peradangan diarea belakang gendang telinga karena infeksi </a:t>
            </a:r>
            <a:endParaRPr lang="en-US" sz="1400">
              <a:latin typeface="+mj-lt"/>
              <a:cs typeface="+mj-lt"/>
            </a:endParaRPr>
          </a:p>
          <a:p>
            <a:r>
              <a:rPr lang="en-US" sz="1400" b="1">
                <a:latin typeface="+mj-lt"/>
                <a:cs typeface="+mj-lt"/>
              </a:rPr>
              <a:t>penyebab:</a:t>
            </a:r>
            <a:endParaRPr lang="en-US" sz="1400" b="1">
              <a:latin typeface="+mj-lt"/>
              <a:cs typeface="+mj-lt"/>
            </a:endParaRPr>
          </a:p>
          <a:p>
            <a:r>
              <a:rPr lang="en-US" sz="1400">
                <a:latin typeface="+mj-lt"/>
                <a:cs typeface="+mj-lt"/>
              </a:rPr>
              <a:t>berasal dari infeksi sebelumnya pada saluran pernafasan yang menyebar ketelinga melalui saluran yang menghubungkan faring dan area dibelakang telinga(eustachius tube). </a:t>
            </a:r>
            <a:endParaRPr lang="en-US" sz="1400">
              <a:latin typeface="+mj-lt"/>
              <a:cs typeface="+mj-lt"/>
            </a:endParaRPr>
          </a:p>
          <a:p>
            <a:r>
              <a:rPr lang="en-US" sz="1400" b="1">
                <a:latin typeface="+mj-lt"/>
                <a:cs typeface="+mj-lt"/>
              </a:rPr>
              <a:t>pengobatan:</a:t>
            </a:r>
            <a:endParaRPr lang="en-US" sz="1400" b="1">
              <a:latin typeface="+mj-lt"/>
              <a:cs typeface="+mj-lt"/>
            </a:endParaRPr>
          </a:p>
          <a:p>
            <a:r>
              <a:rPr lang="en-US" sz="1400">
                <a:latin typeface="+mj-lt"/>
                <a:cs typeface="+mj-lt"/>
              </a:rPr>
              <a:t>dengan antibiotik (pada infeksi bakteri) dan anti-nyeri (analgesik)</a:t>
            </a:r>
            <a:endParaRPr lang="en-US" sz="1400">
              <a:latin typeface="+mj-lt"/>
              <a:cs typeface="+mj-lt"/>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154430" y="1126490"/>
            <a:ext cx="4786630" cy="2667635"/>
          </a:xfrm>
        </p:spPr>
        <p:txBody>
          <a:bodyPr/>
          <a:p>
            <a:r>
              <a:rPr lang="en-US" sz="1800">
                <a:latin typeface="+mj-lt"/>
                <a:cs typeface="+mj-lt"/>
              </a:rPr>
              <a:t>2. otitis externa</a:t>
            </a:r>
            <a:br>
              <a:rPr lang="en-US" sz="1600">
                <a:latin typeface="+mj-lt"/>
                <a:cs typeface="+mj-lt"/>
              </a:rPr>
            </a:br>
            <a:r>
              <a:rPr lang="en-US" sz="1200">
                <a:latin typeface="+mj-lt"/>
                <a:cs typeface="+mj-lt"/>
              </a:rPr>
              <a:t>adalah peradangan telinga bagian luar (lubang hingga gendang telinga) dengan gejala utama bengkak, kemerahan,nyeri dan seperti ada tekanan dalam telinga. biasa dialami oleh orang dewasa. </a:t>
            </a:r>
            <a:br>
              <a:rPr lang="en-US" sz="1200">
                <a:latin typeface="+mj-lt"/>
                <a:cs typeface="+mj-lt"/>
              </a:rPr>
            </a:br>
            <a:r>
              <a:rPr lang="en-US" sz="1200">
                <a:solidFill>
                  <a:srgbClr val="FF0000"/>
                </a:solidFill>
                <a:latin typeface="+mj-lt"/>
                <a:cs typeface="+mj-lt"/>
              </a:rPr>
              <a:t>penyebab: </a:t>
            </a:r>
            <a:br>
              <a:rPr lang="en-US" sz="1200">
                <a:latin typeface="+mj-lt"/>
                <a:cs typeface="+mj-lt"/>
              </a:rPr>
            </a:br>
            <a:r>
              <a:rPr lang="en-US" sz="1200">
                <a:latin typeface="+mj-lt"/>
                <a:cs typeface="+mj-lt"/>
              </a:rPr>
              <a:t>virus, bakteri dan jamur </a:t>
            </a:r>
            <a:br>
              <a:rPr lang="en-US" sz="1200">
                <a:latin typeface="+mj-lt"/>
                <a:cs typeface="+mj-lt"/>
              </a:rPr>
            </a:br>
            <a:r>
              <a:rPr lang="en-US" sz="1200" b="1">
                <a:solidFill>
                  <a:srgbClr val="FF0000"/>
                </a:solidFill>
                <a:latin typeface="+mj-lt"/>
                <a:cs typeface="+mj-lt"/>
              </a:rPr>
              <a:t>pengobatan: </a:t>
            </a:r>
            <a:br>
              <a:rPr lang="en-US" sz="1200" b="1">
                <a:solidFill>
                  <a:srgbClr val="FF0000"/>
                </a:solidFill>
                <a:latin typeface="+mj-lt"/>
                <a:cs typeface="+mj-lt"/>
              </a:rPr>
            </a:br>
            <a:r>
              <a:rPr lang="en-US" sz="1200">
                <a:latin typeface="+mj-lt"/>
                <a:cs typeface="+mj-lt"/>
              </a:rPr>
              <a:t>dengan anti infeksi topikal (neomisin/kliokuinol), anti-nyeri(analgesik), dan lakukan pembersihan pada sisa rdang pada saluran telinga luar dengan memasukan pita kain kasa yang dibasahi oleh tetes telinga kortikosteroid/ dengan astringen seperti larutan alumunium asetat.</a:t>
            </a:r>
            <a:endParaRPr lang="en-US" sz="1200">
              <a:latin typeface="+mj-lt"/>
              <a:cs typeface="+mj-lt"/>
            </a:endParaRPr>
          </a:p>
        </p:txBody>
      </p:sp>
      <p:sp>
        <p:nvSpPr>
          <p:cNvPr id="3" name="Subtitle 2"/>
          <p:cNvSpPr>
            <a:spLocks noGrp="1"/>
          </p:cNvSpPr>
          <p:nvPr>
            <p:ph type="subTitle" idx="1"/>
          </p:nvPr>
        </p:nvSpPr>
        <p:spPr>
          <a:xfrm>
            <a:off x="5821680" y="1215390"/>
            <a:ext cx="3183890" cy="2333625"/>
          </a:xfrm>
        </p:spPr>
        <p:txBody>
          <a:bodyPr/>
          <a:p>
            <a:endParaRPr lang="en-US"/>
          </a:p>
        </p:txBody>
      </p:sp>
      <p:pic>
        <p:nvPicPr>
          <p:cNvPr id="4" name="Picture 3" descr="thE6TABP3E"/>
          <p:cNvPicPr>
            <a:picLocks noChangeAspect="1"/>
          </p:cNvPicPr>
          <p:nvPr/>
        </p:nvPicPr>
        <p:blipFill>
          <a:blip r:embed="rId1"/>
          <a:stretch>
            <a:fillRect/>
          </a:stretch>
        </p:blipFill>
        <p:spPr>
          <a:xfrm>
            <a:off x="5941060" y="1335405"/>
            <a:ext cx="2969260" cy="2213610"/>
          </a:xfrm>
          <a:prstGeom prst="rect">
            <a:avLst/>
          </a:prstGeom>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75435" y="1260475"/>
            <a:ext cx="5986780" cy="858520"/>
          </a:xfrm>
        </p:spPr>
        <p:txBody>
          <a:bodyPr/>
          <a:p>
            <a:r>
              <a:rPr lang="id-ID" altLang="en-US" sz="3200">
                <a:latin typeface="+mj-lt"/>
                <a:cs typeface="+mj-lt"/>
              </a:rPr>
              <a:t>C</a:t>
            </a:r>
            <a:r>
              <a:rPr lang="en-US" sz="3200">
                <a:latin typeface="+mj-lt"/>
                <a:cs typeface="+mj-lt"/>
              </a:rPr>
              <a:t>ara menjaga kesehatan telinga: </a:t>
            </a:r>
            <a:endParaRPr lang="en-US" sz="3200">
              <a:latin typeface="+mj-lt"/>
              <a:cs typeface="+mj-lt"/>
            </a:endParaRPr>
          </a:p>
        </p:txBody>
      </p:sp>
      <p:sp>
        <p:nvSpPr>
          <p:cNvPr id="3" name="Subtitle 2"/>
          <p:cNvSpPr>
            <a:spLocks noGrp="1"/>
          </p:cNvSpPr>
          <p:nvPr>
            <p:ph type="subTitle" idx="1"/>
          </p:nvPr>
        </p:nvSpPr>
        <p:spPr>
          <a:xfrm>
            <a:off x="1575435" y="2319655"/>
            <a:ext cx="6310630" cy="2371725"/>
          </a:xfrm>
        </p:spPr>
        <p:txBody>
          <a:bodyPr/>
          <a:p>
            <a:r>
              <a:rPr lang="en-US">
                <a:latin typeface="Lucida Calligraphy" panose="03010101010101010101" charset="0"/>
                <a:cs typeface="Lucida Calligraphy" panose="03010101010101010101" charset="0"/>
              </a:rPr>
              <a:t>1. bersihkan telinga dengan cara yang benar</a:t>
            </a:r>
            <a:endParaRPr lang="en-US">
              <a:latin typeface="Lucida Calligraphy" panose="03010101010101010101" charset="0"/>
              <a:cs typeface="Lucida Calligraphy" panose="03010101010101010101" charset="0"/>
            </a:endParaRPr>
          </a:p>
          <a:p>
            <a:r>
              <a:rPr lang="en-US">
                <a:latin typeface="Lucida Calligraphy" panose="03010101010101010101" charset="0"/>
                <a:cs typeface="Lucida Calligraphy" panose="03010101010101010101" charset="0"/>
              </a:rPr>
              <a:t>2.lindungi telinga anda dari suara keras</a:t>
            </a:r>
            <a:endParaRPr lang="en-US">
              <a:latin typeface="Lucida Calligraphy" panose="03010101010101010101" charset="0"/>
              <a:cs typeface="Lucida Calligraphy" panose="03010101010101010101" charset="0"/>
            </a:endParaRPr>
          </a:p>
          <a:p>
            <a:r>
              <a:rPr lang="en-US">
                <a:latin typeface="Lucida Calligraphy" panose="03010101010101010101" charset="0"/>
                <a:cs typeface="Lucida Calligraphy" panose="03010101010101010101" charset="0"/>
              </a:rPr>
              <a:t>3. jaga telinga agar tetap kering </a:t>
            </a:r>
            <a:endParaRPr lang="en-US">
              <a:latin typeface="Lucida Calligraphy" panose="03010101010101010101" charset="0"/>
              <a:cs typeface="Lucida Calligraphy" panose="03010101010101010101" charset="0"/>
            </a:endParaRPr>
          </a:p>
          <a:p>
            <a:r>
              <a:rPr lang="en-US">
                <a:latin typeface="Lucida Calligraphy" panose="03010101010101010101" charset="0"/>
                <a:cs typeface="Lucida Calligraphy" panose="03010101010101010101" charset="0"/>
              </a:rPr>
              <a:t>4. lakukan pemeriksaan telinga rutin ke dokter </a:t>
            </a:r>
            <a:endParaRPr lang="en-US">
              <a:latin typeface="Lucida Calligraphy" panose="03010101010101010101" charset="0"/>
              <a:cs typeface="Lucida Calligraphy" panose="03010101010101010101" charset="0"/>
            </a:endParaRP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Judul 2"/>
          <p:cNvSpPr>
            <a:spLocks noGrp="1"/>
          </p:cNvSpPr>
          <p:nvPr>
            <p:ph type="title"/>
          </p:nvPr>
        </p:nvSpPr>
        <p:spPr/>
        <p:txBody>
          <a:bodyPr/>
          <a:p>
            <a:r>
              <a:rPr lang="id-ID" altLang="en-US">
                <a:latin typeface="+mj-lt"/>
                <a:cs typeface="+mj-lt"/>
              </a:rPr>
              <a:t>Kulit</a:t>
            </a:r>
            <a:endParaRPr lang="id-ID" altLang="en-US">
              <a:latin typeface="+mj-lt"/>
              <a:cs typeface="+mj-lt"/>
            </a:endParaRPr>
          </a:p>
        </p:txBody>
      </p:sp>
      <p:sp>
        <p:nvSpPr>
          <p:cNvPr id="4" name="Placeholder Teks 3"/>
          <p:cNvSpPr>
            <a:spLocks noGrp="1"/>
          </p:cNvSpPr>
          <p:nvPr>
            <p:ph type="body" idx="1"/>
          </p:nvPr>
        </p:nvSpPr>
        <p:spPr/>
        <p:txBody>
          <a:bodyPr/>
          <a:p>
            <a:endParaRPr lang="id-ID" altLang="en-US"/>
          </a:p>
        </p:txBody>
      </p:sp>
      <p:sp>
        <p:nvSpPr>
          <p:cNvPr id="2" name="Placeholder Nomor Slide 1"/>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5" name="Content Placeholder 3" descr="kulit"/>
          <p:cNvPicPr>
            <a:picLocks noChangeAspect="1"/>
          </p:cNvPicPr>
          <p:nvPr/>
        </p:nvPicPr>
        <p:blipFill>
          <a:blip r:embed="rId1"/>
          <a:stretch>
            <a:fillRect/>
          </a:stretch>
        </p:blipFill>
        <p:spPr>
          <a:xfrm>
            <a:off x="2239010" y="1464945"/>
            <a:ext cx="4821555" cy="3195320"/>
          </a:xfrm>
          <a:prstGeom prst="rect">
            <a:avLst/>
          </a:prstGeom>
          <a:noFill/>
          <a:ln w="9525">
            <a:noFill/>
          </a:ln>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Judul 2"/>
          <p:cNvSpPr>
            <a:spLocks noGrp="1"/>
          </p:cNvSpPr>
          <p:nvPr>
            <p:ph type="title"/>
          </p:nvPr>
        </p:nvSpPr>
        <p:spPr>
          <a:xfrm>
            <a:off x="-1117380" y="630155"/>
            <a:ext cx="6129900" cy="857400"/>
          </a:xfrm>
        </p:spPr>
        <p:txBody>
          <a:bodyPr/>
          <a:p>
            <a:r>
              <a:rPr lang="id-ID" altLang="en-US">
                <a:latin typeface="+mj-lt"/>
                <a:cs typeface="+mj-lt"/>
              </a:rPr>
              <a:t>Pengertian:</a:t>
            </a:r>
            <a:endParaRPr lang="id-ID" altLang="en-US">
              <a:latin typeface="+mj-lt"/>
              <a:cs typeface="+mj-lt"/>
            </a:endParaRPr>
          </a:p>
        </p:txBody>
      </p:sp>
      <p:sp>
        <p:nvSpPr>
          <p:cNvPr id="4" name="Placeholder Teks 3"/>
          <p:cNvSpPr>
            <a:spLocks noGrp="1"/>
          </p:cNvSpPr>
          <p:nvPr>
            <p:ph type="body" idx="1"/>
          </p:nvPr>
        </p:nvSpPr>
        <p:spPr>
          <a:xfrm>
            <a:off x="555807" y="1566545"/>
            <a:ext cx="2975400" cy="3725700"/>
          </a:xfrm>
        </p:spPr>
        <p:txBody>
          <a:bodyPr/>
          <a:p>
            <a:r>
              <a:rPr lang="en-US">
                <a:latin typeface="+mj-lt"/>
                <a:cs typeface="+mj-lt"/>
                <a:sym typeface="+mn-ea"/>
              </a:rPr>
              <a:t>kulit merupakan organ terluas dan terluar yang melapisi seluruh tubuh manusia. </a:t>
            </a:r>
            <a:endParaRPr lang="en-US">
              <a:latin typeface="+mj-lt"/>
              <a:cs typeface="+mj-lt"/>
            </a:endParaRPr>
          </a:p>
          <a:p>
            <a:endParaRPr lang="en-US">
              <a:latin typeface="+mj-lt"/>
              <a:cs typeface="+mj-lt"/>
            </a:endParaRPr>
          </a:p>
          <a:p>
            <a:endParaRPr lang="id-ID" altLang="en-US">
              <a:latin typeface="+mj-lt"/>
              <a:cs typeface="+mj-lt"/>
            </a:endParaRPr>
          </a:p>
        </p:txBody>
      </p:sp>
      <p:sp>
        <p:nvSpPr>
          <p:cNvPr id="5" name="Placeholder Teks 4"/>
          <p:cNvSpPr>
            <a:spLocks noGrp="1"/>
          </p:cNvSpPr>
          <p:nvPr>
            <p:ph type="body" idx="2"/>
          </p:nvPr>
        </p:nvSpPr>
        <p:spPr/>
        <p:txBody>
          <a:bodyPr/>
          <a:p>
            <a:endParaRPr lang="id-ID" altLang="en-US"/>
          </a:p>
        </p:txBody>
      </p:sp>
      <p:sp>
        <p:nvSpPr>
          <p:cNvPr id="2" name="Placeholder Nomor Slide 1"/>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6" name="Content Placeholder 3" descr="kulit"/>
          <p:cNvPicPr>
            <a:picLocks noChangeAspect="1"/>
          </p:cNvPicPr>
          <p:nvPr/>
        </p:nvPicPr>
        <p:blipFill>
          <a:blip r:embed="rId1"/>
          <a:stretch>
            <a:fillRect/>
          </a:stretch>
        </p:blipFill>
        <p:spPr>
          <a:xfrm>
            <a:off x="4068445" y="1360170"/>
            <a:ext cx="3883660" cy="2684780"/>
          </a:xfrm>
          <a:prstGeom prst="rect">
            <a:avLst/>
          </a:prstGeom>
          <a:noFill/>
          <a:ln w="9525">
            <a:noFill/>
          </a:ln>
        </p:spPr>
      </p:pic>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Judul 2"/>
          <p:cNvSpPr>
            <a:spLocks noGrp="1"/>
          </p:cNvSpPr>
          <p:nvPr>
            <p:ph type="ctrTitle"/>
          </p:nvPr>
        </p:nvSpPr>
        <p:spPr>
          <a:xfrm>
            <a:off x="-178110" y="853735"/>
            <a:ext cx="5993700" cy="1159800"/>
          </a:xfrm>
        </p:spPr>
        <p:txBody>
          <a:bodyPr/>
          <a:p>
            <a:r>
              <a:rPr lang="id-ID" altLang="en-US">
                <a:latin typeface="+mj-lt"/>
                <a:cs typeface="+mj-lt"/>
              </a:rPr>
              <a:t>Materi Kulit:</a:t>
            </a:r>
            <a:endParaRPr lang="id-ID" altLang="en-US">
              <a:latin typeface="+mj-lt"/>
              <a:cs typeface="+mj-lt"/>
            </a:endParaRPr>
          </a:p>
        </p:txBody>
      </p:sp>
      <p:sp>
        <p:nvSpPr>
          <p:cNvPr id="4" name="Subjudul 3"/>
          <p:cNvSpPr>
            <a:spLocks noGrp="1"/>
          </p:cNvSpPr>
          <p:nvPr>
            <p:ph type="subTitle" idx="1"/>
          </p:nvPr>
        </p:nvSpPr>
        <p:spPr>
          <a:xfrm>
            <a:off x="1380180" y="1915492"/>
            <a:ext cx="5993700" cy="784800"/>
          </a:xfrm>
        </p:spPr>
        <p:txBody>
          <a:bodyPr/>
          <a:p>
            <a:pPr marL="342900" indent="-342900" algn="l">
              <a:buFont typeface="Arial" panose="020B0604020202020204" pitchFamily="34" charset="0"/>
              <a:buChar char="•"/>
            </a:pPr>
            <a:endParaRPr lang="en-US">
              <a:latin typeface="+mj-lt"/>
              <a:cs typeface="+mj-lt"/>
            </a:endParaRPr>
          </a:p>
          <a:p>
            <a:pPr marL="342900" indent="-342900" algn="l">
              <a:buFont typeface="Arial" panose="020B0604020202020204" pitchFamily="34" charset="0"/>
              <a:buChar char="•"/>
            </a:pPr>
            <a:r>
              <a:rPr lang="en-US">
                <a:latin typeface="+mj-lt"/>
                <a:cs typeface="+mj-lt"/>
                <a:sym typeface="+mn-ea"/>
              </a:rPr>
              <a:t>struktur/bagian kulit </a:t>
            </a:r>
            <a:endParaRPr lang="en-US">
              <a:latin typeface="+mj-lt"/>
              <a:cs typeface="+mj-lt"/>
            </a:endParaRPr>
          </a:p>
          <a:p>
            <a:pPr marL="342900" indent="-342900" algn="l">
              <a:buFont typeface="Arial" panose="020B0604020202020204" pitchFamily="34" charset="0"/>
              <a:buChar char="•"/>
            </a:pPr>
            <a:r>
              <a:rPr lang="en-US">
                <a:latin typeface="+mj-lt"/>
                <a:cs typeface="+mj-lt"/>
                <a:sym typeface="+mn-ea"/>
              </a:rPr>
              <a:t>fungsi kulit </a:t>
            </a:r>
            <a:endParaRPr lang="en-US">
              <a:latin typeface="+mj-lt"/>
              <a:cs typeface="+mj-lt"/>
            </a:endParaRPr>
          </a:p>
          <a:p>
            <a:pPr marL="342900" indent="-342900" algn="l">
              <a:buFont typeface="Arial" panose="020B0604020202020204" pitchFamily="34" charset="0"/>
              <a:buChar char="•"/>
            </a:pPr>
            <a:r>
              <a:rPr lang="en-US">
                <a:latin typeface="+mj-lt"/>
                <a:cs typeface="+mj-lt"/>
                <a:sym typeface="+mn-ea"/>
              </a:rPr>
              <a:t>penyakit kulit </a:t>
            </a:r>
            <a:endParaRPr lang="en-US">
              <a:latin typeface="+mj-lt"/>
              <a:cs typeface="+mj-lt"/>
            </a:endParaRPr>
          </a:p>
          <a:p>
            <a:pPr marL="342900" indent="-342900" algn="l">
              <a:buFont typeface="Arial" panose="020B0604020202020204" pitchFamily="34" charset="0"/>
              <a:buChar char="•"/>
            </a:pPr>
            <a:r>
              <a:rPr lang="en-US">
                <a:latin typeface="+mj-lt"/>
                <a:cs typeface="+mj-lt"/>
                <a:sym typeface="+mn-ea"/>
              </a:rPr>
              <a:t>penanganan penyakit kulit </a:t>
            </a:r>
            <a:endParaRPr lang="en-US">
              <a:latin typeface="+mj-lt"/>
              <a:cs typeface="+mj-lt"/>
            </a:endParaRPr>
          </a:p>
          <a:p>
            <a:pPr marL="342900" indent="-342900" algn="l">
              <a:buFont typeface="Arial" panose="020B0604020202020204" pitchFamily="34" charset="0"/>
              <a:buChar char="•"/>
            </a:pPr>
            <a:r>
              <a:rPr lang="en-US">
                <a:latin typeface="+mj-lt"/>
                <a:cs typeface="+mj-lt"/>
                <a:sym typeface="+mn-ea"/>
              </a:rPr>
              <a:t>merawat dan menjaga kesehatan kulit </a:t>
            </a:r>
            <a:endParaRPr lang="en-US">
              <a:latin typeface="+mj-lt"/>
              <a:cs typeface="+mj-lt"/>
            </a:endParaRPr>
          </a:p>
          <a:p>
            <a:pPr marL="342900" indent="-342900" algn="l">
              <a:buFont typeface="Arial" panose="020B0604020202020204" pitchFamily="34" charset="0"/>
              <a:buChar char="•"/>
            </a:pPr>
            <a:endParaRPr lang="id-ID" altLang="en-US">
              <a:latin typeface="+mj-lt"/>
              <a:cs typeface="+mj-lt"/>
            </a:endParaRPr>
          </a:p>
        </p:txBody>
      </p:sp>
      <p:sp>
        <p:nvSpPr>
          <p:cNvPr id="2" name="Placeholder Nomor Slide 1"/>
          <p:cNvSpPr>
            <a:spLocks noGrp="1"/>
          </p:cNvSpPr>
          <p:nvPr>
            <p:ph type="sldNum" sz="quarter" idx="4294967295"/>
          </p:nvPr>
        </p:nvSpPr>
        <p:spPr>
          <a:xfrm>
            <a:off x="0" y="4749800"/>
            <a:ext cx="548640" cy="393700"/>
          </a:xfrm>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Judul 2"/>
          <p:cNvSpPr>
            <a:spLocks noGrp="1"/>
          </p:cNvSpPr>
          <p:nvPr>
            <p:ph type="ctrTitle"/>
          </p:nvPr>
        </p:nvSpPr>
        <p:spPr>
          <a:xfrm>
            <a:off x="-310" y="796585"/>
            <a:ext cx="5993700" cy="1159800"/>
          </a:xfrm>
        </p:spPr>
        <p:txBody>
          <a:bodyPr/>
          <a:p>
            <a:r>
              <a:rPr lang="id-ID" altLang="en-US">
                <a:latin typeface="+mj-lt"/>
                <a:cs typeface="+mj-lt"/>
              </a:rPr>
              <a:t>Fungsi Kulit :</a:t>
            </a:r>
            <a:endParaRPr lang="id-ID" altLang="en-US">
              <a:latin typeface="+mj-lt"/>
              <a:cs typeface="+mj-lt"/>
            </a:endParaRPr>
          </a:p>
        </p:txBody>
      </p:sp>
      <p:sp>
        <p:nvSpPr>
          <p:cNvPr id="4" name="Subjudul 3"/>
          <p:cNvSpPr>
            <a:spLocks noGrp="1"/>
          </p:cNvSpPr>
          <p:nvPr>
            <p:ph type="subTitle" idx="1"/>
          </p:nvPr>
        </p:nvSpPr>
        <p:spPr>
          <a:xfrm>
            <a:off x="1574490" y="1955497"/>
            <a:ext cx="5993700" cy="784800"/>
          </a:xfrm>
        </p:spPr>
        <p:txBody>
          <a:bodyPr/>
          <a:p>
            <a:pPr marL="342900" indent="-342900" algn="l">
              <a:buFont typeface="Arial" panose="020B0604020202020204" pitchFamily="34" charset="0"/>
              <a:buChar char="•"/>
            </a:pPr>
            <a:endParaRPr lang="en-US">
              <a:latin typeface="+mj-lt"/>
              <a:cs typeface="+mj-lt"/>
            </a:endParaRPr>
          </a:p>
          <a:p>
            <a:pPr marL="342900" indent="-342900" algn="l">
              <a:buFont typeface="Arial" panose="020B0604020202020204" pitchFamily="34" charset="0"/>
              <a:buChar char="•"/>
            </a:pPr>
            <a:r>
              <a:rPr lang="en-US">
                <a:latin typeface="+mj-lt"/>
                <a:cs typeface="+mj-lt"/>
                <a:sym typeface="+mn-ea"/>
              </a:rPr>
              <a:t>melindungi tubuh</a:t>
            </a:r>
            <a:endParaRPr lang="en-US">
              <a:latin typeface="+mj-lt"/>
              <a:cs typeface="+mj-lt"/>
            </a:endParaRPr>
          </a:p>
          <a:p>
            <a:pPr marL="342900" indent="-342900" algn="l">
              <a:buFont typeface="Arial" panose="020B0604020202020204" pitchFamily="34" charset="0"/>
              <a:buChar char="•"/>
            </a:pPr>
            <a:r>
              <a:rPr lang="en-US">
                <a:latin typeface="+mj-lt"/>
                <a:cs typeface="+mj-lt"/>
                <a:sym typeface="+mn-ea"/>
              </a:rPr>
              <a:t>termoregulasi </a:t>
            </a:r>
            <a:endParaRPr lang="en-US">
              <a:latin typeface="+mj-lt"/>
              <a:cs typeface="+mj-lt"/>
            </a:endParaRPr>
          </a:p>
          <a:p>
            <a:pPr marL="342900" indent="-342900" algn="l">
              <a:buFont typeface="Arial" panose="020B0604020202020204" pitchFamily="34" charset="0"/>
              <a:buChar char="•"/>
            </a:pPr>
            <a:r>
              <a:rPr lang="en-US">
                <a:latin typeface="+mj-lt"/>
                <a:cs typeface="+mj-lt"/>
                <a:sym typeface="+mn-ea"/>
              </a:rPr>
              <a:t>ekskresi (keringat)</a:t>
            </a:r>
            <a:endParaRPr lang="en-US">
              <a:latin typeface="+mj-lt"/>
              <a:cs typeface="+mj-lt"/>
            </a:endParaRPr>
          </a:p>
          <a:p>
            <a:pPr marL="342900" indent="-342900" algn="l">
              <a:buFont typeface="Arial" panose="020B0604020202020204" pitchFamily="34" charset="0"/>
              <a:buChar char="•"/>
            </a:pPr>
            <a:r>
              <a:rPr lang="en-US">
                <a:latin typeface="+mj-lt"/>
                <a:cs typeface="+mj-lt"/>
                <a:sym typeface="+mn-ea"/>
              </a:rPr>
              <a:t>penerima rangsang (indra) </a:t>
            </a:r>
            <a:endParaRPr lang="en-US">
              <a:latin typeface="+mj-lt"/>
              <a:cs typeface="+mj-lt"/>
            </a:endParaRPr>
          </a:p>
          <a:p>
            <a:pPr marL="342900" indent="-342900" algn="l">
              <a:buFont typeface="Arial" panose="020B0604020202020204" pitchFamily="34" charset="0"/>
              <a:buChar char="•"/>
            </a:pPr>
            <a:r>
              <a:rPr lang="en-US">
                <a:latin typeface="+mj-lt"/>
                <a:cs typeface="+mj-lt"/>
                <a:sym typeface="+mn-ea"/>
              </a:rPr>
              <a:t>tempat pembuatan vit.D</a:t>
            </a:r>
            <a:endParaRPr lang="en-US">
              <a:latin typeface="+mj-lt"/>
              <a:cs typeface="+mj-lt"/>
            </a:endParaRPr>
          </a:p>
          <a:p>
            <a:pPr marL="342900" indent="-342900" algn="l">
              <a:buFont typeface="Arial" panose="020B0604020202020204" pitchFamily="34" charset="0"/>
              <a:buChar char="•"/>
            </a:pPr>
            <a:r>
              <a:rPr lang="en-US">
                <a:latin typeface="+mj-lt"/>
                <a:cs typeface="+mj-lt"/>
                <a:sym typeface="+mn-ea"/>
              </a:rPr>
              <a:t>penyimpan lemak </a:t>
            </a:r>
            <a:endParaRPr lang="en-US">
              <a:latin typeface="+mj-lt"/>
              <a:cs typeface="+mj-lt"/>
            </a:endParaRPr>
          </a:p>
          <a:p>
            <a:pPr marL="342900" indent="-342900" algn="l">
              <a:buFont typeface="Arial" panose="020B0604020202020204" pitchFamily="34" charset="0"/>
              <a:buChar char="•"/>
            </a:pPr>
            <a:endParaRPr lang="en-US">
              <a:latin typeface="+mj-lt"/>
              <a:cs typeface="+mj-lt"/>
            </a:endParaRPr>
          </a:p>
          <a:p>
            <a:pPr marL="342900" indent="-342900" algn="l">
              <a:buFont typeface="Arial" panose="020B0604020202020204" pitchFamily="34" charset="0"/>
              <a:buChar char="•"/>
            </a:pPr>
            <a:endParaRPr lang="id-ID" altLang="en-US">
              <a:latin typeface="+mj-lt"/>
              <a:cs typeface="+mj-lt"/>
            </a:endParaRPr>
          </a:p>
        </p:txBody>
      </p:sp>
      <p:sp>
        <p:nvSpPr>
          <p:cNvPr id="2" name="Placeholder Nomor Slide 1"/>
          <p:cNvSpPr>
            <a:spLocks noGrp="1"/>
          </p:cNvSpPr>
          <p:nvPr>
            <p:ph type="sldNum" sz="quarter" idx="4294967295"/>
          </p:nvPr>
        </p:nvSpPr>
        <p:spPr>
          <a:xfrm>
            <a:off x="0" y="4749800"/>
            <a:ext cx="548640" cy="393700"/>
          </a:xfrm>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Judul 2"/>
          <p:cNvSpPr>
            <a:spLocks noGrp="1"/>
          </p:cNvSpPr>
          <p:nvPr>
            <p:ph type="title"/>
          </p:nvPr>
        </p:nvSpPr>
        <p:spPr/>
        <p:txBody>
          <a:bodyPr/>
          <a:p>
            <a:r>
              <a:rPr lang="id-ID" altLang="en-US">
                <a:latin typeface="+mj-lt"/>
                <a:cs typeface="+mj-lt"/>
              </a:rPr>
              <a:t>Struktur Kulit</a:t>
            </a:r>
            <a:endParaRPr lang="id-ID" altLang="en-US">
              <a:latin typeface="+mj-lt"/>
              <a:cs typeface="+mj-lt"/>
            </a:endParaRPr>
          </a:p>
        </p:txBody>
      </p:sp>
      <p:sp>
        <p:nvSpPr>
          <p:cNvPr id="4" name="Placeholder Teks 3"/>
          <p:cNvSpPr>
            <a:spLocks noGrp="1"/>
          </p:cNvSpPr>
          <p:nvPr>
            <p:ph type="body" idx="1"/>
          </p:nvPr>
        </p:nvSpPr>
        <p:spPr/>
        <p:txBody>
          <a:bodyPr/>
          <a:p>
            <a:endParaRPr lang="id-ID" altLang="en-US"/>
          </a:p>
        </p:txBody>
      </p:sp>
      <p:sp>
        <p:nvSpPr>
          <p:cNvPr id="5" name="Placeholder Teks 4"/>
          <p:cNvSpPr>
            <a:spLocks noGrp="1"/>
          </p:cNvSpPr>
          <p:nvPr>
            <p:ph type="body" idx="2"/>
          </p:nvPr>
        </p:nvSpPr>
        <p:spPr/>
        <p:txBody>
          <a:bodyPr/>
          <a:p>
            <a:endParaRPr lang="id-ID" altLang="en-US"/>
          </a:p>
        </p:txBody>
      </p:sp>
      <p:sp>
        <p:nvSpPr>
          <p:cNvPr id="2" name="Placeholder Nomor Slide 1"/>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6" name="Content Placeholder 3" descr="kulit"/>
          <p:cNvPicPr>
            <a:picLocks noChangeAspect="1"/>
          </p:cNvPicPr>
          <p:nvPr/>
        </p:nvPicPr>
        <p:blipFill>
          <a:blip r:embed="rId1"/>
          <a:stretch>
            <a:fillRect/>
          </a:stretch>
        </p:blipFill>
        <p:spPr>
          <a:xfrm>
            <a:off x="1864995" y="1062990"/>
            <a:ext cx="5542915" cy="3519170"/>
          </a:xfrm>
          <a:prstGeom prst="rect">
            <a:avLst/>
          </a:prstGeom>
          <a:noFill/>
          <a:ln w="9525">
            <a:noFill/>
          </a:ln>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B77C8"/>
        </a:solidFill>
        <a:effectLst/>
      </p:bgPr>
    </p:bg>
    <p:spTree>
      <p:nvGrpSpPr>
        <p:cNvPr id="1" name="Shape 538"/>
        <p:cNvGrpSpPr/>
        <p:nvPr/>
      </p:nvGrpSpPr>
      <p:grpSpPr>
        <a:xfrm>
          <a:off x="0" y="0"/>
          <a:ext cx="0" cy="0"/>
          <a:chOff x="0" y="0"/>
          <a:chExt cx="0" cy="0"/>
        </a:xfrm>
      </p:grpSpPr>
      <p:sp>
        <p:nvSpPr>
          <p:cNvPr id="12" name="Google Shape;655;p37"/>
          <p:cNvSpPr/>
          <p:nvPr/>
        </p:nvSpPr>
        <p:spPr>
          <a:xfrm>
            <a:off x="4541784" y="3891805"/>
            <a:ext cx="1281557" cy="75235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E3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539" name="Google Shape;539;p31"/>
          <p:cNvSpPr txBox="1">
            <a:spLocks noGrp="1"/>
          </p:cNvSpPr>
          <p:nvPr>
            <p:ph type="body" idx="4294967295"/>
          </p:nvPr>
        </p:nvSpPr>
        <p:spPr>
          <a:xfrm>
            <a:off x="1084299" y="444300"/>
            <a:ext cx="3993391" cy="42549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sz="4400" dirty="0" smtClean="0">
                <a:solidFill>
                  <a:srgbClr val="FFC000"/>
                </a:solidFill>
                <a:latin typeface="Philosopher" panose="02000503000000020004" pitchFamily="2" charset="0"/>
                <a:ea typeface="Pacifico"/>
                <a:cs typeface="Pacifico"/>
                <a:sym typeface="Pacifico"/>
              </a:rPr>
              <a:t>1. </a:t>
            </a:r>
            <a:r>
              <a:rPr lang="en-US" sz="3200" dirty="0" err="1" smtClean="0">
                <a:solidFill>
                  <a:srgbClr val="FFC000"/>
                </a:solidFill>
                <a:latin typeface="BENITO" panose="02000500000000000000" pitchFamily="2" charset="0"/>
                <a:ea typeface="Pacifico"/>
                <a:cs typeface="Pacifico"/>
                <a:sym typeface="Pacifico"/>
              </a:rPr>
              <a:t>Kornea</a:t>
            </a:r>
            <a:r>
              <a:rPr lang="en-US" dirty="0" smtClean="0">
                <a:solidFill>
                  <a:srgbClr val="FFC000"/>
                </a:solidFill>
                <a:latin typeface="BENITO" panose="02000500000000000000" pitchFamily="2" charset="0"/>
                <a:ea typeface="Pacifico"/>
                <a:cs typeface="Pacifico"/>
                <a:sym typeface="Pacifico"/>
              </a:rPr>
              <a:t> </a:t>
            </a:r>
            <a:endParaRPr dirty="0" smtClean="0">
              <a:solidFill>
                <a:srgbClr val="FFC000"/>
              </a:solidFill>
              <a:latin typeface="BENITO" panose="02000500000000000000" pitchFamily="2" charset="0"/>
              <a:ea typeface="Pacifico"/>
              <a:cs typeface="Pacifico"/>
              <a:sym typeface="Pacifico"/>
            </a:endParaRPr>
          </a:p>
          <a:p>
            <a:pPr marL="0" lvl="0" indent="0">
              <a:buNone/>
            </a:pPr>
            <a:r>
              <a:rPr lang="en-US" sz="1600" dirty="0" err="1">
                <a:solidFill>
                  <a:srgbClr val="FFFFFF"/>
                </a:solidFill>
                <a:latin typeface="Philosopher" panose="02000503000000020004" pitchFamily="2" charset="0"/>
              </a:rPr>
              <a:t>Kornea</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merupakan</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bagian</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bening</a:t>
            </a:r>
            <a:r>
              <a:rPr lang="en-US" sz="1600" dirty="0">
                <a:solidFill>
                  <a:srgbClr val="FFFFFF"/>
                </a:solidFill>
                <a:latin typeface="Philosopher" panose="02000503000000020004" pitchFamily="2" charset="0"/>
              </a:rPr>
              <a:t> yang </a:t>
            </a:r>
            <a:r>
              <a:rPr lang="en-US" sz="1600" dirty="0" err="1">
                <a:solidFill>
                  <a:srgbClr val="FFFFFF"/>
                </a:solidFill>
                <a:latin typeface="Philosopher" panose="02000503000000020004" pitchFamily="2" charset="0"/>
              </a:rPr>
              <a:t>bersifat</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tembus</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pandang</a:t>
            </a:r>
            <a:r>
              <a:rPr lang="en-US" sz="1600" dirty="0">
                <a:solidFill>
                  <a:srgbClr val="FFFFFF"/>
                </a:solidFill>
                <a:latin typeface="Philosopher" panose="02000503000000020004" pitchFamily="2" charset="0"/>
              </a:rPr>
              <a:t> dan </a:t>
            </a:r>
            <a:r>
              <a:rPr lang="en-US" sz="1600" dirty="0" err="1">
                <a:solidFill>
                  <a:srgbClr val="FFFFFF"/>
                </a:solidFill>
                <a:latin typeface="Philosopher" panose="02000503000000020004" pitchFamily="2" charset="0"/>
              </a:rPr>
              <a:t>terletak</a:t>
            </a:r>
            <a:r>
              <a:rPr lang="en-US" sz="1600" dirty="0">
                <a:solidFill>
                  <a:srgbClr val="FFFFFF"/>
                </a:solidFill>
                <a:latin typeface="Philosopher" panose="02000503000000020004" pitchFamily="2" charset="0"/>
              </a:rPr>
              <a:t> di </a:t>
            </a:r>
            <a:r>
              <a:rPr lang="en-US" sz="1600" dirty="0" err="1">
                <a:solidFill>
                  <a:srgbClr val="FFFFFF"/>
                </a:solidFill>
                <a:latin typeface="Philosopher" panose="02000503000000020004" pitchFamily="2" charset="0"/>
              </a:rPr>
              <a:t>lapisan</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terluar</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Kornea</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berfungsi</a:t>
            </a:r>
            <a:r>
              <a:rPr lang="en-US" sz="1600" dirty="0">
                <a:solidFill>
                  <a:srgbClr val="FFFFFF"/>
                </a:solidFill>
                <a:latin typeface="Philosopher" panose="02000503000000020004" pitchFamily="2" charset="0"/>
              </a:rPr>
              <a:t> sebagai </a:t>
            </a:r>
            <a:r>
              <a:rPr lang="en-US" sz="1600" dirty="0" err="1">
                <a:solidFill>
                  <a:srgbClr val="FFFFFF"/>
                </a:solidFill>
                <a:latin typeface="Philosopher" panose="02000503000000020004" pitchFamily="2" charset="0"/>
              </a:rPr>
              <a:t>tempat</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masuknya</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cahaya</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pertama</a:t>
            </a:r>
            <a:r>
              <a:rPr lang="en-US" sz="1600" dirty="0">
                <a:solidFill>
                  <a:srgbClr val="FFFFFF"/>
                </a:solidFill>
                <a:latin typeface="Philosopher" panose="02000503000000020004" pitchFamily="2" charset="0"/>
              </a:rPr>
              <a:t> kali, </a:t>
            </a:r>
            <a:r>
              <a:rPr lang="en-US" sz="1600" dirty="0" err="1">
                <a:solidFill>
                  <a:srgbClr val="FFFFFF"/>
                </a:solidFill>
                <a:latin typeface="Philosopher" panose="02000503000000020004" pitchFamily="2" charset="0"/>
              </a:rPr>
              <a:t>sebelum</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akhirnya</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cahaa</a:t>
            </a:r>
            <a:r>
              <a:rPr lang="en-US" sz="1600" dirty="0">
                <a:solidFill>
                  <a:srgbClr val="FFFFFF"/>
                </a:solidFill>
                <a:latin typeface="Philosopher" panose="02000503000000020004" pitchFamily="2" charset="0"/>
              </a:rPr>
              <a:t> dapat </a:t>
            </a:r>
            <a:r>
              <a:rPr lang="en-US" sz="1600" dirty="0" err="1">
                <a:solidFill>
                  <a:srgbClr val="FFFFFF"/>
                </a:solidFill>
                <a:latin typeface="Philosopher" panose="02000503000000020004" pitchFamily="2" charset="0"/>
              </a:rPr>
              <a:t>masuk</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ke</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sel-sel</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penerima</a:t>
            </a:r>
            <a:r>
              <a:rPr lang="en-US" sz="1600" dirty="0">
                <a:solidFill>
                  <a:srgbClr val="FFFFFF"/>
                </a:solidFill>
                <a:latin typeface="Philosopher" panose="02000503000000020004" pitchFamily="2" charset="0"/>
              </a:rPr>
              <a:t> di </a:t>
            </a:r>
            <a:r>
              <a:rPr lang="en-US" sz="1600" dirty="0" err="1">
                <a:solidFill>
                  <a:srgbClr val="FFFFFF"/>
                </a:solidFill>
                <a:latin typeface="Philosopher" panose="02000503000000020004" pitchFamily="2" charset="0"/>
              </a:rPr>
              <a:t>bagian</a:t>
            </a:r>
            <a:r>
              <a:rPr lang="en-US" sz="1600" dirty="0">
                <a:solidFill>
                  <a:srgbClr val="FFFFFF"/>
                </a:solidFill>
                <a:latin typeface="Philosopher" panose="02000503000000020004" pitchFamily="2" charset="0"/>
              </a:rPr>
              <a:t> dalam</a:t>
            </a:r>
            <a:r>
              <a:rPr lang="en-US" sz="1600" dirty="0" smtClean="0">
                <a:solidFill>
                  <a:srgbClr val="FFFFFF"/>
                </a:solidFill>
                <a:latin typeface="Philosopher" panose="02000503000000020004" pitchFamily="2" charset="0"/>
              </a:rPr>
              <a:t>.</a:t>
            </a:r>
            <a:endParaRPr lang="en-US" sz="1600" dirty="0" smtClean="0">
              <a:solidFill>
                <a:srgbClr val="FFFFFF"/>
              </a:solidFill>
              <a:latin typeface="Philosopher" panose="02000503000000020004" pitchFamily="2" charset="0"/>
            </a:endParaRPr>
          </a:p>
          <a:p>
            <a:pPr marL="0" lvl="0" indent="0">
              <a:buNone/>
            </a:pPr>
            <a:r>
              <a:rPr lang="en-US" sz="1600" dirty="0" err="1">
                <a:solidFill>
                  <a:srgbClr val="FFFFFF"/>
                </a:solidFill>
                <a:latin typeface="Philosopher" panose="02000503000000020004" pitchFamily="2" charset="0"/>
              </a:rPr>
              <a:t>Kalau</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kita</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lihat</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mata</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seseorang</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akan</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ada</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bagian</a:t>
            </a:r>
            <a:r>
              <a:rPr lang="en-US" sz="1600" dirty="0">
                <a:solidFill>
                  <a:srgbClr val="FFFFFF"/>
                </a:solidFill>
                <a:latin typeface="Philosopher" panose="02000503000000020004" pitchFamily="2" charset="0"/>
              </a:rPr>
              <a:t> bola </a:t>
            </a:r>
            <a:r>
              <a:rPr lang="en-US" sz="1600" dirty="0" err="1">
                <a:solidFill>
                  <a:srgbClr val="FFFFFF"/>
                </a:solidFill>
                <a:latin typeface="Philosopher" panose="02000503000000020004" pitchFamily="2" charset="0"/>
              </a:rPr>
              <a:t>hitam</a:t>
            </a:r>
            <a:r>
              <a:rPr lang="en-US" sz="1600" dirty="0">
                <a:solidFill>
                  <a:srgbClr val="FFFFFF"/>
                </a:solidFill>
                <a:latin typeface="Philosopher" panose="02000503000000020004" pitchFamily="2" charset="0"/>
              </a:rPr>
              <a:t> (pupil) dan </a:t>
            </a:r>
            <a:r>
              <a:rPr lang="en-US" sz="1600" dirty="0" err="1">
                <a:solidFill>
                  <a:srgbClr val="FFFFFF"/>
                </a:solidFill>
                <a:latin typeface="Philosopher" panose="02000503000000020004" pitchFamily="2" charset="0"/>
              </a:rPr>
              <a:t>bagian</a:t>
            </a:r>
            <a:r>
              <a:rPr lang="en-US" sz="1600" dirty="0">
                <a:solidFill>
                  <a:srgbClr val="FFFFFF"/>
                </a:solidFill>
                <a:latin typeface="Philosopher" panose="02000503000000020004" pitchFamily="2" charset="0"/>
              </a:rPr>
              <a:t> yang </a:t>
            </a:r>
            <a:r>
              <a:rPr lang="en-US" sz="1600" dirty="0" err="1">
                <a:solidFill>
                  <a:srgbClr val="FFFFFF"/>
                </a:solidFill>
                <a:latin typeface="Philosopher" panose="02000503000000020004" pitchFamily="2" charset="0"/>
              </a:rPr>
              <a:t>terlihat</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berwarna</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abu-abu</a:t>
            </a:r>
            <a:r>
              <a:rPr lang="en-US" sz="1600" dirty="0">
                <a:solidFill>
                  <a:srgbClr val="FFFFFF"/>
                </a:solidFill>
                <a:latin typeface="Philosopher" panose="02000503000000020004" pitchFamily="2" charset="0"/>
              </a:rPr>
              <a:t>, atau </a:t>
            </a:r>
            <a:r>
              <a:rPr lang="en-US" sz="1600" dirty="0" err="1">
                <a:solidFill>
                  <a:srgbClr val="FFFFFF"/>
                </a:solidFill>
                <a:latin typeface="Philosopher" panose="02000503000000020004" pitchFamily="2" charset="0"/>
              </a:rPr>
              <a:t>cokelat</a:t>
            </a:r>
            <a:r>
              <a:rPr lang="en-US" sz="1600" dirty="0">
                <a:solidFill>
                  <a:srgbClr val="FFFFFF"/>
                </a:solidFill>
                <a:latin typeface="Philosopher" panose="02000503000000020004" pitchFamily="2" charset="0"/>
              </a:rPr>
              <a:t>, atau biru, </a:t>
            </a:r>
            <a:r>
              <a:rPr lang="en-US" sz="1600" dirty="0" err="1">
                <a:solidFill>
                  <a:srgbClr val="FFFFFF"/>
                </a:solidFill>
                <a:latin typeface="Philosopher" panose="02000503000000020004" pitchFamily="2" charset="0"/>
              </a:rPr>
              <a:t>berbeda</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tergantung</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faktor</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genetik</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seseorang</a:t>
            </a:r>
            <a:r>
              <a:rPr lang="en-US" sz="1600" dirty="0">
                <a:solidFill>
                  <a:srgbClr val="FFFFFF"/>
                </a:solidFill>
                <a:latin typeface="Philosopher" panose="02000503000000020004" pitchFamily="2" charset="0"/>
              </a:rPr>
              <a:t> (iris). Nah, </a:t>
            </a:r>
            <a:r>
              <a:rPr lang="en-US" sz="1600" dirty="0" err="1">
                <a:solidFill>
                  <a:srgbClr val="FFFFFF"/>
                </a:solidFill>
                <a:latin typeface="Philosopher" panose="02000503000000020004" pitchFamily="2" charset="0"/>
              </a:rPr>
              <a:t>kornea</a:t>
            </a:r>
            <a:r>
              <a:rPr lang="en-US" sz="1600" dirty="0">
                <a:solidFill>
                  <a:srgbClr val="FFFFFF"/>
                </a:solidFill>
                <a:latin typeface="Philosopher" panose="02000503000000020004" pitchFamily="2" charset="0"/>
              </a:rPr>
              <a:t> ini </a:t>
            </a:r>
            <a:r>
              <a:rPr lang="en-US" sz="1600" dirty="0" err="1">
                <a:solidFill>
                  <a:srgbClr val="FFFFFF"/>
                </a:solidFill>
                <a:latin typeface="Philosopher" panose="02000503000000020004" pitchFamily="2" charset="0"/>
              </a:rPr>
              <a:t>hanya</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menutupi</a:t>
            </a:r>
            <a:r>
              <a:rPr lang="en-US" sz="1600" dirty="0">
                <a:solidFill>
                  <a:srgbClr val="FFFFFF"/>
                </a:solidFill>
                <a:latin typeface="Philosopher" panose="02000503000000020004" pitchFamily="2" charset="0"/>
              </a:rPr>
              <a:t> </a:t>
            </a:r>
            <a:r>
              <a:rPr lang="en-US" sz="1600" dirty="0" err="1">
                <a:solidFill>
                  <a:srgbClr val="FFFFFF"/>
                </a:solidFill>
                <a:latin typeface="Philosopher" panose="02000503000000020004" pitchFamily="2" charset="0"/>
              </a:rPr>
              <a:t>bagian</a:t>
            </a:r>
            <a:r>
              <a:rPr lang="en-US" sz="1600" dirty="0">
                <a:solidFill>
                  <a:srgbClr val="FFFFFF"/>
                </a:solidFill>
                <a:latin typeface="Philosopher" panose="02000503000000020004" pitchFamily="2" charset="0"/>
              </a:rPr>
              <a:t> pupil dan iris </a:t>
            </a:r>
            <a:r>
              <a:rPr lang="en-US" sz="1600" dirty="0" err="1">
                <a:solidFill>
                  <a:srgbClr val="FFFFFF"/>
                </a:solidFill>
                <a:latin typeface="Philosopher" panose="02000503000000020004" pitchFamily="2" charset="0"/>
              </a:rPr>
              <a:t>tersebut</a:t>
            </a:r>
            <a:r>
              <a:rPr lang="en-US" sz="1600" dirty="0">
                <a:solidFill>
                  <a:srgbClr val="FFFFFF"/>
                </a:solidFill>
                <a:latin typeface="Philosopher" panose="02000503000000020004" pitchFamily="2" charset="0"/>
              </a:rPr>
              <a:t>.</a:t>
            </a:r>
            <a:endParaRPr lang="en-US" sz="1600" dirty="0">
              <a:solidFill>
                <a:srgbClr val="FFFFFF"/>
              </a:solidFill>
              <a:latin typeface="Philosopher" panose="02000503000000020004" pitchFamily="2" charset="0"/>
            </a:endParaRPr>
          </a:p>
          <a:p>
            <a:pPr marL="0" lvl="0" indent="0">
              <a:buNone/>
            </a:pPr>
            <a:endParaRPr lang="en-US" sz="1800" dirty="0">
              <a:solidFill>
                <a:srgbClr val="FFFFFF"/>
              </a:solidFill>
            </a:endParaRPr>
          </a:p>
        </p:txBody>
      </p:sp>
      <p:sp>
        <p:nvSpPr>
          <p:cNvPr id="540" name="Google Shape;540;p31"/>
          <p:cNvSpPr/>
          <p:nvPr/>
        </p:nvSpPr>
        <p:spPr>
          <a:xfrm>
            <a:off x="5412325" y="777669"/>
            <a:ext cx="2007300" cy="3583519"/>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000" b="0" i="0" u="none" strike="noStrike" kern="0" cap="none" spc="0" normalizeH="0" baseline="0" noProof="0" dirty="0">
              <a:ln>
                <a:noFill/>
              </a:ln>
              <a:solidFill>
                <a:srgbClr val="FFFFFF"/>
              </a:solidFill>
              <a:effectLst/>
              <a:uLnTx/>
              <a:uFillTx/>
              <a:latin typeface="Roboto Slab Light"/>
              <a:ea typeface="Roboto Slab Light"/>
              <a:cs typeface="Roboto Slab Light"/>
              <a:sym typeface="Roboto Slab Light"/>
            </a:endParaRPr>
          </a:p>
        </p:txBody>
      </p:sp>
      <p:grpSp>
        <p:nvGrpSpPr>
          <p:cNvPr id="542" name="Google Shape;542;p31"/>
          <p:cNvGrpSpPr/>
          <p:nvPr/>
        </p:nvGrpSpPr>
        <p:grpSpPr>
          <a:xfrm>
            <a:off x="5353200" y="373572"/>
            <a:ext cx="2119546" cy="4396359"/>
            <a:chOff x="2547150" y="238125"/>
            <a:chExt cx="2525675" cy="5238750"/>
          </a:xfrm>
        </p:grpSpPr>
        <p:sp>
          <p:nvSpPr>
            <p:cNvPr id="543" name="Google Shape;543;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544" name="Google Shape;544;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545" name="Google Shape;545;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546" name="Google Shape;546;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grpSp>
      <p:sp>
        <p:nvSpPr>
          <p:cNvPr id="9" name="Google Shape;654;p37"/>
          <p:cNvSpPr/>
          <p:nvPr/>
        </p:nvSpPr>
        <p:spPr>
          <a:xfrm>
            <a:off x="2827314" y="292568"/>
            <a:ext cx="658402" cy="64001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3" name="Google Shape;655;p37"/>
          <p:cNvSpPr/>
          <p:nvPr/>
        </p:nvSpPr>
        <p:spPr>
          <a:xfrm>
            <a:off x="1406980" y="4372384"/>
            <a:ext cx="2629905" cy="1350244"/>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E3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 name="Google Shape;655;p37"/>
          <p:cNvSpPr/>
          <p:nvPr/>
        </p:nvSpPr>
        <p:spPr>
          <a:xfrm>
            <a:off x="3900492" y="-149194"/>
            <a:ext cx="1281557" cy="75235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E3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6" name="Google Shape;655;p37"/>
          <p:cNvSpPr/>
          <p:nvPr/>
        </p:nvSpPr>
        <p:spPr>
          <a:xfrm>
            <a:off x="7643898" y="1445280"/>
            <a:ext cx="1872012" cy="1033760"/>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E3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7" name="Google Shape;612;p37"/>
          <p:cNvSpPr/>
          <p:nvPr/>
        </p:nvSpPr>
        <p:spPr>
          <a:xfrm>
            <a:off x="-651390" y="1159365"/>
            <a:ext cx="1631330" cy="1605589"/>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DB5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Judul 2"/>
          <p:cNvSpPr>
            <a:spLocks noGrp="1"/>
          </p:cNvSpPr>
          <p:nvPr>
            <p:ph type="ctrTitle"/>
          </p:nvPr>
        </p:nvSpPr>
        <p:spPr>
          <a:xfrm>
            <a:off x="-246690" y="728640"/>
            <a:ext cx="5993700" cy="1159800"/>
          </a:xfrm>
        </p:spPr>
        <p:txBody>
          <a:bodyPr/>
          <a:p>
            <a:r>
              <a:rPr lang="id-ID" altLang="en-US">
                <a:latin typeface="+mj-lt"/>
                <a:cs typeface="+mj-lt"/>
              </a:rPr>
              <a:t>Bagian Kulit</a:t>
            </a:r>
            <a:endParaRPr lang="id-ID" altLang="en-US">
              <a:latin typeface="+mj-lt"/>
              <a:cs typeface="+mj-lt"/>
            </a:endParaRPr>
          </a:p>
        </p:txBody>
      </p:sp>
      <p:sp>
        <p:nvSpPr>
          <p:cNvPr id="4" name="Subjudul 3"/>
          <p:cNvSpPr>
            <a:spLocks noGrp="1"/>
          </p:cNvSpPr>
          <p:nvPr>
            <p:ph type="subTitle" idx="1"/>
          </p:nvPr>
        </p:nvSpPr>
        <p:spPr>
          <a:xfrm>
            <a:off x="1357320" y="2179017"/>
            <a:ext cx="5993700" cy="784800"/>
          </a:xfrm>
        </p:spPr>
        <p:txBody>
          <a:bodyPr/>
          <a:p>
            <a:pPr algn="l"/>
            <a:r>
              <a:rPr lang="id-ID" altLang="en-US">
                <a:latin typeface="+mj-lt"/>
                <a:cs typeface="+mj-lt"/>
                <a:sym typeface="+mn-ea"/>
              </a:rPr>
              <a:t>a. </a:t>
            </a:r>
            <a:r>
              <a:rPr lang="en-US">
                <a:latin typeface="+mj-lt"/>
                <a:cs typeface="+mj-lt"/>
                <a:sym typeface="+mn-ea"/>
              </a:rPr>
              <a:t>epidermis</a:t>
            </a:r>
            <a:endParaRPr lang="en-US">
              <a:latin typeface="+mj-lt"/>
              <a:cs typeface="+mj-lt"/>
            </a:endParaRPr>
          </a:p>
          <a:p>
            <a:pPr marL="0" indent="0" algn="l">
              <a:buNone/>
            </a:pPr>
            <a:r>
              <a:rPr lang="en-US">
                <a:latin typeface="+mj-lt"/>
                <a:cs typeface="+mj-lt"/>
                <a:sym typeface="+mn-ea"/>
              </a:rPr>
              <a:t>lapisan kulit terluar dan berhubungan langsung dengan dunia luar, memiliki 5 lapisan (stratum korneum, stratum lusidum, stratum granulus, stratum spinosum,dan stratum basalis) </a:t>
            </a:r>
            <a:endParaRPr lang="en-US">
              <a:latin typeface="+mj-lt"/>
              <a:cs typeface="+mj-lt"/>
            </a:endParaRPr>
          </a:p>
          <a:p>
            <a:pPr marL="0" indent="0" algn="l">
              <a:buNone/>
            </a:pPr>
            <a:endParaRPr lang="en-US">
              <a:latin typeface="+mj-lt"/>
              <a:cs typeface="+mj-lt"/>
            </a:endParaRPr>
          </a:p>
          <a:p>
            <a:pPr marL="0" indent="0" algn="l">
              <a:buNone/>
            </a:pPr>
            <a:endParaRPr lang="en-US">
              <a:latin typeface="+mj-lt"/>
              <a:cs typeface="+mj-lt"/>
            </a:endParaRPr>
          </a:p>
          <a:p>
            <a:pPr algn="l"/>
            <a:endParaRPr lang="en-US">
              <a:latin typeface="+mj-lt"/>
              <a:cs typeface="+mj-lt"/>
            </a:endParaRPr>
          </a:p>
          <a:p>
            <a:pPr algn="l"/>
            <a:endParaRPr lang="id-ID" altLang="en-US">
              <a:latin typeface="+mj-lt"/>
              <a:cs typeface="+mj-lt"/>
            </a:endParaRPr>
          </a:p>
        </p:txBody>
      </p:sp>
      <p:sp>
        <p:nvSpPr>
          <p:cNvPr id="2" name="Placeholder Nomor Slide 1"/>
          <p:cNvSpPr>
            <a:spLocks noGrp="1"/>
          </p:cNvSpPr>
          <p:nvPr>
            <p:ph type="sldNum" sz="quarter" idx="4294967295"/>
          </p:nvPr>
        </p:nvSpPr>
        <p:spPr>
          <a:xfrm>
            <a:off x="0" y="4749800"/>
            <a:ext cx="548640" cy="393700"/>
          </a:xfrm>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judul 3"/>
          <p:cNvSpPr>
            <a:spLocks noGrp="1"/>
          </p:cNvSpPr>
          <p:nvPr>
            <p:ph type="subTitle" idx="1"/>
          </p:nvPr>
        </p:nvSpPr>
        <p:spPr>
          <a:xfrm>
            <a:off x="1574490" y="1869772"/>
            <a:ext cx="5993700" cy="784800"/>
          </a:xfrm>
        </p:spPr>
        <p:txBody>
          <a:bodyPr/>
          <a:p>
            <a:pPr marL="0" indent="0" algn="l">
              <a:buNone/>
            </a:pPr>
            <a:r>
              <a:rPr lang="id-ID" altLang="en-US">
                <a:latin typeface="+mj-lt"/>
                <a:cs typeface="+mj-lt"/>
              </a:rPr>
              <a:t>b.</a:t>
            </a:r>
            <a:r>
              <a:rPr lang="en-US">
                <a:latin typeface="+mj-lt"/>
                <a:cs typeface="+mj-lt"/>
                <a:sym typeface="+mn-ea"/>
              </a:rPr>
              <a:t>dermis </a:t>
            </a:r>
            <a:endParaRPr lang="en-US">
              <a:latin typeface="+mj-lt"/>
              <a:cs typeface="+mj-lt"/>
            </a:endParaRPr>
          </a:p>
          <a:p>
            <a:pPr marL="0" indent="0" algn="l">
              <a:buNone/>
            </a:pPr>
            <a:r>
              <a:rPr lang="en-US">
                <a:latin typeface="+mj-lt"/>
                <a:cs typeface="+mj-lt"/>
                <a:sym typeface="+mn-ea"/>
              </a:rPr>
              <a:t>lapisan dibawah epidermis, tebal, mengandung jar.ikat longgar, folikel rambut,kelenjar lemak, kelenjar keringat, sabut saraf, pemb.darah.</a:t>
            </a:r>
            <a:endParaRPr lang="en-US">
              <a:latin typeface="+mj-lt"/>
              <a:cs typeface="+mj-lt"/>
            </a:endParaRPr>
          </a:p>
          <a:p>
            <a:pPr marL="0" indent="0" algn="l">
              <a:buNone/>
            </a:pPr>
            <a:endParaRPr lang="en-US">
              <a:latin typeface="+mj-lt"/>
              <a:cs typeface="+mj-lt"/>
            </a:endParaRPr>
          </a:p>
          <a:p>
            <a:pPr marL="0" indent="0" algn="l">
              <a:buNone/>
            </a:pPr>
            <a:endParaRPr lang="en-US">
              <a:latin typeface="+mj-lt"/>
              <a:cs typeface="+mj-lt"/>
            </a:endParaRPr>
          </a:p>
          <a:p>
            <a:pPr marL="0" indent="0" algn="l">
              <a:buNone/>
            </a:pPr>
            <a:endParaRPr lang="id-ID" altLang="en-US">
              <a:latin typeface="+mj-lt"/>
              <a:cs typeface="+mj-lt"/>
            </a:endParaRPr>
          </a:p>
        </p:txBody>
      </p:sp>
      <p:sp>
        <p:nvSpPr>
          <p:cNvPr id="2" name="Placeholder Nomor Slide 1"/>
          <p:cNvSpPr>
            <a:spLocks noGrp="1"/>
          </p:cNvSpPr>
          <p:nvPr>
            <p:ph type="sldNum" sz="quarter" idx="4294967295"/>
          </p:nvPr>
        </p:nvSpPr>
        <p:spPr>
          <a:xfrm>
            <a:off x="0" y="4749800"/>
            <a:ext cx="548640" cy="393700"/>
          </a:xfrm>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judul 3"/>
          <p:cNvSpPr>
            <a:spLocks noGrp="1"/>
          </p:cNvSpPr>
          <p:nvPr>
            <p:ph type="subTitle" idx="1"/>
          </p:nvPr>
        </p:nvSpPr>
        <p:spPr>
          <a:xfrm>
            <a:off x="1403040" y="1721182"/>
            <a:ext cx="5993700" cy="784800"/>
          </a:xfrm>
        </p:spPr>
        <p:txBody>
          <a:bodyPr/>
          <a:p>
            <a:pPr marL="0" indent="0" algn="l">
              <a:buNone/>
            </a:pPr>
            <a:r>
              <a:rPr lang="id-ID" altLang="en-US">
                <a:latin typeface="+mj-lt"/>
                <a:cs typeface="+mj-lt"/>
                <a:sym typeface="+mn-ea"/>
              </a:rPr>
              <a:t>c. s</a:t>
            </a:r>
            <a:r>
              <a:rPr lang="en-US">
                <a:latin typeface="+mj-lt"/>
                <a:cs typeface="+mj-lt"/>
                <a:sym typeface="+mn-ea"/>
              </a:rPr>
              <a:t>ubkutan (hipodermis) </a:t>
            </a:r>
            <a:endParaRPr lang="en-US">
              <a:latin typeface="+mj-lt"/>
              <a:cs typeface="+mj-lt"/>
            </a:endParaRPr>
          </a:p>
          <a:p>
            <a:pPr marL="0" indent="0" algn="l">
              <a:buNone/>
            </a:pPr>
            <a:endParaRPr lang="en-US">
              <a:latin typeface="+mj-lt"/>
              <a:cs typeface="+mj-lt"/>
            </a:endParaRPr>
          </a:p>
          <a:p>
            <a:pPr marL="0" indent="0" algn="l">
              <a:buNone/>
            </a:pPr>
            <a:r>
              <a:rPr lang="en-US">
                <a:latin typeface="+mj-lt"/>
                <a:cs typeface="+mj-lt"/>
                <a:sym typeface="+mn-ea"/>
              </a:rPr>
              <a:t>jaringan dibawah dermis yang tersusun oleh jar.lemak yang berfungsi memberi perlindungan thdp dingin. </a:t>
            </a:r>
            <a:endParaRPr lang="en-US">
              <a:latin typeface="+mj-lt"/>
              <a:cs typeface="+mj-lt"/>
            </a:endParaRPr>
          </a:p>
          <a:p>
            <a:pPr marL="0" indent="0" algn="l">
              <a:buNone/>
            </a:pPr>
            <a:endParaRPr lang="en-US">
              <a:latin typeface="+mj-lt"/>
              <a:cs typeface="+mj-lt"/>
            </a:endParaRPr>
          </a:p>
          <a:p>
            <a:pPr marL="0" indent="0" algn="l">
              <a:buNone/>
            </a:pPr>
            <a:endParaRPr lang="id-ID" altLang="en-US">
              <a:latin typeface="+mj-lt"/>
              <a:cs typeface="+mj-lt"/>
            </a:endParaRPr>
          </a:p>
        </p:txBody>
      </p:sp>
      <p:sp>
        <p:nvSpPr>
          <p:cNvPr id="2" name="Placeholder Nomor Slide 1"/>
          <p:cNvSpPr>
            <a:spLocks noGrp="1"/>
          </p:cNvSpPr>
          <p:nvPr>
            <p:ph type="sldNum" sz="quarter" idx="4294967295"/>
          </p:nvPr>
        </p:nvSpPr>
        <p:spPr>
          <a:xfrm>
            <a:off x="0" y="4749800"/>
            <a:ext cx="548640" cy="393700"/>
          </a:xfrm>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Judul 2"/>
          <p:cNvSpPr>
            <a:spLocks noGrp="1"/>
          </p:cNvSpPr>
          <p:nvPr>
            <p:ph type="title"/>
          </p:nvPr>
        </p:nvSpPr>
        <p:spPr/>
        <p:txBody>
          <a:bodyPr/>
          <a:p>
            <a:r>
              <a:rPr lang="id-ID" altLang="en-US">
                <a:latin typeface="+mj-lt"/>
                <a:cs typeface="+mj-lt"/>
              </a:rPr>
              <a:t>Penyakit Kulit</a:t>
            </a:r>
            <a:endParaRPr lang="id-ID" altLang="en-US">
              <a:latin typeface="+mj-lt"/>
              <a:cs typeface="+mj-lt"/>
            </a:endParaRPr>
          </a:p>
        </p:txBody>
      </p:sp>
      <p:sp>
        <p:nvSpPr>
          <p:cNvPr id="4" name="Placeholder Teks 3"/>
          <p:cNvSpPr>
            <a:spLocks noGrp="1"/>
          </p:cNvSpPr>
          <p:nvPr>
            <p:ph type="body" idx="1"/>
          </p:nvPr>
        </p:nvSpPr>
        <p:spPr>
          <a:xfrm>
            <a:off x="819370" y="1223007"/>
            <a:ext cx="6129900" cy="3725700"/>
          </a:xfrm>
        </p:spPr>
        <p:txBody>
          <a:bodyPr/>
          <a:p>
            <a:r>
              <a:rPr lang="id-ID" altLang="en-US">
                <a:latin typeface="+mj-lt"/>
                <a:cs typeface="+mj-lt"/>
                <a:sym typeface="+mn-ea"/>
              </a:rPr>
              <a:t>J</a:t>
            </a:r>
            <a:r>
              <a:rPr lang="en-US">
                <a:latin typeface="+mj-lt"/>
                <a:cs typeface="+mj-lt"/>
                <a:sym typeface="+mn-ea"/>
              </a:rPr>
              <a:t>erawat </a:t>
            </a:r>
            <a:endParaRPr lang="en-US">
              <a:latin typeface="+mj-lt"/>
              <a:cs typeface="+mj-lt"/>
            </a:endParaRPr>
          </a:p>
          <a:p>
            <a:pPr marL="0" indent="0">
              <a:buNone/>
            </a:pPr>
            <a:r>
              <a:rPr lang="en-US">
                <a:latin typeface="+mj-lt"/>
                <a:cs typeface="+mj-lt"/>
                <a:sym typeface="+mn-ea"/>
              </a:rPr>
              <a:t>peradangan karena </a:t>
            </a:r>
            <a:endParaRPr lang="en-US">
              <a:latin typeface="+mj-lt"/>
              <a:cs typeface="+mj-lt"/>
              <a:sym typeface="+mn-ea"/>
            </a:endParaRPr>
          </a:p>
          <a:p>
            <a:pPr marL="0" indent="0">
              <a:buNone/>
            </a:pPr>
            <a:r>
              <a:rPr lang="en-US">
                <a:latin typeface="+mj-lt"/>
                <a:cs typeface="+mj-lt"/>
                <a:sym typeface="+mn-ea"/>
              </a:rPr>
              <a:t>penyumbatan pori </a:t>
            </a:r>
            <a:endParaRPr lang="en-US">
              <a:latin typeface="+mj-lt"/>
              <a:cs typeface="+mj-lt"/>
            </a:endParaRPr>
          </a:p>
          <a:p>
            <a:pPr marL="0" indent="0">
              <a:buNone/>
            </a:pPr>
            <a:r>
              <a:rPr lang="en-US">
                <a:latin typeface="+mj-lt"/>
                <a:cs typeface="+mj-lt"/>
                <a:sym typeface="+mn-ea"/>
              </a:rPr>
              <a:t>  </a:t>
            </a:r>
            <a:endParaRPr lang="en-US">
              <a:latin typeface="+mj-lt"/>
              <a:cs typeface="+mj-lt"/>
            </a:endParaRPr>
          </a:p>
          <a:p>
            <a:endParaRPr lang="id-ID" altLang="en-US">
              <a:latin typeface="+mj-lt"/>
              <a:cs typeface="+mj-lt"/>
            </a:endParaRPr>
          </a:p>
        </p:txBody>
      </p:sp>
      <p:sp>
        <p:nvSpPr>
          <p:cNvPr id="2" name="Placeholder Nomor Slide 1"/>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5" name="Content Placeholder 3" descr="jerawat"/>
          <p:cNvPicPr>
            <a:picLocks noChangeAspect="1"/>
          </p:cNvPicPr>
          <p:nvPr/>
        </p:nvPicPr>
        <p:blipFill>
          <a:blip r:embed="rId1"/>
          <a:stretch>
            <a:fillRect/>
          </a:stretch>
        </p:blipFill>
        <p:spPr>
          <a:xfrm>
            <a:off x="3801745" y="1401445"/>
            <a:ext cx="4277995" cy="2810510"/>
          </a:xfrm>
          <a:prstGeom prst="rect">
            <a:avLst/>
          </a:prstGeom>
          <a:noFill/>
          <a:ln w="9525">
            <a:noFill/>
          </a:ln>
        </p:spPr>
      </p:pic>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Placeholder Teks 3"/>
          <p:cNvSpPr>
            <a:spLocks noGrp="1"/>
          </p:cNvSpPr>
          <p:nvPr>
            <p:ph type="body" idx="1"/>
          </p:nvPr>
        </p:nvSpPr>
        <p:spPr>
          <a:xfrm>
            <a:off x="1449887" y="819150"/>
            <a:ext cx="2975400" cy="3725700"/>
          </a:xfrm>
        </p:spPr>
        <p:txBody>
          <a:bodyPr/>
          <a:p>
            <a:pPr marL="0" indent="0">
              <a:buNone/>
            </a:pPr>
            <a:r>
              <a:rPr lang="en-US">
                <a:latin typeface="+mj-lt"/>
                <a:ea typeface="Microsoft JhengHei" panose="020B0604030504040204" charset="-120"/>
                <a:cs typeface="+mj-lt"/>
                <a:sym typeface="+mn-ea"/>
              </a:rPr>
              <a:t>herpes</a:t>
            </a:r>
            <a:endParaRPr lang="en-US">
              <a:latin typeface="+mj-lt"/>
              <a:cs typeface="+mj-lt"/>
            </a:endParaRPr>
          </a:p>
          <a:p>
            <a:pPr marL="0" indent="0">
              <a:buNone/>
            </a:pPr>
            <a:r>
              <a:rPr lang="en-US">
                <a:latin typeface="+mj-lt"/>
                <a:cs typeface="+mj-lt"/>
                <a:sym typeface="+mn-ea"/>
              </a:rPr>
              <a:t>penyakit kulit yang disebabkan oleh virus </a:t>
            </a:r>
            <a:endParaRPr lang="en-US">
              <a:latin typeface="+mj-lt"/>
              <a:cs typeface="+mj-lt"/>
            </a:endParaRPr>
          </a:p>
          <a:p>
            <a:pPr marL="0" indent="0">
              <a:buNone/>
            </a:pPr>
            <a:endParaRPr lang="id-ID" altLang="en-US">
              <a:latin typeface="+mj-lt"/>
              <a:cs typeface="+mj-lt"/>
            </a:endParaRPr>
          </a:p>
        </p:txBody>
      </p:sp>
      <p:sp>
        <p:nvSpPr>
          <p:cNvPr id="5" name="Placeholder Teks 4"/>
          <p:cNvSpPr>
            <a:spLocks noGrp="1"/>
          </p:cNvSpPr>
          <p:nvPr>
            <p:ph type="body" idx="2"/>
          </p:nvPr>
        </p:nvSpPr>
        <p:spPr>
          <a:xfrm>
            <a:off x="4661585" y="844550"/>
            <a:ext cx="2975400" cy="3725700"/>
          </a:xfrm>
        </p:spPr>
        <p:txBody>
          <a:bodyPr/>
          <a:p>
            <a:pPr marL="0" indent="0">
              <a:buNone/>
            </a:pPr>
            <a:r>
              <a:rPr lang="en-US">
                <a:latin typeface="+mj-lt"/>
                <a:cs typeface="+mj-lt"/>
                <a:sym typeface="+mn-ea"/>
              </a:rPr>
              <a:t>kurap </a:t>
            </a:r>
            <a:endParaRPr lang="en-US">
              <a:latin typeface="+mj-lt"/>
              <a:cs typeface="+mj-lt"/>
            </a:endParaRPr>
          </a:p>
          <a:p>
            <a:pPr marL="0" indent="0">
              <a:buNone/>
            </a:pPr>
            <a:r>
              <a:rPr lang="en-US">
                <a:latin typeface="+mj-lt"/>
                <a:cs typeface="+mj-lt"/>
                <a:sym typeface="+mn-ea"/>
              </a:rPr>
              <a:t>penyakit kulit karena jamur</a:t>
            </a:r>
            <a:endParaRPr lang="en-US">
              <a:latin typeface="+mj-lt"/>
              <a:cs typeface="+mj-lt"/>
            </a:endParaRPr>
          </a:p>
          <a:p>
            <a:pPr marL="0" indent="0">
              <a:buNone/>
            </a:pPr>
            <a:endParaRPr lang="en-US">
              <a:latin typeface="+mj-lt"/>
              <a:cs typeface="+mj-lt"/>
            </a:endParaRPr>
          </a:p>
          <a:p>
            <a:endParaRPr lang="id-ID" altLang="en-US">
              <a:latin typeface="+mj-lt"/>
              <a:cs typeface="+mj-lt"/>
            </a:endParaRPr>
          </a:p>
        </p:txBody>
      </p:sp>
      <p:sp>
        <p:nvSpPr>
          <p:cNvPr id="2" name="Placeholder Nomor Slide 1"/>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6" name="Picture 5" descr="herpes"/>
          <p:cNvPicPr>
            <a:picLocks noChangeAspect="1"/>
          </p:cNvPicPr>
          <p:nvPr/>
        </p:nvPicPr>
        <p:blipFill>
          <a:blip r:embed="rId1"/>
          <a:stretch>
            <a:fillRect/>
          </a:stretch>
        </p:blipFill>
        <p:spPr>
          <a:xfrm>
            <a:off x="1056640" y="2068830"/>
            <a:ext cx="2931160" cy="2200275"/>
          </a:xfrm>
          <a:prstGeom prst="rect">
            <a:avLst/>
          </a:prstGeom>
        </p:spPr>
      </p:pic>
      <p:pic>
        <p:nvPicPr>
          <p:cNvPr id="8" name="Picture 7" descr="kurap"/>
          <p:cNvPicPr>
            <a:picLocks noChangeAspect="1"/>
          </p:cNvPicPr>
          <p:nvPr/>
        </p:nvPicPr>
        <p:blipFill>
          <a:blip r:embed="rId2"/>
          <a:stretch>
            <a:fillRect/>
          </a:stretch>
        </p:blipFill>
        <p:spPr>
          <a:xfrm>
            <a:off x="4846320" y="2005330"/>
            <a:ext cx="3458845" cy="2263775"/>
          </a:xfrm>
          <a:prstGeom prst="rect">
            <a:avLst/>
          </a:prstGeom>
        </p:spPr>
      </p:pic>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Judul 2"/>
          <p:cNvSpPr>
            <a:spLocks noGrp="1"/>
          </p:cNvSpPr>
          <p:nvPr>
            <p:ph type="title"/>
          </p:nvPr>
        </p:nvSpPr>
        <p:spPr/>
        <p:txBody>
          <a:bodyPr/>
          <a:p>
            <a:endParaRPr lang="id-ID" altLang="en-US"/>
          </a:p>
        </p:txBody>
      </p:sp>
      <p:sp>
        <p:nvSpPr>
          <p:cNvPr id="4" name="Placeholder Teks 3"/>
          <p:cNvSpPr>
            <a:spLocks noGrp="1"/>
          </p:cNvSpPr>
          <p:nvPr>
            <p:ph type="body" idx="1"/>
          </p:nvPr>
        </p:nvSpPr>
        <p:spPr/>
        <p:txBody>
          <a:bodyPr/>
          <a:p>
            <a:pPr marL="0" indent="0">
              <a:buNone/>
            </a:pPr>
            <a:r>
              <a:rPr lang="en-US">
                <a:latin typeface="Bodoni MT" panose="02070603080606020203" charset="0"/>
                <a:cs typeface="Bodoni MT" panose="02070603080606020203" charset="0"/>
                <a:sym typeface="+mn-ea"/>
              </a:rPr>
              <a:t>panu</a:t>
            </a:r>
            <a:endParaRPr lang="en-US">
              <a:latin typeface="Bodoni MT" panose="02070603080606020203" charset="0"/>
              <a:cs typeface="Bodoni MT" panose="02070603080606020203" charset="0"/>
            </a:endParaRPr>
          </a:p>
          <a:p>
            <a:pPr marL="0" indent="0">
              <a:buNone/>
            </a:pPr>
            <a:r>
              <a:rPr lang="en-US">
                <a:latin typeface="Bodoni MT" panose="02070603080606020203" charset="0"/>
                <a:cs typeface="Bodoni MT" panose="02070603080606020203" charset="0"/>
                <a:sym typeface="+mn-ea"/>
              </a:rPr>
              <a:t>bercak putih atau coklat pada kulit, dan gatal. disebabkan oleh jamur </a:t>
            </a:r>
            <a:endParaRPr lang="en-US">
              <a:latin typeface="Bodoni MT" panose="02070603080606020203" charset="0"/>
              <a:cs typeface="Bodoni MT" panose="02070603080606020203" charset="0"/>
            </a:endParaRPr>
          </a:p>
          <a:p>
            <a:pPr marL="0" indent="0">
              <a:buNone/>
            </a:pPr>
            <a:endParaRPr lang="en-US">
              <a:latin typeface="Bodoni MT" panose="02070603080606020203" charset="0"/>
              <a:cs typeface="Bodoni MT" panose="02070603080606020203" charset="0"/>
            </a:endParaRPr>
          </a:p>
          <a:p>
            <a:endParaRPr lang="id-ID" altLang="en-US"/>
          </a:p>
        </p:txBody>
      </p:sp>
      <p:sp>
        <p:nvSpPr>
          <p:cNvPr id="5" name="Placeholder Teks 4"/>
          <p:cNvSpPr>
            <a:spLocks noGrp="1"/>
          </p:cNvSpPr>
          <p:nvPr>
            <p:ph type="body" idx="2"/>
          </p:nvPr>
        </p:nvSpPr>
        <p:spPr/>
        <p:txBody>
          <a:bodyPr/>
          <a:p>
            <a:pPr marL="101600" indent="0">
              <a:buNone/>
            </a:pPr>
            <a:endParaRPr lang="en-US">
              <a:latin typeface="Lucida Calligraphy" panose="03010101010101010101" charset="0"/>
              <a:cs typeface="Lucida Calligraphy" panose="03010101010101010101" charset="0"/>
              <a:sym typeface="+mn-ea"/>
            </a:endParaRPr>
          </a:p>
          <a:p>
            <a:pPr marL="101600" indent="0">
              <a:buNone/>
            </a:pPr>
            <a:endParaRPr lang="en-US">
              <a:latin typeface="Lucida Calligraphy" panose="03010101010101010101" charset="0"/>
              <a:cs typeface="Lucida Calligraphy" panose="03010101010101010101" charset="0"/>
              <a:sym typeface="+mn-ea"/>
            </a:endParaRPr>
          </a:p>
          <a:p>
            <a:pPr marL="101600" indent="0">
              <a:buNone/>
            </a:pPr>
            <a:endParaRPr lang="en-US">
              <a:latin typeface="Lucida Calligraphy" panose="03010101010101010101" charset="0"/>
              <a:cs typeface="Lucida Calligraphy" panose="03010101010101010101" charset="0"/>
              <a:sym typeface="+mn-ea"/>
            </a:endParaRPr>
          </a:p>
          <a:p>
            <a:pPr marL="101600" indent="0">
              <a:buNone/>
            </a:pPr>
            <a:endParaRPr lang="en-US">
              <a:latin typeface="Lucida Calligraphy" panose="03010101010101010101" charset="0"/>
              <a:cs typeface="Lucida Calligraphy" panose="03010101010101010101" charset="0"/>
              <a:sym typeface="+mn-ea"/>
            </a:endParaRPr>
          </a:p>
          <a:p>
            <a:pPr marL="101600" indent="0">
              <a:buNone/>
            </a:pPr>
            <a:endParaRPr lang="en-US">
              <a:latin typeface="Lucida Calligraphy" panose="03010101010101010101" charset="0"/>
              <a:cs typeface="Lucida Calligraphy" panose="03010101010101010101" charset="0"/>
              <a:sym typeface="+mn-ea"/>
            </a:endParaRPr>
          </a:p>
          <a:p>
            <a:pPr marL="101600" indent="0">
              <a:buNone/>
            </a:pPr>
            <a:endParaRPr lang="en-US">
              <a:latin typeface="Lucida Calligraphy" panose="03010101010101010101" charset="0"/>
              <a:cs typeface="Lucida Calligraphy" panose="03010101010101010101" charset="0"/>
              <a:sym typeface="+mn-ea"/>
            </a:endParaRPr>
          </a:p>
          <a:p>
            <a:pPr marL="101600" indent="0">
              <a:buNone/>
            </a:pPr>
            <a:endParaRPr lang="en-US">
              <a:latin typeface="Lucida Calligraphy" panose="03010101010101010101" charset="0"/>
              <a:cs typeface="Lucida Calligraphy" panose="03010101010101010101" charset="0"/>
              <a:sym typeface="+mn-ea"/>
            </a:endParaRPr>
          </a:p>
          <a:p>
            <a:pPr marL="101600" indent="0">
              <a:buNone/>
            </a:pPr>
            <a:r>
              <a:rPr lang="en-US">
                <a:latin typeface="Lucida Calligraphy" panose="03010101010101010101" charset="0"/>
                <a:cs typeface="Lucida Calligraphy" panose="03010101010101010101" charset="0"/>
                <a:sym typeface="+mn-ea"/>
              </a:rPr>
              <a:t>lepra</a:t>
            </a:r>
            <a:br>
              <a:rPr lang="en-US">
                <a:latin typeface="Lucida Calligraphy" panose="03010101010101010101" charset="0"/>
                <a:cs typeface="Lucida Calligraphy" panose="03010101010101010101" charset="0"/>
                <a:sym typeface="+mn-ea"/>
              </a:rPr>
            </a:br>
            <a:r>
              <a:rPr lang="en-US">
                <a:latin typeface="Bodoni MT" panose="02070603080606020203" charset="0"/>
                <a:cs typeface="Bodoni MT" panose="02070603080606020203" charset="0"/>
                <a:sym typeface="+mn-ea"/>
              </a:rPr>
              <a:t>disebabkan oleh bakteri </a:t>
            </a:r>
            <a:endParaRPr lang="en-US">
              <a:latin typeface="Bodoni MT" panose="02070603080606020203" charset="0"/>
              <a:cs typeface="Bodoni MT" panose="02070603080606020203" charset="0"/>
            </a:endParaRPr>
          </a:p>
          <a:p>
            <a:pPr marL="101600" indent="0">
              <a:buNone/>
            </a:pPr>
            <a:endParaRPr lang="id-ID" altLang="en-US"/>
          </a:p>
        </p:txBody>
      </p:sp>
      <p:sp>
        <p:nvSpPr>
          <p:cNvPr id="2" name="Placeholder Nomor Slide 1"/>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6" name="Picture 5" descr="leprae"/>
          <p:cNvPicPr>
            <a:picLocks noChangeAspect="1"/>
          </p:cNvPicPr>
          <p:nvPr/>
        </p:nvPicPr>
        <p:blipFill>
          <a:blip r:embed="rId1"/>
          <a:stretch>
            <a:fillRect/>
          </a:stretch>
        </p:blipFill>
        <p:spPr>
          <a:xfrm>
            <a:off x="4846320" y="1501775"/>
            <a:ext cx="3154680" cy="2139950"/>
          </a:xfrm>
          <a:prstGeom prst="rect">
            <a:avLst/>
          </a:prstGeom>
        </p:spPr>
      </p:pic>
      <p:pic>
        <p:nvPicPr>
          <p:cNvPr id="7" name="Content Placeholder 4" descr="penyakit panu"/>
          <p:cNvPicPr>
            <a:picLocks noChangeAspect="1"/>
          </p:cNvPicPr>
          <p:nvPr/>
        </p:nvPicPr>
        <p:blipFill>
          <a:blip r:embed="rId2"/>
          <a:stretch>
            <a:fillRect/>
          </a:stretch>
        </p:blipFill>
        <p:spPr>
          <a:xfrm>
            <a:off x="1345565" y="2505710"/>
            <a:ext cx="2952115" cy="2130425"/>
          </a:xfrm>
          <a:prstGeom prst="rect">
            <a:avLst/>
          </a:prstGeom>
          <a:noFill/>
          <a:ln w="9525">
            <a:noFill/>
          </a:ln>
        </p:spPr>
      </p:pic>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Judul 2"/>
          <p:cNvSpPr>
            <a:spLocks noGrp="1"/>
          </p:cNvSpPr>
          <p:nvPr>
            <p:ph type="title"/>
          </p:nvPr>
        </p:nvSpPr>
        <p:spPr>
          <a:xfrm>
            <a:off x="1507075" y="343135"/>
            <a:ext cx="6129900" cy="857400"/>
          </a:xfrm>
        </p:spPr>
        <p:txBody>
          <a:bodyPr/>
          <a:p>
            <a:r>
              <a:rPr lang="en-US">
                <a:latin typeface="+mj-lt"/>
                <a:cs typeface="+mj-lt"/>
                <a:sym typeface="+mn-ea"/>
              </a:rPr>
              <a:t>penanganan/pengobatan penyakit kulit</a:t>
            </a:r>
            <a:br>
              <a:rPr lang="en-US">
                <a:latin typeface="+mj-lt"/>
                <a:cs typeface="+mj-lt"/>
              </a:rPr>
            </a:br>
            <a:endParaRPr lang="id-ID" altLang="en-US">
              <a:latin typeface="+mj-lt"/>
              <a:cs typeface="+mj-lt"/>
            </a:endParaRPr>
          </a:p>
        </p:txBody>
      </p:sp>
      <p:sp>
        <p:nvSpPr>
          <p:cNvPr id="4" name="Placeholder Teks 3"/>
          <p:cNvSpPr>
            <a:spLocks noGrp="1"/>
          </p:cNvSpPr>
          <p:nvPr>
            <p:ph type="body" idx="1"/>
          </p:nvPr>
        </p:nvSpPr>
        <p:spPr>
          <a:xfrm>
            <a:off x="372965" y="1131567"/>
            <a:ext cx="6129900" cy="3725700"/>
          </a:xfrm>
        </p:spPr>
        <p:txBody>
          <a:bodyPr/>
          <a:p>
            <a:pPr>
              <a:buFont typeface="Wingdings" panose="05000000000000000000" charset="0"/>
              <a:buChar char="Ø"/>
            </a:pPr>
            <a:r>
              <a:rPr lang="en-US">
                <a:latin typeface="+mj-lt"/>
                <a:cs typeface="+mj-lt"/>
                <a:sym typeface="+mn-ea"/>
              </a:rPr>
              <a:t>obat luar: dioleskan obat </a:t>
            </a:r>
            <a:endParaRPr lang="en-US">
              <a:latin typeface="+mj-lt"/>
              <a:cs typeface="+mj-lt"/>
              <a:sym typeface="+mn-ea"/>
            </a:endParaRPr>
          </a:p>
          <a:p>
            <a:pPr marL="76200" indent="0">
              <a:buFont typeface="Wingdings" panose="05000000000000000000" charset="0"/>
              <a:buNone/>
            </a:pPr>
            <a:r>
              <a:rPr lang="en-US">
                <a:latin typeface="+mj-lt"/>
                <a:cs typeface="+mj-lt"/>
                <a:sym typeface="+mn-ea"/>
              </a:rPr>
              <a:t>     luar pada daerah yang</a:t>
            </a:r>
            <a:endParaRPr lang="en-US">
              <a:latin typeface="+mj-lt"/>
              <a:cs typeface="+mj-lt"/>
              <a:sym typeface="+mn-ea"/>
            </a:endParaRPr>
          </a:p>
          <a:p>
            <a:pPr marL="76200" indent="0">
              <a:buFont typeface="Wingdings" panose="05000000000000000000" charset="0"/>
              <a:buNone/>
            </a:pPr>
            <a:r>
              <a:rPr lang="en-US">
                <a:latin typeface="+mj-lt"/>
                <a:cs typeface="+mj-lt"/>
                <a:sym typeface="+mn-ea"/>
              </a:rPr>
              <a:t>     memiliki keluhan. contoh salep</a:t>
            </a:r>
            <a:endParaRPr lang="en-US">
              <a:latin typeface="+mj-lt"/>
              <a:cs typeface="+mj-lt"/>
            </a:endParaRPr>
          </a:p>
          <a:p>
            <a:pPr>
              <a:buFont typeface="Wingdings" panose="05000000000000000000" charset="0"/>
              <a:buChar char="Ø"/>
            </a:pPr>
            <a:r>
              <a:rPr lang="en-US">
                <a:latin typeface="+mj-lt"/>
                <a:cs typeface="+mj-lt"/>
                <a:sym typeface="+mn-ea"/>
              </a:rPr>
              <a:t>obat dalam: meminum </a:t>
            </a:r>
            <a:endParaRPr lang="en-US">
              <a:latin typeface="+mj-lt"/>
              <a:cs typeface="+mj-lt"/>
              <a:sym typeface="+mn-ea"/>
            </a:endParaRPr>
          </a:p>
          <a:p>
            <a:pPr marL="76200" indent="0">
              <a:buFont typeface="Wingdings" panose="05000000000000000000" charset="0"/>
              <a:buNone/>
            </a:pPr>
            <a:r>
              <a:rPr lang="en-US">
                <a:latin typeface="+mj-lt"/>
                <a:cs typeface="+mj-lt"/>
                <a:sym typeface="+mn-ea"/>
              </a:rPr>
              <a:t>     obat. contoh tablet </a:t>
            </a:r>
            <a:endParaRPr lang="en-US">
              <a:latin typeface="+mj-lt"/>
              <a:cs typeface="+mj-lt"/>
            </a:endParaRPr>
          </a:p>
          <a:p>
            <a:pPr>
              <a:buFont typeface="Wingdings" panose="05000000000000000000" charset="0"/>
              <a:buChar char="Ø"/>
            </a:pPr>
            <a:r>
              <a:rPr lang="en-US">
                <a:latin typeface="+mj-lt"/>
                <a:cs typeface="+mj-lt"/>
                <a:sym typeface="+mn-ea"/>
              </a:rPr>
              <a:t>contoh obat: ketokonazol, terbinafine, nizoral cream </a:t>
            </a:r>
            <a:endParaRPr lang="en-US">
              <a:latin typeface="+mj-lt"/>
              <a:cs typeface="+mj-lt"/>
            </a:endParaRPr>
          </a:p>
          <a:p>
            <a:endParaRPr lang="en-US">
              <a:latin typeface="+mj-lt"/>
              <a:cs typeface="+mj-lt"/>
            </a:endParaRPr>
          </a:p>
          <a:p>
            <a:endParaRPr lang="id-ID" altLang="en-US">
              <a:latin typeface="+mj-lt"/>
              <a:cs typeface="+mj-lt"/>
            </a:endParaRPr>
          </a:p>
        </p:txBody>
      </p:sp>
      <p:sp>
        <p:nvSpPr>
          <p:cNvPr id="2" name="Placeholder Nomor Slide 1"/>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5" name="Content Placeholder 4" descr="untitled"/>
          <p:cNvPicPr>
            <a:picLocks noChangeAspect="1"/>
          </p:cNvPicPr>
          <p:nvPr/>
        </p:nvPicPr>
        <p:blipFill>
          <a:blip r:embed="rId1"/>
          <a:stretch>
            <a:fillRect/>
          </a:stretch>
        </p:blipFill>
        <p:spPr>
          <a:xfrm>
            <a:off x="4846320" y="948690"/>
            <a:ext cx="2966720" cy="1648460"/>
          </a:xfrm>
          <a:prstGeom prst="rect">
            <a:avLst/>
          </a:prstGeom>
          <a:noFill/>
          <a:ln w="9525">
            <a:noFill/>
          </a:ln>
        </p:spPr>
      </p:pic>
      <p:pic>
        <p:nvPicPr>
          <p:cNvPr id="6" name="Picture 5" descr="untitled"/>
          <p:cNvPicPr>
            <a:picLocks noChangeAspect="1"/>
          </p:cNvPicPr>
          <p:nvPr/>
        </p:nvPicPr>
        <p:blipFill>
          <a:blip r:embed="rId2"/>
          <a:stretch>
            <a:fillRect/>
          </a:stretch>
        </p:blipFill>
        <p:spPr>
          <a:xfrm>
            <a:off x="6096635" y="2853055"/>
            <a:ext cx="2807970" cy="2004060"/>
          </a:xfrm>
          <a:prstGeom prst="rect">
            <a:avLst/>
          </a:prstGeom>
        </p:spPr>
      </p:pic>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Judul 2"/>
          <p:cNvSpPr>
            <a:spLocks noGrp="1"/>
          </p:cNvSpPr>
          <p:nvPr>
            <p:ph type="title"/>
          </p:nvPr>
        </p:nvSpPr>
        <p:spPr>
          <a:xfrm>
            <a:off x="1507710" y="343135"/>
            <a:ext cx="6129900" cy="857400"/>
          </a:xfrm>
        </p:spPr>
        <p:txBody>
          <a:bodyPr/>
          <a:p>
            <a:r>
              <a:rPr lang="en-US">
                <a:latin typeface="+mj-lt"/>
                <a:cs typeface="+mj-lt"/>
                <a:sym typeface="+mn-ea"/>
              </a:rPr>
              <a:t>merawat dan menjaga kesehatan kulit </a:t>
            </a:r>
            <a:br>
              <a:rPr lang="en-US">
                <a:latin typeface="+mj-lt"/>
                <a:cs typeface="+mj-lt"/>
              </a:rPr>
            </a:br>
            <a:endParaRPr lang="id-ID" altLang="en-US">
              <a:latin typeface="+mj-lt"/>
              <a:cs typeface="+mj-lt"/>
            </a:endParaRPr>
          </a:p>
        </p:txBody>
      </p:sp>
      <p:sp>
        <p:nvSpPr>
          <p:cNvPr id="4" name="Placeholder Teks 3"/>
          <p:cNvSpPr>
            <a:spLocks noGrp="1"/>
          </p:cNvSpPr>
          <p:nvPr>
            <p:ph type="body" idx="1"/>
          </p:nvPr>
        </p:nvSpPr>
        <p:spPr/>
        <p:txBody>
          <a:bodyPr/>
          <a:p>
            <a:r>
              <a:rPr lang="en-US">
                <a:latin typeface="+mj-lt"/>
                <a:cs typeface="+mj-lt"/>
                <a:sym typeface="+mn-ea"/>
              </a:rPr>
              <a:t>konsumsi makanan sehat sprti sayuran dan buah-buahan </a:t>
            </a:r>
            <a:endParaRPr lang="en-US">
              <a:latin typeface="+mj-lt"/>
              <a:cs typeface="+mj-lt"/>
            </a:endParaRPr>
          </a:p>
          <a:p>
            <a:r>
              <a:rPr lang="en-US">
                <a:latin typeface="+mj-lt"/>
                <a:cs typeface="+mj-lt"/>
                <a:sym typeface="+mn-ea"/>
              </a:rPr>
              <a:t>tidur cukup</a:t>
            </a:r>
            <a:endParaRPr lang="en-US">
              <a:latin typeface="+mj-lt"/>
              <a:cs typeface="+mj-lt"/>
            </a:endParaRPr>
          </a:p>
          <a:p>
            <a:r>
              <a:rPr lang="en-US">
                <a:latin typeface="+mj-lt"/>
                <a:cs typeface="+mj-lt"/>
                <a:sym typeface="+mn-ea"/>
              </a:rPr>
              <a:t>membersihkan wajah setelah menggunakan make-up atau setelah keluar rumah </a:t>
            </a:r>
            <a:endParaRPr lang="en-US">
              <a:latin typeface="+mj-lt"/>
              <a:cs typeface="+mj-lt"/>
            </a:endParaRPr>
          </a:p>
          <a:p>
            <a:pPr marL="0" indent="0">
              <a:buNone/>
            </a:pPr>
            <a:endParaRPr lang="en-US">
              <a:latin typeface="+mj-lt"/>
              <a:cs typeface="+mj-lt"/>
            </a:endParaRPr>
          </a:p>
          <a:p>
            <a:endParaRPr lang="id-ID" altLang="en-US">
              <a:latin typeface="+mj-lt"/>
              <a:cs typeface="+mj-lt"/>
            </a:endParaRPr>
          </a:p>
        </p:txBody>
      </p:sp>
      <p:sp>
        <p:nvSpPr>
          <p:cNvPr id="5" name="Placeholder Teks 4"/>
          <p:cNvSpPr>
            <a:spLocks noGrp="1"/>
          </p:cNvSpPr>
          <p:nvPr>
            <p:ph type="body" idx="2"/>
          </p:nvPr>
        </p:nvSpPr>
        <p:spPr/>
        <p:txBody>
          <a:bodyPr/>
          <a:p>
            <a:endParaRPr lang="id-ID" altLang="en-US"/>
          </a:p>
        </p:txBody>
      </p:sp>
      <p:sp>
        <p:nvSpPr>
          <p:cNvPr id="2" name="Placeholder Nomor Slide 1"/>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6" name="Content Placeholder 4" descr="thZBBXSTSS"/>
          <p:cNvPicPr>
            <a:picLocks noChangeAspect="1"/>
          </p:cNvPicPr>
          <p:nvPr/>
        </p:nvPicPr>
        <p:blipFill>
          <a:blip r:embed="rId1"/>
          <a:stretch>
            <a:fillRect/>
          </a:stretch>
        </p:blipFill>
        <p:spPr>
          <a:xfrm>
            <a:off x="4846320" y="1273810"/>
            <a:ext cx="3721100" cy="2755900"/>
          </a:xfrm>
          <a:prstGeom prst="rect">
            <a:avLst/>
          </a:prstGeom>
          <a:noFill/>
          <a:ln w="9525">
            <a:noFill/>
          </a:ln>
        </p:spPr>
      </p:pic>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Judul 2"/>
          <p:cNvSpPr>
            <a:spLocks noGrp="1"/>
          </p:cNvSpPr>
          <p:nvPr>
            <p:ph type="title"/>
          </p:nvPr>
        </p:nvSpPr>
        <p:spPr/>
        <p:txBody>
          <a:bodyPr/>
          <a:p>
            <a:r>
              <a:rPr lang="en-US">
                <a:latin typeface="+mj-lt"/>
                <a:cs typeface="+mj-lt"/>
                <a:sym typeface="+mn-ea"/>
              </a:rPr>
              <a:t>merawat dan menjaga kulit </a:t>
            </a:r>
            <a:br>
              <a:rPr lang="en-US">
                <a:latin typeface="+mj-lt"/>
                <a:cs typeface="+mj-lt"/>
              </a:rPr>
            </a:br>
            <a:endParaRPr lang="id-ID" altLang="en-US">
              <a:latin typeface="+mj-lt"/>
              <a:cs typeface="+mj-lt"/>
            </a:endParaRPr>
          </a:p>
        </p:txBody>
      </p:sp>
      <p:sp>
        <p:nvSpPr>
          <p:cNvPr id="4" name="Placeholder Teks 3"/>
          <p:cNvSpPr>
            <a:spLocks noGrp="1"/>
          </p:cNvSpPr>
          <p:nvPr>
            <p:ph type="body" idx="1"/>
          </p:nvPr>
        </p:nvSpPr>
        <p:spPr/>
        <p:txBody>
          <a:bodyPr/>
          <a:p>
            <a:endParaRPr lang="id-ID" altLang="en-US"/>
          </a:p>
        </p:txBody>
      </p:sp>
      <p:sp>
        <p:nvSpPr>
          <p:cNvPr id="5" name="Placeholder Teks 4"/>
          <p:cNvSpPr>
            <a:spLocks noGrp="1"/>
          </p:cNvSpPr>
          <p:nvPr>
            <p:ph type="body" idx="2"/>
          </p:nvPr>
        </p:nvSpPr>
        <p:spPr>
          <a:xfrm>
            <a:off x="4661585" y="1600835"/>
            <a:ext cx="2975400" cy="3725700"/>
          </a:xfrm>
        </p:spPr>
        <p:txBody>
          <a:bodyPr/>
          <a:p>
            <a:r>
              <a:rPr lang="en-US">
                <a:latin typeface="+mj-lt"/>
                <a:cs typeface="+mj-lt"/>
                <a:sym typeface="+mn-ea"/>
              </a:rPr>
              <a:t>melindungi kulit dari sinar matahari</a:t>
            </a:r>
            <a:endParaRPr lang="en-US">
              <a:latin typeface="+mj-lt"/>
              <a:cs typeface="+mj-lt"/>
            </a:endParaRPr>
          </a:p>
          <a:p>
            <a:r>
              <a:rPr lang="en-US">
                <a:latin typeface="+mj-lt"/>
                <a:cs typeface="+mj-lt"/>
                <a:sym typeface="+mn-ea"/>
              </a:rPr>
              <a:t>menggunakan sunblok </a:t>
            </a:r>
            <a:endParaRPr lang="en-US">
              <a:latin typeface="+mj-lt"/>
              <a:cs typeface="+mj-lt"/>
            </a:endParaRPr>
          </a:p>
          <a:p>
            <a:r>
              <a:rPr lang="en-US">
                <a:latin typeface="+mj-lt"/>
                <a:cs typeface="+mj-lt"/>
                <a:sym typeface="+mn-ea"/>
              </a:rPr>
              <a:t>rajin membersihkan tubuh dan mandi </a:t>
            </a:r>
            <a:endParaRPr lang="en-US">
              <a:latin typeface="+mj-lt"/>
              <a:cs typeface="+mj-lt"/>
            </a:endParaRPr>
          </a:p>
          <a:p>
            <a:endParaRPr lang="en-US">
              <a:latin typeface="+mj-lt"/>
              <a:cs typeface="+mj-lt"/>
            </a:endParaRPr>
          </a:p>
          <a:p>
            <a:endParaRPr lang="en-US">
              <a:latin typeface="+mj-lt"/>
              <a:cs typeface="+mj-lt"/>
            </a:endParaRPr>
          </a:p>
          <a:p>
            <a:endParaRPr lang="id-ID" altLang="en-US">
              <a:latin typeface="+mj-lt"/>
              <a:cs typeface="+mj-lt"/>
            </a:endParaRPr>
          </a:p>
        </p:txBody>
      </p:sp>
      <p:sp>
        <p:nvSpPr>
          <p:cNvPr id="2" name="Placeholder Nomor Slide 1"/>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6" name="Content Placeholder 4" descr="untitled."/>
          <p:cNvPicPr>
            <a:picLocks noChangeAspect="1"/>
          </p:cNvPicPr>
          <p:nvPr/>
        </p:nvPicPr>
        <p:blipFill>
          <a:blip r:embed="rId1"/>
          <a:stretch>
            <a:fillRect/>
          </a:stretch>
        </p:blipFill>
        <p:spPr>
          <a:xfrm>
            <a:off x="1106170" y="1720850"/>
            <a:ext cx="3555365" cy="2171700"/>
          </a:xfrm>
          <a:prstGeom prst="rect">
            <a:avLst/>
          </a:prstGeom>
          <a:noFill/>
          <a:ln w="9525">
            <a:noFill/>
          </a:ln>
        </p:spPr>
      </p:pic>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id-ID" altLang="en-US" sz="4400">
                <a:latin typeface="+mj-ea"/>
                <a:cs typeface="+mj-ea"/>
              </a:rPr>
              <a:t>T</a:t>
            </a:r>
            <a:r>
              <a:rPr lang="en-US" sz="4400">
                <a:latin typeface="+mj-ea"/>
                <a:cs typeface="+mj-ea"/>
              </a:rPr>
              <a:t>hankyou!</a:t>
            </a:r>
            <a:endParaRPr lang="en-US" sz="4400">
              <a:latin typeface="+mj-ea"/>
              <a:cs typeface="+mj-ea"/>
            </a:endParaRPr>
          </a:p>
        </p:txBody>
      </p:sp>
      <p:sp>
        <p:nvSpPr>
          <p:cNvPr id="3" name="Subtitle 2"/>
          <p:cNvSpPr>
            <a:spLocks noGrp="1"/>
          </p:cNvSpPr>
          <p:nvPr>
            <p:ph type="subTitle" idx="1"/>
          </p:nvPr>
        </p:nvSpPr>
        <p:spPr/>
        <p:txBody>
          <a:bodyPr/>
          <a:p>
            <a:endParaRPr lang="en-US">
              <a:latin typeface="+mj-lt"/>
              <a:cs typeface="+mj-lt"/>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6594"/>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1300" b="0" i="0" u="none" strike="noStrike" kern="0" cap="none" spc="0" normalizeH="0" baseline="0" noProof="0" smtClean="0">
                <a:ln>
                  <a:noFill/>
                </a:ln>
                <a:solidFill>
                  <a:srgbClr val="FFFFFF"/>
                </a:solidFill>
                <a:effectLst/>
                <a:uLnTx/>
                <a:uFillTx/>
                <a:latin typeface="Roboto Slab Light"/>
                <a:sym typeface="Roboto Slab Light"/>
              </a:rPr>
            </a:fld>
            <a:endParaRPr kumimoji="0" lang="en-GB" sz="1300" b="0" i="0" u="none" strike="noStrike" kern="0" cap="none" spc="0" normalizeH="0" baseline="0" noProof="0">
              <a:ln>
                <a:noFill/>
              </a:ln>
              <a:solidFill>
                <a:srgbClr val="FFFFFF"/>
              </a:solidFill>
              <a:effectLst/>
              <a:uLnTx/>
              <a:uFillTx/>
              <a:latin typeface="Roboto Slab Light"/>
              <a:sym typeface="Roboto Slab Light"/>
            </a:endParaRPr>
          </a:p>
        </p:txBody>
      </p:sp>
      <p:sp>
        <p:nvSpPr>
          <p:cNvPr id="3" name="Google Shape;540;p31"/>
          <p:cNvSpPr/>
          <p:nvPr/>
        </p:nvSpPr>
        <p:spPr>
          <a:xfrm>
            <a:off x="5396344" y="763248"/>
            <a:ext cx="2076401" cy="3641930"/>
          </a:xfrm>
          <a:prstGeom prst="rect">
            <a:avLst/>
          </a:prstGeom>
          <a:blipFill dpi="0" rotWithShape="1">
            <a:blip r:embed="rId1">
              <a:extLst>
                <a:ext uri="{28A0092B-C50C-407E-A947-70E740481C1C}">
                  <a14:useLocalDpi xmlns:a14="http://schemas.microsoft.com/office/drawing/2010/main" val="0"/>
                </a:ext>
              </a:extLst>
            </a:blip>
            <a:srcRect/>
            <a:stretch>
              <a:fillRect l="-38598" r="-39038" b="-8282"/>
            </a:stretch>
          </a:blip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000" b="0" i="0" u="none" strike="noStrike" kern="0" cap="none" spc="0" normalizeH="0" baseline="0" noProof="0" dirty="0">
              <a:ln>
                <a:noFill/>
              </a:ln>
              <a:solidFill>
                <a:srgbClr val="FFFFFF"/>
              </a:solidFill>
              <a:effectLst/>
              <a:uLnTx/>
              <a:uFillTx/>
              <a:latin typeface="Roboto Slab Light"/>
              <a:ea typeface="Roboto Slab Light"/>
              <a:cs typeface="Roboto Slab Light"/>
              <a:sym typeface="Roboto Slab Light"/>
            </a:endParaRPr>
          </a:p>
        </p:txBody>
      </p:sp>
      <p:grpSp>
        <p:nvGrpSpPr>
          <p:cNvPr id="4" name="Google Shape;542;p31"/>
          <p:cNvGrpSpPr/>
          <p:nvPr/>
        </p:nvGrpSpPr>
        <p:grpSpPr>
          <a:xfrm>
            <a:off x="5353200" y="373572"/>
            <a:ext cx="2119546" cy="4396359"/>
            <a:chOff x="2547150" y="238125"/>
            <a:chExt cx="2525675" cy="5238750"/>
          </a:xfrm>
        </p:grpSpPr>
        <p:sp>
          <p:nvSpPr>
            <p:cNvPr id="5" name="Google Shape;543;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6" name="Google Shape;544;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 name="Google Shape;545;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8" name="Google Shape;546;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grpSp>
      <p:sp>
        <p:nvSpPr>
          <p:cNvPr id="9" name="Google Shape;539;p31"/>
          <p:cNvSpPr txBox="1"/>
          <p:nvPr/>
        </p:nvSpPr>
        <p:spPr>
          <a:xfrm>
            <a:off x="1084299" y="444300"/>
            <a:ext cx="3993391" cy="425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8FF1ED"/>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1pPr>
            <a:lvl2pPr marL="914400" marR="0" lvl="1" indent="-381000" algn="l" rtl="0">
              <a:lnSpc>
                <a:spcPct val="100000"/>
              </a:lnSpc>
              <a:spcBef>
                <a:spcPts val="0"/>
              </a:spcBef>
              <a:spcAft>
                <a:spcPts val="0"/>
              </a:spcAft>
              <a:buClr>
                <a:srgbClr val="FE65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2pPr>
            <a:lvl3pPr marL="1371600" marR="0" lvl="2" indent="-381000" algn="l" rtl="0">
              <a:lnSpc>
                <a:spcPct val="100000"/>
              </a:lnSpc>
              <a:spcBef>
                <a:spcPts val="0"/>
              </a:spcBef>
              <a:spcAft>
                <a:spcPts val="0"/>
              </a:spcAft>
              <a:buClr>
                <a:srgbClr val="FEB7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3pPr>
            <a:lvl4pPr marL="1828800" marR="0" lvl="3" indent="-381000" algn="l" rtl="0">
              <a:lnSpc>
                <a:spcPct val="100000"/>
              </a:lnSpc>
              <a:spcBef>
                <a:spcPts val="0"/>
              </a:spcBef>
              <a:spcAft>
                <a:spcPts val="0"/>
              </a:spcAft>
              <a:buClr>
                <a:srgbClr val="FFDB5C"/>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4pPr>
            <a:lvl5pPr marL="2286000" marR="0" lvl="4" indent="-381000" algn="l" rtl="0">
              <a:lnSpc>
                <a:spcPct val="100000"/>
              </a:lnSpc>
              <a:spcBef>
                <a:spcPts val="0"/>
              </a:spcBef>
              <a:spcAft>
                <a:spcPts val="0"/>
              </a:spcAft>
              <a:buClr>
                <a:srgbClr val="7B77C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5pPr>
            <a:lvl6pPr marL="2743200" marR="0" lvl="5" indent="-381000" algn="l" rtl="0">
              <a:lnSpc>
                <a:spcPct val="100000"/>
              </a:lnSpc>
              <a:spcBef>
                <a:spcPts val="0"/>
              </a:spcBef>
              <a:spcAft>
                <a:spcPts val="0"/>
              </a:spcAft>
              <a:buClr>
                <a:srgbClr val="4CC3F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6pPr>
            <a:lvl7pPr marL="3200400" marR="0" lvl="6"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7pPr>
            <a:lvl8pPr marL="3657600" marR="0" lvl="7"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8pPr>
            <a:lvl9pPr marL="4114800" marR="0" lvl="8"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9pPr>
          </a:lstStyle>
          <a:p>
            <a:pPr marL="0" lvl="0" indent="0">
              <a:buNone/>
              <a:defRPr/>
            </a:pPr>
            <a:r>
              <a:rPr lang="en-US" sz="4400" dirty="0">
                <a:ln w="0"/>
                <a:solidFill>
                  <a:srgbClr val="000099"/>
                </a:solidFill>
                <a:effectLst>
                  <a:outerShdw blurRad="38100" dist="19050" dir="2700000" algn="tl" rotWithShape="0">
                    <a:schemeClr val="dk1">
                      <a:alpha val="40000"/>
                    </a:schemeClr>
                  </a:outerShdw>
                </a:effectLst>
                <a:latin typeface="Philosopher" panose="02000503000000020004" pitchFamily="2" charset="0"/>
                <a:ea typeface="Pacifico"/>
                <a:cs typeface="Pacifico"/>
                <a:sym typeface="Pacifico"/>
              </a:rPr>
              <a:t>2</a:t>
            </a:r>
            <a:r>
              <a:rPr lang="en-US" sz="4400" dirty="0" smtClean="0">
                <a:ln w="0"/>
                <a:solidFill>
                  <a:srgbClr val="000099"/>
                </a:solidFill>
                <a:effectLst>
                  <a:outerShdw blurRad="38100" dist="19050" dir="2700000" algn="tl" rotWithShape="0">
                    <a:schemeClr val="dk1">
                      <a:alpha val="40000"/>
                    </a:schemeClr>
                  </a:outerShdw>
                </a:effectLst>
                <a:latin typeface="Philosopher" panose="02000503000000020004" pitchFamily="2" charset="0"/>
                <a:ea typeface="Pacifico"/>
                <a:cs typeface="Pacifico"/>
                <a:sym typeface="Pacifico"/>
              </a:rPr>
              <a:t>. </a:t>
            </a:r>
            <a:r>
              <a:rPr kumimoji="0" lang="en-US" sz="3200" i="0" u="none" strike="noStrike" kern="0" normalizeH="0" baseline="0" noProof="0" dirty="0" smtClean="0">
                <a:ln w="0"/>
                <a:solidFill>
                  <a:srgbClr val="000099"/>
                </a:solidFill>
                <a:effectLst>
                  <a:outerShdw blurRad="38100" dist="19050" dir="2700000" algn="tl" rotWithShape="0">
                    <a:schemeClr val="dk1">
                      <a:alpha val="40000"/>
                    </a:schemeClr>
                  </a:outerShdw>
                </a:effectLst>
                <a:uLnTx/>
                <a:uFillTx/>
                <a:latin typeface="BENITO" panose="02000500000000000000" pitchFamily="2" charset="0"/>
                <a:ea typeface="Pacifico"/>
                <a:cs typeface="Pacifico"/>
                <a:sym typeface="Pacifico"/>
              </a:rPr>
              <a:t>Pupil</a:t>
            </a:r>
            <a:endParaRPr kumimoji="0" lang="en-US" sz="2400" b="1" i="0" u="none" strike="noStrike" kern="0" normalizeH="0" baseline="0" noProof="0" dirty="0" smtClean="0">
              <a:ln w="9525">
                <a:solidFill>
                  <a:schemeClr val="bg1"/>
                </a:solidFill>
                <a:prstDash val="solid"/>
              </a:ln>
              <a:solidFill>
                <a:srgbClr val="000099"/>
              </a:solidFill>
              <a:effectLst>
                <a:outerShdw blurRad="12700" dist="38100" dir="2700000" algn="tl" rotWithShape="0">
                  <a:schemeClr val="accent5">
                    <a:lumMod val="60000"/>
                    <a:lumOff val="40000"/>
                  </a:schemeClr>
                </a:outerShdw>
              </a:effectLst>
              <a:uLnTx/>
              <a:uFillTx/>
              <a:latin typeface="BENITO" panose="02000500000000000000" pitchFamily="2" charset="0"/>
              <a:ea typeface="Pacifico"/>
              <a:cs typeface="Pacifico"/>
              <a:sym typeface="Pacifico"/>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Pupil, yang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merupakan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bagian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lingkaran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hitam</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di bola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kita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sebenarnya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adalah</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tempat</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lewatnya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cahaya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ke</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dalam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Pupil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berfungsi</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untuk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mengatur</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banyak-sedikitnya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cahaya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yang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masuk</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Misalnya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ketika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kita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terpapar</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banyak</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cahaya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maka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secara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otomatis</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pupil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akan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mengecil</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sehingga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cahaya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yang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masuk</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ke</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dalam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tidak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terlalu</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banyak</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Begitu</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pula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sebaliknya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a:t>
            </a:r>
            <a:endPar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endParaRPr kumimoji="0" lang="en-US" sz="1800" b="0" i="0" u="none" strike="noStrike" kern="0" cap="none" spc="0" normalizeH="0" baseline="0" noProof="0" dirty="0">
              <a:ln>
                <a:noFill/>
              </a:ln>
              <a:solidFill>
                <a:srgbClr val="FFFFFF"/>
              </a:solidFill>
              <a:effectLst/>
              <a:uLnTx/>
              <a:uFillTx/>
              <a:latin typeface="Roboto Slab Light"/>
              <a:sym typeface="Roboto Slab Light"/>
            </a:endParaRPr>
          </a:p>
        </p:txBody>
      </p:sp>
      <p:sp>
        <p:nvSpPr>
          <p:cNvPr id="11" name="Google Shape;595;p37"/>
          <p:cNvSpPr/>
          <p:nvPr/>
        </p:nvSpPr>
        <p:spPr>
          <a:xfrm>
            <a:off x="-364870" y="1510124"/>
            <a:ext cx="1173659" cy="897796"/>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 name="Google Shape;595;p37"/>
          <p:cNvSpPr/>
          <p:nvPr/>
        </p:nvSpPr>
        <p:spPr>
          <a:xfrm>
            <a:off x="1632045" y="-662166"/>
            <a:ext cx="1675510" cy="1324332"/>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3" name="Google Shape;595;p37"/>
          <p:cNvSpPr/>
          <p:nvPr/>
        </p:nvSpPr>
        <p:spPr>
          <a:xfrm>
            <a:off x="7851820" y="1656080"/>
            <a:ext cx="2582499" cy="2112703"/>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 name="Google Shape;595;p37"/>
          <p:cNvSpPr/>
          <p:nvPr/>
        </p:nvSpPr>
        <p:spPr>
          <a:xfrm>
            <a:off x="3035981" y="4536918"/>
            <a:ext cx="2045876" cy="1517865"/>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5" name="Google Shape;641;p37"/>
          <p:cNvSpPr/>
          <p:nvPr/>
        </p:nvSpPr>
        <p:spPr>
          <a:xfrm>
            <a:off x="2469800" y="741847"/>
            <a:ext cx="783881" cy="598110"/>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DACAF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FF66"/>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1300" b="0" i="0" u="none" strike="noStrike" kern="0" cap="none" spc="0" normalizeH="0" baseline="0" noProof="0" smtClean="0">
                <a:ln>
                  <a:noFill/>
                </a:ln>
                <a:solidFill>
                  <a:srgbClr val="FFFFFF"/>
                </a:solidFill>
                <a:effectLst/>
                <a:uLnTx/>
                <a:uFillTx/>
                <a:latin typeface="Roboto Slab Light"/>
                <a:sym typeface="Roboto Slab Light"/>
              </a:rPr>
            </a:fld>
            <a:endParaRPr kumimoji="0" lang="en-GB" sz="1300" b="0" i="0" u="none" strike="noStrike" kern="0" cap="none" spc="0" normalizeH="0" baseline="0" noProof="0">
              <a:ln>
                <a:noFill/>
              </a:ln>
              <a:solidFill>
                <a:srgbClr val="FFFFFF"/>
              </a:solidFill>
              <a:effectLst/>
              <a:uLnTx/>
              <a:uFillTx/>
              <a:latin typeface="Roboto Slab Light"/>
              <a:sym typeface="Roboto Slab Light"/>
            </a:endParaRPr>
          </a:p>
        </p:txBody>
      </p:sp>
      <p:sp>
        <p:nvSpPr>
          <p:cNvPr id="3" name="Google Shape;539;p31"/>
          <p:cNvSpPr txBox="1"/>
          <p:nvPr/>
        </p:nvSpPr>
        <p:spPr>
          <a:xfrm>
            <a:off x="962379" y="1290320"/>
            <a:ext cx="3993391" cy="24335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8FF1ED"/>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1pPr>
            <a:lvl2pPr marL="914400" marR="0" lvl="1" indent="-381000" algn="l" rtl="0">
              <a:lnSpc>
                <a:spcPct val="100000"/>
              </a:lnSpc>
              <a:spcBef>
                <a:spcPts val="0"/>
              </a:spcBef>
              <a:spcAft>
                <a:spcPts val="0"/>
              </a:spcAft>
              <a:buClr>
                <a:srgbClr val="FE65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2pPr>
            <a:lvl3pPr marL="1371600" marR="0" lvl="2" indent="-381000" algn="l" rtl="0">
              <a:lnSpc>
                <a:spcPct val="100000"/>
              </a:lnSpc>
              <a:spcBef>
                <a:spcPts val="0"/>
              </a:spcBef>
              <a:spcAft>
                <a:spcPts val="0"/>
              </a:spcAft>
              <a:buClr>
                <a:srgbClr val="FEB7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3pPr>
            <a:lvl4pPr marL="1828800" marR="0" lvl="3" indent="-381000" algn="l" rtl="0">
              <a:lnSpc>
                <a:spcPct val="100000"/>
              </a:lnSpc>
              <a:spcBef>
                <a:spcPts val="0"/>
              </a:spcBef>
              <a:spcAft>
                <a:spcPts val="0"/>
              </a:spcAft>
              <a:buClr>
                <a:srgbClr val="FFDB5C"/>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4pPr>
            <a:lvl5pPr marL="2286000" marR="0" lvl="4" indent="-381000" algn="l" rtl="0">
              <a:lnSpc>
                <a:spcPct val="100000"/>
              </a:lnSpc>
              <a:spcBef>
                <a:spcPts val="0"/>
              </a:spcBef>
              <a:spcAft>
                <a:spcPts val="0"/>
              </a:spcAft>
              <a:buClr>
                <a:srgbClr val="7B77C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5pPr>
            <a:lvl6pPr marL="2743200" marR="0" lvl="5" indent="-381000" algn="l" rtl="0">
              <a:lnSpc>
                <a:spcPct val="100000"/>
              </a:lnSpc>
              <a:spcBef>
                <a:spcPts val="0"/>
              </a:spcBef>
              <a:spcAft>
                <a:spcPts val="0"/>
              </a:spcAft>
              <a:buClr>
                <a:srgbClr val="4CC3F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6pPr>
            <a:lvl7pPr marL="3200400" marR="0" lvl="6"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7pPr>
            <a:lvl8pPr marL="3657600" marR="0" lvl="7"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8pPr>
            <a:lvl9pPr marL="4114800" marR="0" lvl="8"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9pPr>
          </a:lstStyle>
          <a:p>
            <a:pPr marL="0" lvl="0" indent="0">
              <a:buNone/>
              <a:defRPr/>
            </a:pPr>
            <a:r>
              <a:rPr lang="en-US" sz="4400" dirty="0">
                <a:ln w="0"/>
                <a:solidFill>
                  <a:schemeClr val="accent4">
                    <a:lumMod val="50000"/>
                  </a:schemeClr>
                </a:solidFill>
                <a:effectLst>
                  <a:outerShdw blurRad="38100" dist="19050" dir="2700000" algn="tl" rotWithShape="0">
                    <a:schemeClr val="dk1">
                      <a:alpha val="40000"/>
                    </a:schemeClr>
                  </a:outerShdw>
                </a:effectLst>
                <a:latin typeface="Philosopher" panose="02000503000000020004" pitchFamily="2" charset="0"/>
                <a:ea typeface="Pacifico"/>
                <a:cs typeface="Pacifico"/>
                <a:sym typeface="Pacifico"/>
              </a:rPr>
              <a:t>3</a:t>
            </a:r>
            <a:r>
              <a:rPr lang="en-US" sz="4400" dirty="0" smtClean="0">
                <a:ln w="0"/>
                <a:solidFill>
                  <a:schemeClr val="accent4">
                    <a:lumMod val="50000"/>
                  </a:schemeClr>
                </a:solidFill>
                <a:effectLst>
                  <a:outerShdw blurRad="38100" dist="19050" dir="2700000" algn="tl" rotWithShape="0">
                    <a:schemeClr val="dk1">
                      <a:alpha val="40000"/>
                    </a:schemeClr>
                  </a:outerShdw>
                </a:effectLst>
                <a:latin typeface="Philosopher" panose="02000503000000020004" pitchFamily="2" charset="0"/>
                <a:ea typeface="Pacifico"/>
                <a:cs typeface="Pacifico"/>
                <a:sym typeface="Pacifico"/>
              </a:rPr>
              <a:t>. </a:t>
            </a:r>
            <a:r>
              <a:rPr kumimoji="0" lang="en-US" sz="3200" i="0" u="none" strike="noStrike" kern="0" normalizeH="0" baseline="0" noProof="0" dirty="0" err="1" smtClean="0">
                <a:ln w="0"/>
                <a:solidFill>
                  <a:schemeClr val="accent4">
                    <a:lumMod val="50000"/>
                  </a:schemeClr>
                </a:solidFill>
                <a:effectLst>
                  <a:outerShdw blurRad="38100" dist="19050" dir="2700000" algn="tl" rotWithShape="0">
                    <a:schemeClr val="dk1">
                      <a:alpha val="40000"/>
                    </a:schemeClr>
                  </a:outerShdw>
                </a:effectLst>
                <a:uLnTx/>
                <a:uFillTx/>
                <a:latin typeface="BENITO" panose="02000500000000000000" pitchFamily="2" charset="0"/>
                <a:ea typeface="Pacifico"/>
                <a:cs typeface="Pacifico"/>
                <a:sym typeface="Pacifico"/>
              </a:rPr>
              <a:t>Sklera</a:t>
            </a:r>
            <a:r>
              <a:rPr kumimoji="0" lang="en-US" sz="3200" i="0" u="none" strike="noStrike" kern="0" normalizeH="0" baseline="0" noProof="0" dirty="0" smtClean="0">
                <a:ln w="0"/>
                <a:solidFill>
                  <a:schemeClr val="accent4">
                    <a:lumMod val="50000"/>
                  </a:schemeClr>
                </a:solidFill>
                <a:effectLst>
                  <a:outerShdw blurRad="38100" dist="19050" dir="2700000" algn="tl" rotWithShape="0">
                    <a:schemeClr val="dk1">
                      <a:alpha val="40000"/>
                    </a:schemeClr>
                  </a:outerShdw>
                </a:effectLst>
                <a:uLnTx/>
                <a:uFillTx/>
                <a:latin typeface="BENITO" panose="02000500000000000000" pitchFamily="2" charset="0"/>
                <a:ea typeface="Pacifico"/>
                <a:cs typeface="Pacifico"/>
                <a:sym typeface="Pacifico"/>
              </a:rPr>
              <a:t> </a:t>
            </a:r>
            <a:r>
              <a:rPr kumimoji="0" lang="en-US" sz="3200" i="0" u="none" strike="noStrike" kern="0" normalizeH="0" baseline="0" noProof="0" dirty="0">
                <a:ln w="0"/>
                <a:solidFill>
                  <a:schemeClr val="accent4">
                    <a:lumMod val="50000"/>
                  </a:schemeClr>
                </a:solidFill>
                <a:effectLst>
                  <a:outerShdw blurRad="38100" dist="19050" dir="2700000" algn="tl" rotWithShape="0">
                    <a:schemeClr val="dk1">
                      <a:alpha val="40000"/>
                    </a:schemeClr>
                  </a:outerShdw>
                </a:effectLst>
                <a:uLnTx/>
                <a:uFillTx/>
                <a:latin typeface="BENITO" panose="02000500000000000000" pitchFamily="2" charset="0"/>
                <a:ea typeface="Pacifico"/>
                <a:cs typeface="Pacifico"/>
                <a:sym typeface="Pacifico"/>
              </a:rPr>
              <a:t>(</a:t>
            </a:r>
            <a:r>
              <a:rPr kumimoji="0" lang="en-US" sz="3200" i="0" u="none" strike="noStrike" kern="0" normalizeH="0" baseline="0" noProof="0" dirty="0" err="1">
                <a:ln w="0"/>
                <a:solidFill>
                  <a:schemeClr val="accent4">
                    <a:lumMod val="50000"/>
                  </a:schemeClr>
                </a:solidFill>
                <a:effectLst>
                  <a:outerShdw blurRad="38100" dist="19050" dir="2700000" algn="tl" rotWithShape="0">
                    <a:schemeClr val="dk1">
                      <a:alpha val="40000"/>
                    </a:schemeClr>
                  </a:outerShdw>
                </a:effectLst>
                <a:uLnTx/>
                <a:uFillTx/>
                <a:latin typeface="BENITO" panose="02000500000000000000" pitchFamily="2" charset="0"/>
                <a:ea typeface="Pacifico"/>
                <a:cs typeface="Pacifico"/>
                <a:sym typeface="Pacifico"/>
              </a:rPr>
              <a:t>selaput</a:t>
            </a:r>
            <a:r>
              <a:rPr kumimoji="0" lang="en-US" sz="3200" i="0" u="none" strike="noStrike" kern="0" normalizeH="0" baseline="0" noProof="0" dirty="0">
                <a:ln w="0"/>
                <a:solidFill>
                  <a:schemeClr val="accent4">
                    <a:lumMod val="50000"/>
                  </a:schemeClr>
                </a:solidFill>
                <a:effectLst>
                  <a:outerShdw blurRad="38100" dist="19050" dir="2700000" algn="tl" rotWithShape="0">
                    <a:schemeClr val="dk1">
                      <a:alpha val="40000"/>
                    </a:schemeClr>
                  </a:outerShdw>
                </a:effectLst>
                <a:uLnTx/>
                <a:uFillTx/>
                <a:latin typeface="BENITO" panose="02000500000000000000" pitchFamily="2" charset="0"/>
                <a:ea typeface="Pacifico"/>
                <a:cs typeface="Pacifico"/>
                <a:sym typeface="Pacifico"/>
              </a:rPr>
              <a:t> putih)</a:t>
            </a:r>
            <a:endParaRPr kumimoji="0" lang="en-US" sz="3200" i="0" u="none" strike="noStrike" kern="0" normalizeH="0" baseline="0" noProof="0" dirty="0">
              <a:ln w="0"/>
              <a:solidFill>
                <a:schemeClr val="accent4">
                  <a:lumMod val="50000"/>
                </a:schemeClr>
              </a:solidFill>
              <a:effectLst>
                <a:outerShdw blurRad="38100" dist="19050" dir="2700000" algn="tl" rotWithShape="0">
                  <a:schemeClr val="dk1">
                    <a:alpha val="40000"/>
                  </a:schemeClr>
                </a:outerShdw>
              </a:effectLst>
              <a:uLnTx/>
              <a:uFillTx/>
              <a:latin typeface="BENITO" panose="02000500000000000000" pitchFamily="2" charset="0"/>
              <a:ea typeface="Pacifico"/>
              <a:cs typeface="Pacifico"/>
              <a:sym typeface="Pacifico"/>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Sklera</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adalah</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bagian</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dinding</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 putih </a:t>
            </a: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Sklera</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 ini </a:t>
            </a: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berfungsi</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 untuk </a:t>
            </a: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melindungi</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struktur</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 dan </a:t>
            </a: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membantu</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mempertahankan</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bentuk</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chemeClr val="accent6">
                    <a:lumMod val="75000"/>
                  </a:schemeClr>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rPr>
              <a:t>.</a:t>
            </a:r>
            <a:endParaRPr kumimoji="0" lang="en-US" sz="1600" b="0" i="0" u="none" strike="noStrike" kern="0" cap="none" spc="0" normalizeH="0" baseline="0" noProof="0" dirty="0">
              <a:ln>
                <a:noFill/>
              </a:ln>
              <a:solidFill>
                <a:schemeClr val="accent6">
                  <a:lumMod val="75000"/>
                </a:schemeClr>
              </a:solidFill>
              <a:effectLst/>
              <a:uLnTx/>
              <a:uFillTx/>
              <a:latin typeface="Philosopher" panose="02000503000000020004" pitchFamily="2" charset="0"/>
              <a:sym typeface="Roboto Slab Light"/>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endParaRPr kumimoji="0" lang="en-US" sz="1800" b="0" i="0" u="none" strike="noStrike" kern="0" cap="none" spc="0" normalizeH="0" baseline="0" noProof="0" dirty="0">
              <a:ln>
                <a:noFill/>
              </a:ln>
              <a:solidFill>
                <a:srgbClr val="FFFFFF"/>
              </a:solidFill>
              <a:effectLst/>
              <a:uLnTx/>
              <a:uFillTx/>
              <a:latin typeface="Roboto Slab Light"/>
              <a:sym typeface="Roboto Slab Light"/>
            </a:endParaRPr>
          </a:p>
        </p:txBody>
      </p:sp>
      <p:sp>
        <p:nvSpPr>
          <p:cNvPr id="4" name="Google Shape;639;p37"/>
          <p:cNvSpPr/>
          <p:nvPr/>
        </p:nvSpPr>
        <p:spPr>
          <a:xfrm>
            <a:off x="5222240" y="1003146"/>
            <a:ext cx="2528134" cy="2720694"/>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5" name="Google Shape;671;p37"/>
          <p:cNvSpPr/>
          <p:nvPr/>
        </p:nvSpPr>
        <p:spPr>
          <a:xfrm>
            <a:off x="-377971" y="2676960"/>
            <a:ext cx="1073880" cy="1046880"/>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6" name="Google Shape;671;p37"/>
          <p:cNvSpPr/>
          <p:nvPr/>
        </p:nvSpPr>
        <p:spPr>
          <a:xfrm>
            <a:off x="1831958" y="-510417"/>
            <a:ext cx="1602122" cy="1549451"/>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 name="Google Shape;671;p37"/>
          <p:cNvSpPr/>
          <p:nvPr/>
        </p:nvSpPr>
        <p:spPr>
          <a:xfrm>
            <a:off x="3776531" y="3702723"/>
            <a:ext cx="2139637" cy="2094256"/>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8" name="Google Shape;671;p37"/>
          <p:cNvSpPr/>
          <p:nvPr/>
        </p:nvSpPr>
        <p:spPr>
          <a:xfrm>
            <a:off x="8016844" y="1162720"/>
            <a:ext cx="1528770" cy="1514240"/>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1300" b="0" i="0" u="none" strike="noStrike" kern="0" cap="none" spc="0" normalizeH="0" baseline="0" noProof="0" smtClean="0">
                <a:ln>
                  <a:noFill/>
                </a:ln>
                <a:solidFill>
                  <a:srgbClr val="FFFFFF"/>
                </a:solidFill>
                <a:effectLst/>
                <a:uLnTx/>
                <a:uFillTx/>
                <a:latin typeface="Roboto Slab Light"/>
                <a:sym typeface="Roboto Slab Light"/>
              </a:rPr>
            </a:fld>
            <a:endParaRPr kumimoji="0" lang="en-GB" sz="1300" b="0" i="0" u="none" strike="noStrike" kern="0" cap="none" spc="0" normalizeH="0" baseline="0" noProof="0">
              <a:ln>
                <a:noFill/>
              </a:ln>
              <a:solidFill>
                <a:srgbClr val="FFFFFF"/>
              </a:solidFill>
              <a:effectLst/>
              <a:uLnTx/>
              <a:uFillTx/>
              <a:latin typeface="Roboto Slab Light"/>
              <a:sym typeface="Roboto Slab Light"/>
            </a:endParaRPr>
          </a:p>
        </p:txBody>
      </p:sp>
      <p:sp>
        <p:nvSpPr>
          <p:cNvPr id="3" name="Google Shape;539;p31"/>
          <p:cNvSpPr txBox="1"/>
          <p:nvPr/>
        </p:nvSpPr>
        <p:spPr>
          <a:xfrm>
            <a:off x="841384" y="1331088"/>
            <a:ext cx="4004966" cy="271684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8FF1ED"/>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1pPr>
            <a:lvl2pPr marL="914400" marR="0" lvl="1" indent="-381000" algn="l" rtl="0">
              <a:lnSpc>
                <a:spcPct val="100000"/>
              </a:lnSpc>
              <a:spcBef>
                <a:spcPts val="0"/>
              </a:spcBef>
              <a:spcAft>
                <a:spcPts val="0"/>
              </a:spcAft>
              <a:buClr>
                <a:srgbClr val="FE65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2pPr>
            <a:lvl3pPr marL="1371600" marR="0" lvl="2" indent="-381000" algn="l" rtl="0">
              <a:lnSpc>
                <a:spcPct val="100000"/>
              </a:lnSpc>
              <a:spcBef>
                <a:spcPts val="0"/>
              </a:spcBef>
              <a:spcAft>
                <a:spcPts val="0"/>
              </a:spcAft>
              <a:buClr>
                <a:srgbClr val="FEB7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3pPr>
            <a:lvl4pPr marL="1828800" marR="0" lvl="3" indent="-381000" algn="l" rtl="0">
              <a:lnSpc>
                <a:spcPct val="100000"/>
              </a:lnSpc>
              <a:spcBef>
                <a:spcPts val="0"/>
              </a:spcBef>
              <a:spcAft>
                <a:spcPts val="0"/>
              </a:spcAft>
              <a:buClr>
                <a:srgbClr val="FFDB5C"/>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4pPr>
            <a:lvl5pPr marL="2286000" marR="0" lvl="4" indent="-381000" algn="l" rtl="0">
              <a:lnSpc>
                <a:spcPct val="100000"/>
              </a:lnSpc>
              <a:spcBef>
                <a:spcPts val="0"/>
              </a:spcBef>
              <a:spcAft>
                <a:spcPts val="0"/>
              </a:spcAft>
              <a:buClr>
                <a:srgbClr val="7B77C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5pPr>
            <a:lvl6pPr marL="2743200" marR="0" lvl="5" indent="-381000" algn="l" rtl="0">
              <a:lnSpc>
                <a:spcPct val="100000"/>
              </a:lnSpc>
              <a:spcBef>
                <a:spcPts val="0"/>
              </a:spcBef>
              <a:spcAft>
                <a:spcPts val="0"/>
              </a:spcAft>
              <a:buClr>
                <a:srgbClr val="4CC3F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6pPr>
            <a:lvl7pPr marL="3200400" marR="0" lvl="6"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7pPr>
            <a:lvl8pPr marL="3657600" marR="0" lvl="7"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8pPr>
            <a:lvl9pPr marL="4114800" marR="0" lvl="8"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9pPr>
          </a:lstStyle>
          <a:p>
            <a:pPr marL="0" lvl="0" indent="0">
              <a:buNone/>
              <a:defRPr/>
            </a:pPr>
            <a:r>
              <a:rPr lang="en-US" sz="4400" dirty="0">
                <a:solidFill>
                  <a:srgbClr val="C00000"/>
                </a:solidFill>
                <a:latin typeface="Philosopher" panose="02000503000000020004" pitchFamily="2" charset="0"/>
                <a:ea typeface="Pacifico"/>
                <a:cs typeface="Pacifico"/>
                <a:sym typeface="Pacifico"/>
              </a:rPr>
              <a:t>4</a:t>
            </a:r>
            <a:r>
              <a:rPr lang="en-US" sz="4400" dirty="0" smtClean="0">
                <a:solidFill>
                  <a:srgbClr val="C00000"/>
                </a:solidFill>
                <a:latin typeface="Philosopher" panose="02000503000000020004" pitchFamily="2" charset="0"/>
                <a:ea typeface="Pacifico"/>
                <a:cs typeface="Pacifico"/>
                <a:sym typeface="Pacifico"/>
              </a:rPr>
              <a:t>. </a:t>
            </a:r>
            <a:r>
              <a:rPr kumimoji="0" lang="en-US" sz="3200" b="0" i="0" u="none" strike="noStrike" kern="0" cap="none" spc="0" normalizeH="0" baseline="0" noProof="0" dirty="0" smtClean="0">
                <a:ln>
                  <a:noFill/>
                </a:ln>
                <a:solidFill>
                  <a:srgbClr val="C00000"/>
                </a:solidFill>
                <a:effectLst/>
                <a:uLnTx/>
                <a:uFillTx/>
                <a:latin typeface="BENITO" panose="02000500000000000000" pitchFamily="2" charset="0"/>
                <a:ea typeface="Pacifico"/>
                <a:cs typeface="Pacifico"/>
                <a:sym typeface="Pacifico"/>
              </a:rPr>
              <a:t>Iris</a:t>
            </a:r>
            <a:endParaRPr kumimoji="0" lang="en-US" sz="3200" b="0" i="0" u="none" strike="noStrike" kern="0" cap="none" spc="0" normalizeH="0" baseline="0" noProof="0" dirty="0">
              <a:ln>
                <a:noFill/>
              </a:ln>
              <a:solidFill>
                <a:srgbClr val="C00000"/>
              </a:solidFill>
              <a:effectLst/>
              <a:uLnTx/>
              <a:uFillTx/>
              <a:latin typeface="BENITO" panose="02000500000000000000" pitchFamily="2" charset="0"/>
              <a:ea typeface="Pacifico"/>
              <a:cs typeface="Pacifico"/>
              <a:sym typeface="Pacifico"/>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Iris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merupakan</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bagian</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berwarna</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yang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berada</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di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sekitar</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pupil.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Kalau</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kamu</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melihat</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orang yang punya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warna</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berbeda</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Maksudnya</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bukan</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yang punya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sharingan</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kayak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Sasuke</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ya</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Kalau</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itu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pakai</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softlens</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Nah, iris ini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lah</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yang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berperan</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memberi</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warna</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pada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Maka</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dari</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itu, iris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terkadang</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disebut</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sebagai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selaput</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0070C0"/>
                </a:solidFill>
                <a:effectLst/>
                <a:uLnTx/>
                <a:uFillTx/>
                <a:latin typeface="Philosopher" panose="02000503000000020004" pitchFamily="2" charset="0"/>
                <a:sym typeface="Roboto Slab Light"/>
              </a:rPr>
              <a:t>pelangi</a:t>
            </a:r>
            <a:r>
              <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rPr>
              <a:t>”.</a:t>
            </a:r>
            <a:endParaRPr kumimoji="0" lang="en-US" sz="1600" b="0" i="0" u="none" strike="noStrike" kern="0" cap="none" spc="0" normalizeH="0" baseline="0" noProof="0" dirty="0">
              <a:ln>
                <a:noFill/>
              </a:ln>
              <a:solidFill>
                <a:srgbClr val="0070C0"/>
              </a:solidFill>
              <a:effectLst/>
              <a:uLnTx/>
              <a:uFillTx/>
              <a:latin typeface="Philosopher" panose="02000503000000020004" pitchFamily="2" charset="0"/>
              <a:sym typeface="Roboto Slab Light"/>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endParaRPr kumimoji="0" lang="en-US" sz="1800" b="0" i="0" u="none" strike="noStrike" kern="0" cap="none" spc="0" normalizeH="0" baseline="0" noProof="0" dirty="0">
              <a:ln>
                <a:noFill/>
              </a:ln>
              <a:solidFill>
                <a:srgbClr val="FFFFFF"/>
              </a:solidFill>
              <a:effectLst/>
              <a:uLnTx/>
              <a:uFillTx/>
              <a:latin typeface="Roboto Slab Light"/>
              <a:sym typeface="Roboto Slab Light"/>
            </a:endParaRPr>
          </a:p>
        </p:txBody>
      </p:sp>
      <p:sp>
        <p:nvSpPr>
          <p:cNvPr id="4" name="Google Shape;613;p37"/>
          <p:cNvSpPr/>
          <p:nvPr/>
        </p:nvSpPr>
        <p:spPr>
          <a:xfrm>
            <a:off x="2427302" y="-560608"/>
            <a:ext cx="2144698" cy="1891696"/>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5" name="Google Shape;613;p37"/>
          <p:cNvSpPr/>
          <p:nvPr/>
        </p:nvSpPr>
        <p:spPr>
          <a:xfrm>
            <a:off x="389572" y="1042035"/>
            <a:ext cx="634365" cy="578106"/>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6" name="Google Shape;611;p37"/>
          <p:cNvSpPr/>
          <p:nvPr/>
        </p:nvSpPr>
        <p:spPr>
          <a:xfrm>
            <a:off x="5133379" y="886447"/>
            <a:ext cx="3387576" cy="3335692"/>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 name="Google Shape;613;p37"/>
          <p:cNvSpPr/>
          <p:nvPr/>
        </p:nvSpPr>
        <p:spPr>
          <a:xfrm>
            <a:off x="1682469" y="3994134"/>
            <a:ext cx="1489666" cy="1422909"/>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8" name="Google Shape;613;p37"/>
          <p:cNvSpPr/>
          <p:nvPr/>
        </p:nvSpPr>
        <p:spPr>
          <a:xfrm>
            <a:off x="5672753" y="4705588"/>
            <a:ext cx="1489666" cy="1422909"/>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9" name="Google Shape;613;p37"/>
          <p:cNvSpPr/>
          <p:nvPr/>
        </p:nvSpPr>
        <p:spPr>
          <a:xfrm>
            <a:off x="-782911" y="2567670"/>
            <a:ext cx="1489666" cy="1422909"/>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0" name="Google Shape;613;p37"/>
          <p:cNvSpPr/>
          <p:nvPr/>
        </p:nvSpPr>
        <p:spPr>
          <a:xfrm>
            <a:off x="6417586" y="-458593"/>
            <a:ext cx="1211438" cy="1103316"/>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1300" b="0" i="0" u="none" strike="noStrike" kern="0" cap="none" spc="0" normalizeH="0" baseline="0" noProof="0" smtClean="0">
                <a:ln>
                  <a:noFill/>
                </a:ln>
                <a:solidFill>
                  <a:srgbClr val="FFFFFF"/>
                </a:solidFill>
                <a:effectLst/>
                <a:uLnTx/>
                <a:uFillTx/>
                <a:latin typeface="Roboto Slab Light"/>
                <a:sym typeface="Roboto Slab Light"/>
              </a:rPr>
            </a:fld>
            <a:endParaRPr kumimoji="0" lang="en-GB" sz="1300" b="0" i="0" u="none" strike="noStrike" kern="0" cap="none" spc="0" normalizeH="0" baseline="0" noProof="0">
              <a:ln>
                <a:noFill/>
              </a:ln>
              <a:solidFill>
                <a:srgbClr val="FFFFFF"/>
              </a:solidFill>
              <a:effectLst/>
              <a:uLnTx/>
              <a:uFillTx/>
              <a:latin typeface="Roboto Slab Light"/>
              <a:sym typeface="Roboto Slab Light"/>
            </a:endParaRPr>
          </a:p>
        </p:txBody>
      </p:sp>
      <p:sp>
        <p:nvSpPr>
          <p:cNvPr id="3" name="Google Shape;539;p31"/>
          <p:cNvSpPr txBox="1"/>
          <p:nvPr/>
        </p:nvSpPr>
        <p:spPr>
          <a:xfrm>
            <a:off x="727682" y="494951"/>
            <a:ext cx="4899941" cy="425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8FF1ED"/>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1pPr>
            <a:lvl2pPr marL="914400" marR="0" lvl="1" indent="-381000" algn="l" rtl="0">
              <a:lnSpc>
                <a:spcPct val="100000"/>
              </a:lnSpc>
              <a:spcBef>
                <a:spcPts val="0"/>
              </a:spcBef>
              <a:spcAft>
                <a:spcPts val="0"/>
              </a:spcAft>
              <a:buClr>
                <a:srgbClr val="FE65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2pPr>
            <a:lvl3pPr marL="1371600" marR="0" lvl="2" indent="-381000" algn="l" rtl="0">
              <a:lnSpc>
                <a:spcPct val="100000"/>
              </a:lnSpc>
              <a:spcBef>
                <a:spcPts val="0"/>
              </a:spcBef>
              <a:spcAft>
                <a:spcPts val="0"/>
              </a:spcAft>
              <a:buClr>
                <a:srgbClr val="FEB7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3pPr>
            <a:lvl4pPr marL="1828800" marR="0" lvl="3" indent="-381000" algn="l" rtl="0">
              <a:lnSpc>
                <a:spcPct val="100000"/>
              </a:lnSpc>
              <a:spcBef>
                <a:spcPts val="0"/>
              </a:spcBef>
              <a:spcAft>
                <a:spcPts val="0"/>
              </a:spcAft>
              <a:buClr>
                <a:srgbClr val="FFDB5C"/>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4pPr>
            <a:lvl5pPr marL="2286000" marR="0" lvl="4" indent="-381000" algn="l" rtl="0">
              <a:lnSpc>
                <a:spcPct val="100000"/>
              </a:lnSpc>
              <a:spcBef>
                <a:spcPts val="0"/>
              </a:spcBef>
              <a:spcAft>
                <a:spcPts val="0"/>
              </a:spcAft>
              <a:buClr>
                <a:srgbClr val="7B77C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5pPr>
            <a:lvl6pPr marL="2743200" marR="0" lvl="5" indent="-381000" algn="l" rtl="0">
              <a:lnSpc>
                <a:spcPct val="100000"/>
              </a:lnSpc>
              <a:spcBef>
                <a:spcPts val="0"/>
              </a:spcBef>
              <a:spcAft>
                <a:spcPts val="0"/>
              </a:spcAft>
              <a:buClr>
                <a:srgbClr val="4CC3F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6pPr>
            <a:lvl7pPr marL="3200400" marR="0" lvl="6"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7pPr>
            <a:lvl8pPr marL="3657600" marR="0" lvl="7"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8pPr>
            <a:lvl9pPr marL="4114800" marR="0" lvl="8"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9pPr>
          </a:lstStyle>
          <a:p>
            <a:pPr marL="0" lvl="0" indent="0">
              <a:buNone/>
              <a:defRPr/>
            </a:pPr>
            <a:r>
              <a:rPr lang="en-US" sz="4400" dirty="0" smtClean="0">
                <a:solidFill>
                  <a:srgbClr val="FFDB5C"/>
                </a:solidFill>
                <a:latin typeface="Philosopher" panose="02000503000000020004" pitchFamily="2" charset="0"/>
                <a:ea typeface="Pacifico"/>
                <a:cs typeface="Pacifico"/>
                <a:sym typeface="Pacifico"/>
              </a:rPr>
              <a:t>5. </a:t>
            </a:r>
            <a:r>
              <a:rPr kumimoji="0" lang="en-US" sz="3200" b="0" i="0" u="none" strike="noStrike" kern="0" cap="none" spc="0" normalizeH="0" baseline="0" noProof="0" dirty="0" smtClean="0">
                <a:ln>
                  <a:noFill/>
                </a:ln>
                <a:solidFill>
                  <a:srgbClr val="FFDB5C"/>
                </a:solidFill>
                <a:effectLst/>
                <a:uLnTx/>
                <a:uFillTx/>
                <a:latin typeface="BENITO" panose="02000500000000000000" pitchFamily="2" charset="0"/>
                <a:ea typeface="Pacifico"/>
                <a:cs typeface="Pacifico"/>
                <a:sym typeface="Pacifico"/>
              </a:rPr>
              <a:t>Retina </a:t>
            </a:r>
            <a:r>
              <a:rPr kumimoji="0" lang="en-US" sz="3200" b="0" i="0" u="none" strike="noStrike" kern="0" cap="none" spc="0" normalizeH="0" baseline="0" noProof="0" dirty="0">
                <a:ln>
                  <a:noFill/>
                </a:ln>
                <a:solidFill>
                  <a:srgbClr val="FFDB5C"/>
                </a:solidFill>
                <a:effectLst/>
                <a:uLnTx/>
                <a:uFillTx/>
                <a:latin typeface="BENITO" panose="02000500000000000000" pitchFamily="2" charset="0"/>
                <a:ea typeface="Pacifico"/>
                <a:cs typeface="Pacifico"/>
                <a:sym typeface="Pacifico"/>
              </a:rPr>
              <a:t>(</a:t>
            </a:r>
            <a:r>
              <a:rPr kumimoji="0" lang="en-US" sz="3200" b="0" i="0" u="none" strike="noStrike" kern="0" cap="none" spc="0" normalizeH="0" baseline="0" noProof="0" dirty="0" err="1">
                <a:ln>
                  <a:noFill/>
                </a:ln>
                <a:solidFill>
                  <a:srgbClr val="FFDB5C"/>
                </a:solidFill>
                <a:effectLst/>
                <a:uLnTx/>
                <a:uFillTx/>
                <a:latin typeface="BENITO" panose="02000500000000000000" pitchFamily="2" charset="0"/>
                <a:ea typeface="Pacifico"/>
                <a:cs typeface="Pacifico"/>
                <a:sym typeface="Pacifico"/>
              </a:rPr>
              <a:t>selaput</a:t>
            </a:r>
            <a:r>
              <a:rPr kumimoji="0" lang="en-US" sz="3200" b="0" i="0" u="none" strike="noStrike" kern="0" cap="none" spc="0" normalizeH="0" baseline="0" noProof="0" dirty="0">
                <a:ln>
                  <a:noFill/>
                </a:ln>
                <a:solidFill>
                  <a:srgbClr val="FFDB5C"/>
                </a:solidFill>
                <a:effectLst/>
                <a:uLnTx/>
                <a:uFillTx/>
                <a:latin typeface="BENITO" panose="02000500000000000000" pitchFamily="2" charset="0"/>
                <a:ea typeface="Pacifico"/>
                <a:cs typeface="Pacifico"/>
                <a:sym typeface="Pacifico"/>
              </a:rPr>
              <a:t> </a:t>
            </a:r>
            <a:r>
              <a:rPr kumimoji="0" lang="en-US" sz="3200" b="0" i="0" u="none" strike="noStrike" kern="0" cap="none" spc="0" normalizeH="0" baseline="0" noProof="0" dirty="0" err="1">
                <a:ln>
                  <a:noFill/>
                </a:ln>
                <a:solidFill>
                  <a:srgbClr val="FFDB5C"/>
                </a:solidFill>
                <a:effectLst/>
                <a:uLnTx/>
                <a:uFillTx/>
                <a:latin typeface="BENITO" panose="02000500000000000000" pitchFamily="2" charset="0"/>
                <a:ea typeface="Pacifico"/>
                <a:cs typeface="Pacifico"/>
                <a:sym typeface="Pacifico"/>
              </a:rPr>
              <a:t>jala</a:t>
            </a:r>
            <a:r>
              <a:rPr kumimoji="0" lang="en-US" sz="3200" b="0" i="0" u="none" strike="noStrike" kern="0" cap="none" spc="0" normalizeH="0" baseline="0" noProof="0" dirty="0">
                <a:ln>
                  <a:noFill/>
                </a:ln>
                <a:solidFill>
                  <a:srgbClr val="FFDB5C"/>
                </a:solidFill>
                <a:effectLst/>
                <a:uLnTx/>
                <a:uFillTx/>
                <a:latin typeface="BENITO" panose="02000500000000000000" pitchFamily="2" charset="0"/>
                <a:ea typeface="Pacifico"/>
                <a:cs typeface="Pacifico"/>
                <a:sym typeface="Pacifico"/>
              </a:rPr>
              <a:t>)</a:t>
            </a:r>
            <a:endParaRPr kumimoji="0" lang="en-US" sz="3200" b="0" i="0" u="none" strike="noStrike" kern="0" cap="none" spc="0" normalizeH="0" baseline="0" noProof="0" dirty="0">
              <a:ln>
                <a:noFill/>
              </a:ln>
              <a:solidFill>
                <a:srgbClr val="FFDB5C"/>
              </a:solidFill>
              <a:effectLst/>
              <a:uLnTx/>
              <a:uFillTx/>
              <a:latin typeface="BENITO" panose="02000500000000000000" pitchFamily="2" charset="0"/>
              <a:ea typeface="Pacifico"/>
              <a:cs typeface="Pacifico"/>
              <a:sym typeface="Pacifico"/>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Retina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adalah</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lapisan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sangat tipis yang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peka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terhadap</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cahaya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Posisinya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berada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di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dinding</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paling dalam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yangberfungsi</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untuk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menangkap</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bayangan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benda. Retina ini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mempunyai</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reseptor</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cahaya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yang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bernama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sel</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batang</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basilus</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dan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sel</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kerucut</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konus</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Sayangnya,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bagian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belakang</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retina tidak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memilikinya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Alhasil</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ketika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ada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bayangan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benda yang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jatuh</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pada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titik</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itu,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kita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tidak dapat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melihatnya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Bagian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ini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disebut</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titik</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buta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a:t>
            </a:r>
            <a:endPar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endParaRPr kumimoji="0" lang="en-US" sz="1800" b="0" i="0" u="none" strike="noStrike" kern="0" cap="none" spc="0" normalizeH="0" baseline="0" noProof="0" dirty="0">
              <a:ln>
                <a:noFill/>
              </a:ln>
              <a:solidFill>
                <a:srgbClr val="FFFFFF"/>
              </a:solidFill>
              <a:effectLst/>
              <a:uLnTx/>
              <a:uFillTx/>
              <a:latin typeface="Roboto Slab Light"/>
              <a:sym typeface="Roboto Slab Light"/>
            </a:endParaRPr>
          </a:p>
        </p:txBody>
      </p:sp>
      <p:sp>
        <p:nvSpPr>
          <p:cNvPr id="4" name="Google Shape;652;p37"/>
          <p:cNvSpPr/>
          <p:nvPr/>
        </p:nvSpPr>
        <p:spPr>
          <a:xfrm>
            <a:off x="5827212" y="1072587"/>
            <a:ext cx="2747828" cy="2815446"/>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5" name="Google Shape;653;p37"/>
          <p:cNvSpPr/>
          <p:nvPr/>
        </p:nvSpPr>
        <p:spPr>
          <a:xfrm>
            <a:off x="2074101" y="-559834"/>
            <a:ext cx="1201088" cy="1119668"/>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6" name="Google Shape;653;p37"/>
          <p:cNvSpPr/>
          <p:nvPr/>
        </p:nvSpPr>
        <p:spPr>
          <a:xfrm>
            <a:off x="-566395" y="2816574"/>
            <a:ext cx="911835" cy="891826"/>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 name="Google Shape;653;p37"/>
          <p:cNvSpPr/>
          <p:nvPr/>
        </p:nvSpPr>
        <p:spPr>
          <a:xfrm>
            <a:off x="2783142" y="3888033"/>
            <a:ext cx="1938610" cy="1938408"/>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1300" b="0" i="0" u="none" strike="noStrike" kern="0" cap="none" spc="0" normalizeH="0" baseline="0" noProof="0" smtClean="0">
                <a:ln>
                  <a:noFill/>
                </a:ln>
                <a:solidFill>
                  <a:srgbClr val="FFFFFF"/>
                </a:solidFill>
                <a:effectLst/>
                <a:uLnTx/>
                <a:uFillTx/>
                <a:latin typeface="Roboto Slab Light"/>
                <a:sym typeface="Roboto Slab Light"/>
              </a:rPr>
            </a:fld>
            <a:endParaRPr kumimoji="0" lang="en-GB" sz="1300" b="0" i="0" u="none" strike="noStrike" kern="0" cap="none" spc="0" normalizeH="0" baseline="0" noProof="0">
              <a:ln>
                <a:noFill/>
              </a:ln>
              <a:solidFill>
                <a:srgbClr val="FFFFFF"/>
              </a:solidFill>
              <a:effectLst/>
              <a:uLnTx/>
              <a:uFillTx/>
              <a:latin typeface="Roboto Slab Light"/>
              <a:sym typeface="Roboto Slab Light"/>
            </a:endParaRPr>
          </a:p>
        </p:txBody>
      </p:sp>
      <p:sp>
        <p:nvSpPr>
          <p:cNvPr id="3" name="Google Shape;539;p31"/>
          <p:cNvSpPr txBox="1"/>
          <p:nvPr/>
        </p:nvSpPr>
        <p:spPr>
          <a:xfrm>
            <a:off x="1084299" y="444300"/>
            <a:ext cx="3762051" cy="425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8FF1ED"/>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1pPr>
            <a:lvl2pPr marL="914400" marR="0" lvl="1" indent="-381000" algn="l" rtl="0">
              <a:lnSpc>
                <a:spcPct val="100000"/>
              </a:lnSpc>
              <a:spcBef>
                <a:spcPts val="0"/>
              </a:spcBef>
              <a:spcAft>
                <a:spcPts val="0"/>
              </a:spcAft>
              <a:buClr>
                <a:srgbClr val="FE65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2pPr>
            <a:lvl3pPr marL="1371600" marR="0" lvl="2" indent="-381000" algn="l" rtl="0">
              <a:lnSpc>
                <a:spcPct val="100000"/>
              </a:lnSpc>
              <a:spcBef>
                <a:spcPts val="0"/>
              </a:spcBef>
              <a:spcAft>
                <a:spcPts val="0"/>
              </a:spcAft>
              <a:buClr>
                <a:srgbClr val="FEB794"/>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3pPr>
            <a:lvl4pPr marL="1828800" marR="0" lvl="3" indent="-381000" algn="l" rtl="0">
              <a:lnSpc>
                <a:spcPct val="100000"/>
              </a:lnSpc>
              <a:spcBef>
                <a:spcPts val="0"/>
              </a:spcBef>
              <a:spcAft>
                <a:spcPts val="0"/>
              </a:spcAft>
              <a:buClr>
                <a:srgbClr val="FFDB5C"/>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4pPr>
            <a:lvl5pPr marL="2286000" marR="0" lvl="4" indent="-381000" algn="l" rtl="0">
              <a:lnSpc>
                <a:spcPct val="100000"/>
              </a:lnSpc>
              <a:spcBef>
                <a:spcPts val="0"/>
              </a:spcBef>
              <a:spcAft>
                <a:spcPts val="0"/>
              </a:spcAft>
              <a:buClr>
                <a:srgbClr val="7B77C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5pPr>
            <a:lvl6pPr marL="2743200" marR="0" lvl="5" indent="-381000" algn="l" rtl="0">
              <a:lnSpc>
                <a:spcPct val="100000"/>
              </a:lnSpc>
              <a:spcBef>
                <a:spcPts val="0"/>
              </a:spcBef>
              <a:spcAft>
                <a:spcPts val="0"/>
              </a:spcAft>
              <a:buClr>
                <a:srgbClr val="4CC3F8"/>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6pPr>
            <a:lvl7pPr marL="3200400" marR="0" lvl="6"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7pPr>
            <a:lvl8pPr marL="3657600" marR="0" lvl="7"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8pPr>
            <a:lvl9pPr marL="4114800" marR="0" lvl="8" indent="-381000" algn="l" rtl="0">
              <a:lnSpc>
                <a:spcPct val="100000"/>
              </a:lnSpc>
              <a:spcBef>
                <a:spcPts val="0"/>
              </a:spcBef>
              <a:spcAft>
                <a:spcPts val="0"/>
              </a:spcAft>
              <a:buClr>
                <a:srgbClr val="627281"/>
              </a:buClr>
              <a:buSzPts val="2400"/>
              <a:buFont typeface="Roboto Slab Light"/>
              <a:buChar char="■"/>
              <a:defRPr sz="2400" b="0" i="0" u="none" strike="noStrike" cap="none">
                <a:solidFill>
                  <a:srgbClr val="627281"/>
                </a:solidFill>
                <a:latin typeface="Roboto Slab Light"/>
                <a:ea typeface="Roboto Slab Light"/>
                <a:cs typeface="Roboto Slab Light"/>
                <a:sym typeface="Roboto Slab Light"/>
              </a:defRPr>
            </a:lvl9pPr>
          </a:lstStyle>
          <a:p>
            <a:pPr marL="0" lvl="0" indent="0">
              <a:buNone/>
              <a:defRPr/>
            </a:pPr>
            <a:r>
              <a:rPr lang="en-US" sz="4400" dirty="0" smtClean="0">
                <a:solidFill>
                  <a:srgbClr val="C00000"/>
                </a:solidFill>
                <a:latin typeface="Philosopher" panose="02000503000000020004" pitchFamily="2" charset="0"/>
                <a:ea typeface="Pacifico"/>
                <a:cs typeface="Pacifico"/>
                <a:sym typeface="Pacifico"/>
              </a:rPr>
              <a:t>6. </a:t>
            </a:r>
            <a:r>
              <a:rPr kumimoji="0" lang="en-US" sz="3200" b="0" i="0" u="none" strike="noStrike" kern="0" cap="none" spc="0" normalizeH="0" baseline="0" noProof="0" dirty="0" err="1" smtClean="0">
                <a:ln>
                  <a:noFill/>
                </a:ln>
                <a:solidFill>
                  <a:srgbClr val="C00000"/>
                </a:solidFill>
                <a:effectLst/>
                <a:uLnTx/>
                <a:uFillTx/>
                <a:latin typeface="BENITO" panose="02000500000000000000" pitchFamily="2" charset="0"/>
                <a:ea typeface="Pacifico"/>
                <a:cs typeface="Pacifico"/>
                <a:sym typeface="Pacifico"/>
              </a:rPr>
              <a:t>Lensa</a:t>
            </a:r>
            <a:r>
              <a:rPr kumimoji="0" lang="en-US" sz="3200" b="0" i="0" u="none" strike="noStrike" kern="0" cap="none" spc="0" normalizeH="0" baseline="0" noProof="0" dirty="0" smtClean="0">
                <a:ln>
                  <a:noFill/>
                </a:ln>
                <a:solidFill>
                  <a:srgbClr val="C00000"/>
                </a:solidFill>
                <a:effectLst/>
                <a:uLnTx/>
                <a:uFillTx/>
                <a:latin typeface="BENITO" panose="02000500000000000000" pitchFamily="2" charset="0"/>
                <a:ea typeface="Pacifico"/>
                <a:cs typeface="Pacifico"/>
                <a:sym typeface="Pacifico"/>
              </a:rPr>
              <a:t> </a:t>
            </a:r>
            <a:r>
              <a:rPr kumimoji="0" lang="en-US" sz="3200" b="0" i="0" u="none" strike="noStrike" kern="0" cap="none" spc="0" normalizeH="0" baseline="0" noProof="0" dirty="0" err="1">
                <a:ln>
                  <a:noFill/>
                </a:ln>
                <a:solidFill>
                  <a:srgbClr val="C00000"/>
                </a:solidFill>
                <a:effectLst/>
                <a:uLnTx/>
                <a:uFillTx/>
                <a:latin typeface="BENITO" panose="02000500000000000000" pitchFamily="2" charset="0"/>
                <a:ea typeface="Pacifico"/>
                <a:cs typeface="Pacifico"/>
                <a:sym typeface="Pacifico"/>
              </a:rPr>
              <a:t>mata</a:t>
            </a:r>
            <a:endParaRPr kumimoji="0" lang="en-US" sz="3200" b="0" i="0" u="none" strike="noStrike" kern="0" cap="none" spc="0" normalizeH="0" baseline="0" noProof="0" dirty="0">
              <a:ln>
                <a:noFill/>
              </a:ln>
              <a:solidFill>
                <a:srgbClr val="C00000"/>
              </a:solidFill>
              <a:effectLst/>
              <a:uLnTx/>
              <a:uFillTx/>
              <a:latin typeface="BENITO" panose="02000500000000000000" pitchFamily="2" charset="0"/>
              <a:ea typeface="Pacifico"/>
              <a:cs typeface="Pacifico"/>
              <a:sym typeface="Pacifico"/>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Lensa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adalah</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bagian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yang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bersifat</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lunak</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dan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transparan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Posisinya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berada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di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belakang</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iris.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Bagian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ini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berfungsi</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untuk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mengumpulkan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dan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memfokuskan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cahaya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agar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bayangan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suatu</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benda dapat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jatuh</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di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tempat</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yang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tepat</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a:t>
            </a:r>
            <a:endPar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Uniknya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lensa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mata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punya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kemampuan</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yang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disebut</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sebagai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daya</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 </a:t>
            </a:r>
            <a:r>
              <a:rPr kumimoji="0" lang="en-US" sz="1600" b="0" i="0" u="none" strike="noStrike" kern="0" cap="none" spc="0" normalizeH="0" baseline="0" noProof="0" dirty="0" err="1">
                <a:ln>
                  <a:noFill/>
                </a:ln>
                <a:solidFill>
                  <a:srgbClr val="FFFFFF"/>
                </a:solidFill>
                <a:effectLst/>
                <a:uLnTx/>
                <a:uFillTx/>
                <a:latin typeface="Philosopher" panose="02000503000000020004" pitchFamily="2" charset="0"/>
                <a:sym typeface="Roboto Slab Light"/>
              </a:rPr>
              <a:t>akomodasi</a:t>
            </a:r>
            <a:r>
              <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rPr>
              <a:t>.</a:t>
            </a:r>
            <a:endParaRPr kumimoji="0" lang="en-US" sz="1600" b="0" i="0" u="none" strike="noStrike" kern="0" cap="none" spc="0" normalizeH="0" baseline="0" noProof="0" dirty="0">
              <a:ln>
                <a:noFill/>
              </a:ln>
              <a:solidFill>
                <a:srgbClr val="FFFFFF"/>
              </a:solidFill>
              <a:effectLst/>
              <a:uLnTx/>
              <a:uFillTx/>
              <a:latin typeface="Philosopher" panose="02000503000000020004" pitchFamily="2" charset="0"/>
              <a:sym typeface="Roboto Slab Light"/>
            </a:endParaRPr>
          </a:p>
          <a:p>
            <a:pPr marL="0" marR="0" lvl="0" indent="0" algn="l" defTabSz="914400" rtl="0" eaLnBrk="1" fontAlgn="auto" latinLnBrk="0" hangingPunct="1">
              <a:lnSpc>
                <a:spcPct val="100000"/>
              </a:lnSpc>
              <a:spcBef>
                <a:spcPts val="600"/>
              </a:spcBef>
              <a:spcAft>
                <a:spcPts val="0"/>
              </a:spcAft>
              <a:buClr>
                <a:srgbClr val="8FF1ED"/>
              </a:buClr>
              <a:buSzPts val="2400"/>
              <a:buFont typeface="Roboto Slab Light"/>
              <a:buNone/>
              <a:defRPr/>
            </a:pPr>
            <a:endParaRPr kumimoji="0" lang="en-US" sz="1800" b="0" i="0" u="none" strike="noStrike" kern="0" cap="none" spc="0" normalizeH="0" baseline="0" noProof="0" dirty="0">
              <a:ln>
                <a:noFill/>
              </a:ln>
              <a:solidFill>
                <a:srgbClr val="FFFFFF"/>
              </a:solidFill>
              <a:effectLst/>
              <a:uLnTx/>
              <a:uFillTx/>
              <a:latin typeface="Roboto Slab Light"/>
              <a:sym typeface="Roboto Slab Light"/>
            </a:endParaRPr>
          </a:p>
        </p:txBody>
      </p:sp>
      <p:sp>
        <p:nvSpPr>
          <p:cNvPr id="4" name="Google Shape;618;p37"/>
          <p:cNvSpPr/>
          <p:nvPr/>
        </p:nvSpPr>
        <p:spPr>
          <a:xfrm>
            <a:off x="5291328" y="1024128"/>
            <a:ext cx="2831980" cy="2822240"/>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5" name="Google Shape;662;p37"/>
          <p:cNvSpPr/>
          <p:nvPr/>
        </p:nvSpPr>
        <p:spPr>
          <a:xfrm>
            <a:off x="3918461" y="952243"/>
            <a:ext cx="580864" cy="578618"/>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E3D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6" name="Google Shape;618;p37"/>
          <p:cNvSpPr/>
          <p:nvPr/>
        </p:nvSpPr>
        <p:spPr>
          <a:xfrm>
            <a:off x="-493776" y="1602746"/>
            <a:ext cx="987552" cy="975252"/>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 name="Google Shape;618;p37"/>
          <p:cNvSpPr/>
          <p:nvPr/>
        </p:nvSpPr>
        <p:spPr>
          <a:xfrm>
            <a:off x="1944244" y="-1256327"/>
            <a:ext cx="2042160" cy="2208570"/>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8" name="Google Shape;618;p37"/>
          <p:cNvSpPr/>
          <p:nvPr/>
        </p:nvSpPr>
        <p:spPr>
          <a:xfrm>
            <a:off x="1752600" y="4191257"/>
            <a:ext cx="2042160" cy="2208570"/>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9" name="Google Shape;618;p37"/>
          <p:cNvSpPr/>
          <p:nvPr/>
        </p:nvSpPr>
        <p:spPr>
          <a:xfrm>
            <a:off x="5947547" y="4266842"/>
            <a:ext cx="1519542" cy="1753316"/>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0" name="Google Shape;618;p37"/>
          <p:cNvSpPr/>
          <p:nvPr/>
        </p:nvSpPr>
        <p:spPr>
          <a:xfrm>
            <a:off x="8858387" y="1602746"/>
            <a:ext cx="1519542" cy="1753316"/>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 name="Google Shape;618;p37"/>
          <p:cNvSpPr/>
          <p:nvPr/>
        </p:nvSpPr>
        <p:spPr>
          <a:xfrm>
            <a:off x="6202680" y="-1256328"/>
            <a:ext cx="1569720" cy="1700627"/>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Hortensi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12940</Words>
  <Application>WPS Presentation</Application>
  <PresentationFormat>On-screen Show (16:9)</PresentationFormat>
  <Paragraphs>408</Paragraphs>
  <Slides>49</Slides>
  <Notes>19</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49</vt:i4>
      </vt:variant>
    </vt:vector>
  </HeadingPairs>
  <TitlesOfParts>
    <vt:vector size="76" baseType="lpstr">
      <vt:lpstr>Arial</vt:lpstr>
      <vt:lpstr>SimSun</vt:lpstr>
      <vt:lpstr>Wingdings</vt:lpstr>
      <vt:lpstr>Arial</vt:lpstr>
      <vt:lpstr>Pacifico</vt:lpstr>
      <vt:lpstr>Roboto Slab Light</vt:lpstr>
      <vt:lpstr>Harlow Solid Italic</vt:lpstr>
      <vt:lpstr>Bernard MT Condensed</vt:lpstr>
      <vt:lpstr>Rockwell Condensed</vt:lpstr>
      <vt:lpstr>AMGDT</vt:lpstr>
      <vt:lpstr>Philosopher</vt:lpstr>
      <vt:lpstr>NewsGoth BT</vt:lpstr>
      <vt:lpstr>BENITO</vt:lpstr>
      <vt:lpstr>Microsoft YaHei</vt:lpstr>
      <vt:lpstr/>
      <vt:lpstr>Arial Unicode MS</vt:lpstr>
      <vt:lpstr>Swis721 WGL4 BT</vt:lpstr>
      <vt:lpstr>Poor Richard</vt:lpstr>
      <vt:lpstr>Broadway</vt:lpstr>
      <vt:lpstr>Impact</vt:lpstr>
      <vt:lpstr>Wake The Warrior</vt:lpstr>
      <vt:lpstr>Segoe Print</vt:lpstr>
      <vt:lpstr>Lucida Calligraphy</vt:lpstr>
      <vt:lpstr>Microsoft JhengHei</vt:lpstr>
      <vt:lpstr>Bodoni MT</vt:lpstr>
      <vt:lpstr>Wingdings</vt:lpstr>
      <vt:lpstr>Hortensius template</vt:lpstr>
      <vt:lpstr>Indra Penglihatan</vt:lpstr>
      <vt:lpstr>Apa saja yang dibahas?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Bagian-Bagian Telinga</vt:lpstr>
      <vt:lpstr>1. Telinga Bagian Luar</vt:lpstr>
      <vt:lpstr>2. Telinga Bagian Tengah</vt:lpstr>
      <vt:lpstr>PowerPoint 演示文稿</vt:lpstr>
      <vt:lpstr>3. Telinga Bagian Dalam</vt:lpstr>
      <vt:lpstr>    </vt:lpstr>
      <vt:lpstr>penyakit pada telinga </vt:lpstr>
      <vt:lpstr>2. otitis externa adalah peradangan telinga bagian luar (lubang hingga gendang telinga) dengan gejala utama bengkak, kemerahan,nyeri dan seperti ada tekanan dalam telinga. biasa dialami oleh orang dewasa.  penyebab:  virus, bakteri dan jamur  pengobatan:  dengan anti infeksi topikal (neomisin/kliokuinol), anti-nyeri(analgesik), dan lakukan pembersihan pada sisa rdang pada saluran telinga luar dengan memasukan pita kain kasa yang dibasahi oleh tetes telinga kortikosteroid/ dengan astringen seperti larutan alumunium asetat.</vt:lpstr>
      <vt:lpstr>cara menjaga kesehatan telinga: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Indra Penglihatan</dc:title>
  <dc:creator/>
  <cp:lastModifiedBy>Global Store</cp:lastModifiedBy>
  <cp:revision>44</cp:revision>
  <dcterms:created xsi:type="dcterms:W3CDTF">2019-07-18T11:19:00Z</dcterms:created>
  <dcterms:modified xsi:type="dcterms:W3CDTF">2019-09-09T11:00:30Z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1057-11.2.0.8942</vt:lpwstr>
  </property>
</Properties>
</file>