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Tamagotchi Team 12</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051147"/>
            <a:ext cx="4775075" cy="559656"/>
          </a:xfrm>
        </p:spPr>
        <p:txBody>
          <a:bodyPr>
            <a:normAutofit fontScale="92500" lnSpcReduction="20000"/>
          </a:bodyPr>
          <a:lstStyle/>
          <a:p>
            <a:pPr>
              <a:spcAft>
                <a:spcPts val="600"/>
              </a:spcAft>
            </a:pPr>
            <a:r>
              <a:rPr lang="en-US" dirty="0">
                <a:solidFill>
                  <a:schemeClr val="tx1"/>
                </a:solidFill>
              </a:rPr>
              <a:t>Kevin Alberto </a:t>
            </a:r>
            <a:r>
              <a:rPr lang="en-US" dirty="0" err="1">
                <a:solidFill>
                  <a:schemeClr val="tx1"/>
                </a:solidFill>
              </a:rPr>
              <a:t>Falconett</a:t>
            </a:r>
            <a:r>
              <a:rPr lang="en-US" dirty="0">
                <a:solidFill>
                  <a:schemeClr val="tx1"/>
                </a:solidFill>
              </a:rPr>
              <a:t>, Enrique Sanchez</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7FA4-80D7-4141-862B-898925A09120}"/>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a16="http://schemas.microsoft.com/office/drawing/2014/main" id="{BF621F09-6853-4D61-9FBC-7388C3CF5754}"/>
              </a:ext>
            </a:extLst>
          </p:cNvPr>
          <p:cNvSpPr>
            <a:spLocks noGrp="1"/>
          </p:cNvSpPr>
          <p:nvPr>
            <p:ph idx="1"/>
          </p:nvPr>
        </p:nvSpPr>
        <p:spPr/>
        <p:txBody>
          <a:bodyPr/>
          <a:lstStyle/>
          <a:p>
            <a:r>
              <a:rPr lang="en-US" dirty="0"/>
              <a:t>Our project is a representation based off the early 2000’s Tamagotchi pet.</a:t>
            </a:r>
          </a:p>
          <a:p>
            <a:r>
              <a:rPr lang="en-US" dirty="0"/>
              <a:t>A Tamagotchi pet is a virtual pet that was kept in a little device and displayed things such as the pet's happiness level, how hungry they were, their mood, etc.</a:t>
            </a:r>
          </a:p>
          <a:p>
            <a:r>
              <a:rPr lang="en-US" dirty="0"/>
              <a:t>These became very popular over the years and it was the user's responsibility to keep their pet alive and healthy. You could also log off the device, come back later, and the stats of the pet would have retro-actively updated depending on how much time you were gone. </a:t>
            </a:r>
          </a:p>
          <a:p>
            <a:r>
              <a:rPr lang="en-US" dirty="0"/>
              <a:t>This project mimics this technology.</a:t>
            </a:r>
          </a:p>
        </p:txBody>
      </p:sp>
    </p:spTree>
    <p:extLst>
      <p:ext uri="{BB962C8B-B14F-4D97-AF65-F5344CB8AC3E}">
        <p14:creationId xmlns:p14="http://schemas.microsoft.com/office/powerpoint/2010/main" val="277580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A15A-AA0A-4980-A42F-AE025355CEC9}"/>
              </a:ext>
            </a:extLst>
          </p:cNvPr>
          <p:cNvSpPr>
            <a:spLocks noGrp="1"/>
          </p:cNvSpPr>
          <p:nvPr>
            <p:ph type="title"/>
          </p:nvPr>
        </p:nvSpPr>
        <p:spPr>
          <a:xfrm>
            <a:off x="1066800" y="642594"/>
            <a:ext cx="10058400" cy="1371600"/>
          </a:xfrm>
        </p:spPr>
        <p:txBody>
          <a:bodyPr anchor="ctr">
            <a:normAutofit/>
          </a:bodyPr>
          <a:lstStyle/>
          <a:p>
            <a:r>
              <a:rPr lang="en-US" dirty="0"/>
              <a:t>Opening screen</a:t>
            </a:r>
          </a:p>
        </p:txBody>
      </p:sp>
      <p:pic>
        <p:nvPicPr>
          <p:cNvPr id="5" name="Content Placeholder 4">
            <a:extLst>
              <a:ext uri="{FF2B5EF4-FFF2-40B4-BE49-F238E27FC236}">
                <a16:creationId xmlns:a16="http://schemas.microsoft.com/office/drawing/2014/main" id="{80B6EEC5-A161-45A6-AEDE-67DB69B844C9}"/>
              </a:ext>
            </a:extLst>
          </p:cNvPr>
          <p:cNvPicPr>
            <a:picLocks noGrp="1" noChangeAspect="1"/>
          </p:cNvPicPr>
          <p:nvPr>
            <p:ph sz="half" idx="1"/>
          </p:nvPr>
        </p:nvPicPr>
        <p:blipFill>
          <a:blip r:embed="rId2"/>
          <a:stretch>
            <a:fillRect/>
          </a:stretch>
        </p:blipFill>
        <p:spPr>
          <a:xfrm>
            <a:off x="1066800" y="2376556"/>
            <a:ext cx="4663440" cy="3202168"/>
          </a:xfrm>
          <a:noFill/>
        </p:spPr>
      </p:pic>
      <p:sp>
        <p:nvSpPr>
          <p:cNvPr id="10" name="Content Placeholder 3">
            <a:extLst>
              <a:ext uri="{FF2B5EF4-FFF2-40B4-BE49-F238E27FC236}">
                <a16:creationId xmlns:a16="http://schemas.microsoft.com/office/drawing/2014/main" id="{4023BF03-7D8F-4245-A298-4A4961DCFFB2}"/>
              </a:ext>
            </a:extLst>
          </p:cNvPr>
          <p:cNvSpPr>
            <a:spLocks noGrp="1"/>
          </p:cNvSpPr>
          <p:nvPr>
            <p:ph sz="half" idx="2"/>
          </p:nvPr>
        </p:nvSpPr>
        <p:spPr>
          <a:xfrm>
            <a:off x="6461760" y="2103120"/>
            <a:ext cx="4663440" cy="3749040"/>
          </a:xfrm>
        </p:spPr>
        <p:txBody>
          <a:bodyPr/>
          <a:lstStyle/>
          <a:p>
            <a:r>
              <a:rPr lang="en-US" dirty="0"/>
              <a:t>This is what it looks like when you run our Tamagotchi program from the Tamaclonchi.java file in the repository.</a:t>
            </a:r>
          </a:p>
          <a:p>
            <a:r>
              <a:rPr lang="en-US" dirty="0"/>
              <a:t>We have two features</a:t>
            </a:r>
          </a:p>
          <a:p>
            <a:pPr lvl="1"/>
            <a:r>
              <a:rPr lang="en-US" dirty="0"/>
              <a:t>New Game</a:t>
            </a:r>
          </a:p>
          <a:p>
            <a:pPr lvl="2"/>
            <a:r>
              <a:rPr lang="en-US" dirty="0"/>
              <a:t>Sends you to selection screen where you pick and set parameters for your pet</a:t>
            </a:r>
          </a:p>
          <a:p>
            <a:pPr lvl="1"/>
            <a:r>
              <a:rPr lang="en-US" dirty="0"/>
              <a:t>Load Game</a:t>
            </a:r>
          </a:p>
          <a:p>
            <a:pPr lvl="2"/>
            <a:r>
              <a:rPr lang="en-US" dirty="0"/>
              <a:t>Loads a pre-existing Tamagotchi pet file, that represents the name you inputted in the selection screen</a:t>
            </a:r>
          </a:p>
          <a:p>
            <a:pPr lvl="2"/>
            <a:endParaRPr lang="en-US" dirty="0"/>
          </a:p>
          <a:p>
            <a:pPr lvl="2"/>
            <a:endParaRPr lang="en-US" dirty="0"/>
          </a:p>
        </p:txBody>
      </p:sp>
    </p:spTree>
    <p:extLst>
      <p:ext uri="{BB962C8B-B14F-4D97-AF65-F5344CB8AC3E}">
        <p14:creationId xmlns:p14="http://schemas.microsoft.com/office/powerpoint/2010/main" val="421884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2E7A-1257-47A2-99AA-E86983657184}"/>
              </a:ext>
            </a:extLst>
          </p:cNvPr>
          <p:cNvSpPr>
            <a:spLocks noGrp="1"/>
          </p:cNvSpPr>
          <p:nvPr>
            <p:ph type="title"/>
          </p:nvPr>
        </p:nvSpPr>
        <p:spPr/>
        <p:txBody>
          <a:bodyPr/>
          <a:lstStyle/>
          <a:p>
            <a:r>
              <a:rPr lang="en-US" dirty="0"/>
              <a:t>New Game screen</a:t>
            </a:r>
          </a:p>
        </p:txBody>
      </p:sp>
      <p:pic>
        <p:nvPicPr>
          <p:cNvPr id="6" name="Content Placeholder 5">
            <a:extLst>
              <a:ext uri="{FF2B5EF4-FFF2-40B4-BE49-F238E27FC236}">
                <a16:creationId xmlns:a16="http://schemas.microsoft.com/office/drawing/2014/main" id="{4BA98E42-E947-4807-84B7-843C200DF154}"/>
              </a:ext>
            </a:extLst>
          </p:cNvPr>
          <p:cNvPicPr>
            <a:picLocks noGrp="1" noChangeAspect="1"/>
          </p:cNvPicPr>
          <p:nvPr>
            <p:ph sz="half" idx="1"/>
          </p:nvPr>
        </p:nvPicPr>
        <p:blipFill>
          <a:blip r:embed="rId2"/>
          <a:stretch>
            <a:fillRect/>
          </a:stretch>
        </p:blipFill>
        <p:spPr>
          <a:xfrm>
            <a:off x="1654038" y="2103438"/>
            <a:ext cx="3489598" cy="3748087"/>
          </a:xfrm>
        </p:spPr>
      </p:pic>
      <p:sp>
        <p:nvSpPr>
          <p:cNvPr id="4" name="Content Placeholder 3">
            <a:extLst>
              <a:ext uri="{FF2B5EF4-FFF2-40B4-BE49-F238E27FC236}">
                <a16:creationId xmlns:a16="http://schemas.microsoft.com/office/drawing/2014/main" id="{7CFD0EA1-8A84-41D2-98DF-7681CA952CB1}"/>
              </a:ext>
            </a:extLst>
          </p:cNvPr>
          <p:cNvSpPr>
            <a:spLocks noGrp="1"/>
          </p:cNvSpPr>
          <p:nvPr>
            <p:ph sz="half" idx="2"/>
          </p:nvPr>
        </p:nvSpPr>
        <p:spPr/>
        <p:txBody>
          <a:bodyPr/>
          <a:lstStyle/>
          <a:p>
            <a:r>
              <a:rPr lang="en-US" dirty="0"/>
              <a:t>This is the new game screen</a:t>
            </a:r>
          </a:p>
          <a:p>
            <a:r>
              <a:rPr lang="en-US" dirty="0"/>
              <a:t>Features:</a:t>
            </a:r>
          </a:p>
          <a:p>
            <a:pPr lvl="1"/>
            <a:r>
              <a:rPr lang="en-US" dirty="0"/>
              <a:t>Name</a:t>
            </a:r>
          </a:p>
          <a:p>
            <a:pPr lvl="2"/>
            <a:r>
              <a:rPr lang="en-US" dirty="0"/>
              <a:t>Type in the name of your pet</a:t>
            </a:r>
          </a:p>
          <a:p>
            <a:pPr lvl="1"/>
            <a:r>
              <a:rPr lang="en-US" dirty="0"/>
              <a:t>Select between types</a:t>
            </a:r>
          </a:p>
          <a:p>
            <a:pPr lvl="2"/>
            <a:r>
              <a:rPr lang="en-US" dirty="0"/>
              <a:t>Choose either circle blob man or triangle cool guy (each have their own stats for their types, some have randomness involved but in a specific range for their type)</a:t>
            </a:r>
          </a:p>
          <a:p>
            <a:pPr lvl="1"/>
            <a:r>
              <a:rPr lang="en-US" dirty="0"/>
              <a:t>Create</a:t>
            </a:r>
          </a:p>
          <a:p>
            <a:pPr lvl="2"/>
            <a:r>
              <a:rPr lang="en-US" dirty="0"/>
              <a:t>Creates the pet with the fields you selected/inputted</a:t>
            </a:r>
          </a:p>
        </p:txBody>
      </p:sp>
    </p:spTree>
    <p:extLst>
      <p:ext uri="{BB962C8B-B14F-4D97-AF65-F5344CB8AC3E}">
        <p14:creationId xmlns:p14="http://schemas.microsoft.com/office/powerpoint/2010/main" val="276643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CB99-EB60-42C8-8420-64972CBF78DB}"/>
              </a:ext>
            </a:extLst>
          </p:cNvPr>
          <p:cNvSpPr>
            <a:spLocks noGrp="1"/>
          </p:cNvSpPr>
          <p:nvPr>
            <p:ph type="title"/>
          </p:nvPr>
        </p:nvSpPr>
        <p:spPr/>
        <p:txBody>
          <a:bodyPr/>
          <a:lstStyle/>
          <a:p>
            <a:r>
              <a:rPr lang="en-US" dirty="0"/>
              <a:t>Load Game screen</a:t>
            </a:r>
          </a:p>
        </p:txBody>
      </p:sp>
      <p:pic>
        <p:nvPicPr>
          <p:cNvPr id="6" name="Content Placeholder 5">
            <a:extLst>
              <a:ext uri="{FF2B5EF4-FFF2-40B4-BE49-F238E27FC236}">
                <a16:creationId xmlns:a16="http://schemas.microsoft.com/office/drawing/2014/main" id="{EE0E477B-CAB9-4756-BE59-EEA8FBB15432}"/>
              </a:ext>
            </a:extLst>
          </p:cNvPr>
          <p:cNvPicPr>
            <a:picLocks noGrp="1" noChangeAspect="1"/>
          </p:cNvPicPr>
          <p:nvPr>
            <p:ph sz="half" idx="1"/>
          </p:nvPr>
        </p:nvPicPr>
        <p:blipFill>
          <a:blip r:embed="rId2"/>
          <a:stretch>
            <a:fillRect/>
          </a:stretch>
        </p:blipFill>
        <p:spPr>
          <a:xfrm>
            <a:off x="1654746" y="2103438"/>
            <a:ext cx="3488183" cy="3748087"/>
          </a:xfrm>
        </p:spPr>
      </p:pic>
      <p:sp>
        <p:nvSpPr>
          <p:cNvPr id="4" name="Content Placeholder 3">
            <a:extLst>
              <a:ext uri="{FF2B5EF4-FFF2-40B4-BE49-F238E27FC236}">
                <a16:creationId xmlns:a16="http://schemas.microsoft.com/office/drawing/2014/main" id="{761E8286-381B-4CEA-BE18-8A067DCB507D}"/>
              </a:ext>
            </a:extLst>
          </p:cNvPr>
          <p:cNvSpPr>
            <a:spLocks noGrp="1"/>
          </p:cNvSpPr>
          <p:nvPr>
            <p:ph sz="half" idx="2"/>
          </p:nvPr>
        </p:nvSpPr>
        <p:spPr/>
        <p:txBody>
          <a:bodyPr/>
          <a:lstStyle/>
          <a:p>
            <a:r>
              <a:rPr lang="en-US" dirty="0"/>
              <a:t>This is the screen that pops up when the ‘Load Game’ button is clicked.</a:t>
            </a:r>
          </a:p>
          <a:p>
            <a:r>
              <a:rPr lang="en-US" dirty="0"/>
              <a:t>Features:</a:t>
            </a:r>
          </a:p>
          <a:p>
            <a:pPr lvl="1"/>
            <a:r>
              <a:rPr lang="en-US" dirty="0"/>
              <a:t>Provides a list of all the past and current Tamagotchi pets created.</a:t>
            </a:r>
          </a:p>
          <a:p>
            <a:pPr lvl="1"/>
            <a:r>
              <a:rPr lang="en-US" dirty="0"/>
              <a:t>As we see our </a:t>
            </a:r>
            <a:r>
              <a:rPr lang="en-US" dirty="0" err="1"/>
              <a:t>exampleName</a:t>
            </a:r>
            <a:r>
              <a:rPr lang="en-US" dirty="0"/>
              <a:t> from our last slide is created in the Load menu after we close our program and re-run it.</a:t>
            </a:r>
          </a:p>
          <a:p>
            <a:pPr lvl="1"/>
            <a:r>
              <a:rPr lang="en-US" dirty="0"/>
              <a:t>We can then select that file and it will load up the pet with its respective variables.</a:t>
            </a:r>
          </a:p>
        </p:txBody>
      </p:sp>
    </p:spTree>
    <p:extLst>
      <p:ext uri="{BB962C8B-B14F-4D97-AF65-F5344CB8AC3E}">
        <p14:creationId xmlns:p14="http://schemas.microsoft.com/office/powerpoint/2010/main" val="280281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2C49-7E66-43FB-91EA-905740CC71B9}"/>
              </a:ext>
            </a:extLst>
          </p:cNvPr>
          <p:cNvSpPr>
            <a:spLocks noGrp="1"/>
          </p:cNvSpPr>
          <p:nvPr>
            <p:ph type="title"/>
          </p:nvPr>
        </p:nvSpPr>
        <p:spPr/>
        <p:txBody>
          <a:bodyPr/>
          <a:lstStyle/>
          <a:p>
            <a:r>
              <a:rPr lang="en-US" dirty="0"/>
              <a:t>Play Screen</a:t>
            </a:r>
          </a:p>
        </p:txBody>
      </p:sp>
      <p:pic>
        <p:nvPicPr>
          <p:cNvPr id="8" name="Content Placeholder 7">
            <a:extLst>
              <a:ext uri="{FF2B5EF4-FFF2-40B4-BE49-F238E27FC236}">
                <a16:creationId xmlns:a16="http://schemas.microsoft.com/office/drawing/2014/main" id="{489480C3-F0AC-46C6-AD40-2EC89427CD93}"/>
              </a:ext>
            </a:extLst>
          </p:cNvPr>
          <p:cNvPicPr>
            <a:picLocks noGrp="1" noChangeAspect="1"/>
          </p:cNvPicPr>
          <p:nvPr>
            <p:ph sz="half" idx="1"/>
          </p:nvPr>
        </p:nvPicPr>
        <p:blipFill>
          <a:blip r:embed="rId2"/>
          <a:stretch>
            <a:fillRect/>
          </a:stretch>
        </p:blipFill>
        <p:spPr>
          <a:xfrm>
            <a:off x="1615710" y="2103438"/>
            <a:ext cx="3566254" cy="3748087"/>
          </a:xfrm>
        </p:spPr>
      </p:pic>
      <p:sp>
        <p:nvSpPr>
          <p:cNvPr id="4" name="Content Placeholder 3">
            <a:extLst>
              <a:ext uri="{FF2B5EF4-FFF2-40B4-BE49-F238E27FC236}">
                <a16:creationId xmlns:a16="http://schemas.microsoft.com/office/drawing/2014/main" id="{D982290A-2FE9-4F30-8213-7A0204A7534D}"/>
              </a:ext>
            </a:extLst>
          </p:cNvPr>
          <p:cNvSpPr>
            <a:spLocks noGrp="1"/>
          </p:cNvSpPr>
          <p:nvPr>
            <p:ph sz="half" idx="2"/>
          </p:nvPr>
        </p:nvSpPr>
        <p:spPr>
          <a:xfrm>
            <a:off x="6461760" y="2103120"/>
            <a:ext cx="4663440" cy="3983048"/>
          </a:xfrm>
        </p:spPr>
        <p:txBody>
          <a:bodyPr>
            <a:normAutofit fontScale="92500" lnSpcReduction="20000"/>
          </a:bodyPr>
          <a:lstStyle/>
          <a:p>
            <a:r>
              <a:rPr lang="en-US" dirty="0"/>
              <a:t>This is our Play screen where we interact with out Tamagotchi pet. </a:t>
            </a:r>
          </a:p>
          <a:p>
            <a:r>
              <a:rPr lang="en-US" dirty="0"/>
              <a:t>Features:</a:t>
            </a:r>
          </a:p>
          <a:p>
            <a:pPr lvl="1"/>
            <a:r>
              <a:rPr lang="en-US" dirty="0"/>
              <a:t>Back to title button</a:t>
            </a:r>
          </a:p>
          <a:p>
            <a:pPr lvl="1"/>
            <a:r>
              <a:rPr lang="en-US" dirty="0"/>
              <a:t>Feed Dinner</a:t>
            </a:r>
          </a:p>
          <a:p>
            <a:pPr lvl="2"/>
            <a:r>
              <a:rPr lang="en-US" dirty="0"/>
              <a:t>Adds 10 to the hunger </a:t>
            </a:r>
          </a:p>
          <a:p>
            <a:pPr lvl="2"/>
            <a:r>
              <a:rPr lang="en-US" dirty="0"/>
              <a:t>Adds 5 to the happiness</a:t>
            </a:r>
          </a:p>
          <a:p>
            <a:pPr lvl="1"/>
            <a:r>
              <a:rPr lang="en-US" dirty="0"/>
              <a:t>Feed Snack</a:t>
            </a:r>
          </a:p>
          <a:p>
            <a:pPr lvl="2"/>
            <a:r>
              <a:rPr lang="en-US" dirty="0"/>
              <a:t>Adds 5 to the hunger</a:t>
            </a:r>
          </a:p>
          <a:p>
            <a:pPr lvl="2"/>
            <a:r>
              <a:rPr lang="en-US" dirty="0"/>
              <a:t>Adds 10 to the happiness</a:t>
            </a:r>
          </a:p>
          <a:p>
            <a:pPr lvl="1"/>
            <a:r>
              <a:rPr lang="en-US" dirty="0"/>
              <a:t>Feed Medicine</a:t>
            </a:r>
          </a:p>
          <a:p>
            <a:pPr lvl="2"/>
            <a:r>
              <a:rPr lang="en-US" dirty="0"/>
              <a:t>Adds 10 to health</a:t>
            </a:r>
          </a:p>
          <a:p>
            <a:pPr lvl="1"/>
            <a:r>
              <a:rPr lang="en-US" dirty="0"/>
              <a:t>Take on walk</a:t>
            </a:r>
          </a:p>
          <a:p>
            <a:pPr lvl="2"/>
            <a:r>
              <a:rPr lang="en-US" dirty="0"/>
              <a:t>Adds 5 to health</a:t>
            </a:r>
          </a:p>
          <a:p>
            <a:pPr lvl="2"/>
            <a:r>
              <a:rPr lang="en-US" dirty="0"/>
              <a:t>Adds 10 to happiness</a:t>
            </a:r>
          </a:p>
          <a:p>
            <a:pPr lvl="2"/>
            <a:r>
              <a:rPr lang="en-US" dirty="0"/>
              <a:t>Subtract 10 from hunger</a:t>
            </a:r>
          </a:p>
          <a:p>
            <a:pPr lvl="1"/>
            <a:endParaRPr lang="en-US" dirty="0"/>
          </a:p>
        </p:txBody>
      </p:sp>
    </p:spTree>
    <p:extLst>
      <p:ext uri="{BB962C8B-B14F-4D97-AF65-F5344CB8AC3E}">
        <p14:creationId xmlns:p14="http://schemas.microsoft.com/office/powerpoint/2010/main" val="114656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37BB-B52A-4A08-9C88-52D770E70523}"/>
              </a:ext>
            </a:extLst>
          </p:cNvPr>
          <p:cNvSpPr>
            <a:spLocks noGrp="1"/>
          </p:cNvSpPr>
          <p:nvPr>
            <p:ph type="title"/>
          </p:nvPr>
        </p:nvSpPr>
        <p:spPr/>
        <p:txBody>
          <a:bodyPr/>
          <a:lstStyle/>
          <a:p>
            <a:r>
              <a:rPr lang="en-US" dirty="0"/>
              <a:t>Dead Pet</a:t>
            </a:r>
          </a:p>
        </p:txBody>
      </p:sp>
      <p:pic>
        <p:nvPicPr>
          <p:cNvPr id="6" name="Content Placeholder 5">
            <a:extLst>
              <a:ext uri="{FF2B5EF4-FFF2-40B4-BE49-F238E27FC236}">
                <a16:creationId xmlns:a16="http://schemas.microsoft.com/office/drawing/2014/main" id="{57E40799-1B97-498D-804C-C15C50135D4B}"/>
              </a:ext>
            </a:extLst>
          </p:cNvPr>
          <p:cNvPicPr>
            <a:picLocks noGrp="1" noChangeAspect="1"/>
          </p:cNvPicPr>
          <p:nvPr>
            <p:ph sz="half" idx="1"/>
          </p:nvPr>
        </p:nvPicPr>
        <p:blipFill>
          <a:blip r:embed="rId2"/>
          <a:stretch>
            <a:fillRect/>
          </a:stretch>
        </p:blipFill>
        <p:spPr>
          <a:xfrm>
            <a:off x="1395514" y="2215515"/>
            <a:ext cx="3200400" cy="1762125"/>
          </a:xfrm>
        </p:spPr>
      </p:pic>
      <p:sp>
        <p:nvSpPr>
          <p:cNvPr id="4" name="Content Placeholder 3">
            <a:extLst>
              <a:ext uri="{FF2B5EF4-FFF2-40B4-BE49-F238E27FC236}">
                <a16:creationId xmlns:a16="http://schemas.microsoft.com/office/drawing/2014/main" id="{C8FD1597-4567-49DF-8A9E-A1A43B585FE9}"/>
              </a:ext>
            </a:extLst>
          </p:cNvPr>
          <p:cNvSpPr>
            <a:spLocks noGrp="1"/>
          </p:cNvSpPr>
          <p:nvPr>
            <p:ph sz="half" idx="2"/>
          </p:nvPr>
        </p:nvSpPr>
        <p:spPr/>
        <p:txBody>
          <a:bodyPr/>
          <a:lstStyle/>
          <a:p>
            <a:r>
              <a:rPr lang="en-US" dirty="0"/>
              <a:t>If you try to Load a file with a Pet that has health less than 0 (health &lt; 0), the program will close, and the current stats of the Tamagotchi will print out to the console and notify you that it is Dead.</a:t>
            </a:r>
          </a:p>
          <a:p>
            <a:r>
              <a:rPr lang="en-US" dirty="0"/>
              <a:t>Similarly if health ever hits less than 0 (health &lt; 0) on the game screen, the program will do the same.</a:t>
            </a:r>
          </a:p>
        </p:txBody>
      </p:sp>
    </p:spTree>
    <p:extLst>
      <p:ext uri="{BB962C8B-B14F-4D97-AF65-F5344CB8AC3E}">
        <p14:creationId xmlns:p14="http://schemas.microsoft.com/office/powerpoint/2010/main" val="212432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2521-DD07-43A5-B952-4FF099EEB150}"/>
              </a:ext>
            </a:extLst>
          </p:cNvPr>
          <p:cNvSpPr>
            <a:spLocks noGrp="1"/>
          </p:cNvSpPr>
          <p:nvPr>
            <p:ph type="title"/>
          </p:nvPr>
        </p:nvSpPr>
        <p:spPr/>
        <p:txBody>
          <a:bodyPr/>
          <a:lstStyle/>
          <a:p>
            <a:r>
              <a:rPr lang="en-US" dirty="0"/>
              <a:t>WOW Factors</a:t>
            </a:r>
          </a:p>
        </p:txBody>
      </p:sp>
      <p:sp>
        <p:nvSpPr>
          <p:cNvPr id="4" name="Content Placeholder 3">
            <a:extLst>
              <a:ext uri="{FF2B5EF4-FFF2-40B4-BE49-F238E27FC236}">
                <a16:creationId xmlns:a16="http://schemas.microsoft.com/office/drawing/2014/main" id="{7422F708-7FCE-47A5-BA76-DD79FE513219}"/>
              </a:ext>
            </a:extLst>
          </p:cNvPr>
          <p:cNvSpPr>
            <a:spLocks noGrp="1"/>
          </p:cNvSpPr>
          <p:nvPr>
            <p:ph sz="half" idx="2"/>
          </p:nvPr>
        </p:nvSpPr>
        <p:spPr/>
        <p:txBody>
          <a:bodyPr>
            <a:normAutofit fontScale="92500" lnSpcReduction="10000"/>
          </a:bodyPr>
          <a:lstStyle/>
          <a:p>
            <a:r>
              <a:rPr lang="en-US" dirty="0"/>
              <a:t>We did multiple types and Auto-saving as our wow factors. Both of which have actually been displayed in the previous slides, however;</a:t>
            </a:r>
          </a:p>
          <a:p>
            <a:r>
              <a:rPr lang="en-US" dirty="0"/>
              <a:t>For reference, the top left picture represents the two types of pets we offer. Both of which have differing stats and decay rates.</a:t>
            </a:r>
          </a:p>
          <a:p>
            <a:r>
              <a:rPr lang="en-US" dirty="0"/>
              <a:t>The other picture shows the autosaving feature that happens whenever the program is closed (X on top right). The name of the pet inputted is what the file is saved under.</a:t>
            </a:r>
          </a:p>
        </p:txBody>
      </p:sp>
      <p:pic>
        <p:nvPicPr>
          <p:cNvPr id="5" name="Content Placeholder 5">
            <a:extLst>
              <a:ext uri="{FF2B5EF4-FFF2-40B4-BE49-F238E27FC236}">
                <a16:creationId xmlns:a16="http://schemas.microsoft.com/office/drawing/2014/main" id="{6E4FB92E-D748-4AB7-A587-4C0D0C075805}"/>
              </a:ext>
            </a:extLst>
          </p:cNvPr>
          <p:cNvPicPr>
            <a:picLocks noGrp="1" noChangeAspect="1"/>
          </p:cNvPicPr>
          <p:nvPr>
            <p:ph sz="half" idx="1"/>
          </p:nvPr>
        </p:nvPicPr>
        <p:blipFill>
          <a:blip r:embed="rId2"/>
          <a:stretch>
            <a:fillRect/>
          </a:stretch>
        </p:blipFill>
        <p:spPr>
          <a:xfrm>
            <a:off x="965780" y="1808470"/>
            <a:ext cx="2551378" cy="2740369"/>
          </a:xfrm>
        </p:spPr>
      </p:pic>
      <p:pic>
        <p:nvPicPr>
          <p:cNvPr id="6" name="Content Placeholder 5">
            <a:extLst>
              <a:ext uri="{FF2B5EF4-FFF2-40B4-BE49-F238E27FC236}">
                <a16:creationId xmlns:a16="http://schemas.microsoft.com/office/drawing/2014/main" id="{A373294B-E3A8-40A9-80CE-DF3B13CCD22E}"/>
              </a:ext>
            </a:extLst>
          </p:cNvPr>
          <p:cNvPicPr>
            <a:picLocks noChangeAspect="1"/>
          </p:cNvPicPr>
          <p:nvPr/>
        </p:nvPicPr>
        <p:blipFill>
          <a:blip r:embed="rId3"/>
          <a:stretch>
            <a:fillRect/>
          </a:stretch>
        </p:blipFill>
        <p:spPr>
          <a:xfrm>
            <a:off x="3813232" y="3095265"/>
            <a:ext cx="2705556" cy="2907147"/>
          </a:xfrm>
          <a:prstGeom prst="rect">
            <a:avLst/>
          </a:prstGeom>
        </p:spPr>
      </p:pic>
    </p:spTree>
    <p:extLst>
      <p:ext uri="{BB962C8B-B14F-4D97-AF65-F5344CB8AC3E}">
        <p14:creationId xmlns:p14="http://schemas.microsoft.com/office/powerpoint/2010/main" val="157215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rky Pig reminds everyone to 'Stay Home Folks' | News 4 Buffalo">
            <a:extLst>
              <a:ext uri="{FF2B5EF4-FFF2-40B4-BE49-F238E27FC236}">
                <a16:creationId xmlns:a16="http://schemas.microsoft.com/office/drawing/2014/main" id="{C1E6650A-0CE8-4520-BCA4-2496476160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4967" y="1763927"/>
            <a:ext cx="6778362" cy="44184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15E5AEF-4112-4075-AF52-8852134BDE21}"/>
              </a:ext>
            </a:extLst>
          </p:cNvPr>
          <p:cNvSpPr>
            <a:spLocks noGrp="1"/>
          </p:cNvSpPr>
          <p:nvPr>
            <p:ph type="title"/>
          </p:nvPr>
        </p:nvSpPr>
        <p:spPr/>
        <p:txBody>
          <a:bodyPr/>
          <a:lstStyle/>
          <a:p>
            <a:pPr algn="ctr"/>
            <a:r>
              <a:rPr lang="en-US" dirty="0"/>
              <a:t>The End :D</a:t>
            </a:r>
          </a:p>
        </p:txBody>
      </p:sp>
    </p:spTree>
    <p:extLst>
      <p:ext uri="{BB962C8B-B14F-4D97-AF65-F5344CB8AC3E}">
        <p14:creationId xmlns:p14="http://schemas.microsoft.com/office/powerpoint/2010/main" val="1658380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88</TotalTime>
  <Words>554</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Garamond</vt:lpstr>
      <vt:lpstr>SavonVTI</vt:lpstr>
      <vt:lpstr>Tamagotchi Team 12</vt:lpstr>
      <vt:lpstr>What is it?</vt:lpstr>
      <vt:lpstr>Opening screen</vt:lpstr>
      <vt:lpstr>New Game screen</vt:lpstr>
      <vt:lpstr>Load Game screen</vt:lpstr>
      <vt:lpstr>Play Screen</vt:lpstr>
      <vt:lpstr>Dead Pet</vt:lpstr>
      <vt:lpstr>WOW Factors</vt:lpstr>
      <vt:lpstr>The End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Tamagotchi Team 12</dc:title>
  <dc:creator>Enrique Sanchez</dc:creator>
  <cp:lastModifiedBy>Enrique Sanchez</cp:lastModifiedBy>
  <cp:revision>8</cp:revision>
  <dcterms:created xsi:type="dcterms:W3CDTF">2020-12-10T00:57:18Z</dcterms:created>
  <dcterms:modified xsi:type="dcterms:W3CDTF">2020-12-10T06:52:20Z</dcterms:modified>
</cp:coreProperties>
</file>