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57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9" autoAdjust="0"/>
    <p:restoredTop sz="94660"/>
  </p:normalViewPr>
  <p:slideViewPr>
    <p:cSldViewPr snapToGrid="0">
      <p:cViewPr>
        <p:scale>
          <a:sx n="81" d="100"/>
          <a:sy n="81" d="100"/>
        </p:scale>
        <p:origin x="104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AEE55-6545-2319-1ADD-8E4395C06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543092B-7BF0-5DBD-4AAE-D013C59AC5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D05C3C-A1CB-5BB9-B8E1-F88496BDB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3B7E0AD-F961-042D-EFE8-46F02D81F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D0B811-02DE-4862-968D-3244EBD40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85103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CAF0F5-E6A4-85E8-839F-C929AB6B8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7E644AB-AEDF-8347-E467-970B28E5B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8C89A8-1935-5B14-6C69-FAA62267D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E4155F3-82F1-03A3-597F-706E1BD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D7E9FEC-2EE3-BD6F-23ED-EC589AB19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330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283C730B-1E04-CCCE-374C-92626D3AF8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AB9E08-BD1E-155F-0EAC-3D204AE6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16CB33E-94FC-5DE0-E1CB-93668C5A3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B54AB49-D31F-F263-1A27-C1617944D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8803EE2-B9E4-59B7-7690-CDBFD8B2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464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1AA006-094C-F8C3-CAEB-E985890D2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C0B277-5341-DE09-7947-880401B44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E047A72-44EE-6394-B4FD-3882188E0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04BD06D-035E-B48E-267D-AFD66A4D1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9D0EA9-F68B-DBC6-6BDB-292AA868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379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3CFA42-6DC4-8EC3-9EB0-3A8156D1C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7B77BC1-DEAC-1254-6DBD-CD5061A239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3F824C-6DE5-56B3-D122-ABDBFD01F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C4C386-713C-5604-E4DA-E351087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E4FF91A-4707-F199-BCD2-0C21886A2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2759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5444D1-FE31-A5ED-33E0-FFBD4E14A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E8DE122-30A8-B8B2-B1AD-EA3DE323B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60FF3-6603-FB33-C51F-08B371C25D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C28FBE8-0D98-4622-51A5-336215F0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92FCCE2-5CD4-975C-B2C2-372B86A76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2C2C95-0A81-334A-81AB-1B370BB95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9828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9A3E05C-1723-D09C-C1C8-E9CB230E6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BE321E0-1F89-67D2-678E-0A204520B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FD51D0-C853-3C7A-4E7A-581D4A681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6A415ED-FD16-9541-4716-7565CC305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89AB1B4-F3C8-2638-ACDD-F28024E652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68329246-7C21-9BEF-4979-51FA9D636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0398B09-EF07-B437-66B3-02D6ED6AA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837976F-B53E-5236-4E7E-D0451FD1A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1567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57EFF2-A9DD-D55F-5548-45061A899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83399A0-FB50-C9E1-B946-6F0F7163C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3240493-8F9E-4708-269A-E5614A45B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79B88D-86E3-44A6-FC44-55C776EEE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2077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E113287-C01D-3FE9-076E-9EADF0BA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C9BD5BE-1C2C-0BAB-7966-2F0752CC4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D457FE4-5D8E-F7FA-B355-1B837877D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9087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A33F4F-4A20-FCCA-C4C0-25063D645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CE563CD-1222-299B-F694-9D3175620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0955DDF-AE01-8257-3C84-7BE335E6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F4E15EA-3F20-C1D7-7213-AFE28E08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915AAC-BAD9-C531-ED4F-ADC36CE35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B83383-4A10-1616-B6FB-DA120659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3289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70F283-EDEA-82FC-8E57-9FA461AD8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54D28956-F239-A67C-F8A7-6E76CE4E0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43F05B-A0A8-D969-6A37-25D17BF073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22A8C-F474-5961-6828-A5FB3E96C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3FE8A0-03B8-188C-9A60-F371CF66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CF6C1E9-27F0-1FC1-5FF0-6FB065FDC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7543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5B9C1F9-81A8-8FE4-C902-779BE259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0A28981-2439-0A53-47C6-8C221CF95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B679DC-D2A8-3FC7-72AC-6F16F6C39D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4DDFCE-F530-4609-990F-8819CCA5CEDA}" type="datetimeFigureOut">
              <a:rPr lang="zh-TW" altLang="en-US" smtClean="0"/>
              <a:t>2025/10/2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AB43411-D997-D96E-5142-4F78E99D25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4F1D9D-734D-E8DE-45C4-5F0FF754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BB7B25-6534-4C74-8FAC-F7D1FA2DE83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973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AD73BC54-AD6B-5682-3BC1-3E48D34A0D9F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Domain Data</a:t>
            </a:r>
          </a:p>
        </p:txBody>
      </p:sp>
      <p:pic>
        <p:nvPicPr>
          <p:cNvPr id="6" name="圖片 5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AFEFF7DE-C714-3520-CE27-9436E169A4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10" y="1740039"/>
            <a:ext cx="5447193" cy="381303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C62D14E-D21F-07F3-5F60-33EC65D86792}"/>
              </a:ext>
            </a:extLst>
          </p:cNvPr>
          <p:cNvSpPr txBox="1"/>
          <p:nvPr/>
        </p:nvSpPr>
        <p:spPr>
          <a:xfrm>
            <a:off x="1555806" y="5705475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P5 Excitation P5 Response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圖片 10" descr="一張含有 文字, 行, 繪圖, 圖表 的圖片&#10;&#10;AI 產生的內容可能不正確。">
            <a:extLst>
              <a:ext uri="{FF2B5EF4-FFF2-40B4-BE49-F238E27FC236}">
                <a16:creationId xmlns:a16="http://schemas.microsoft.com/office/drawing/2014/main" id="{F61CD8E0-31F7-4F51-B635-A533A5EEC9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167" y="1661993"/>
            <a:ext cx="5670183" cy="3969128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934A945A-E57C-D2DF-02D2-15221EE0338E}"/>
              </a:ext>
            </a:extLst>
          </p:cNvPr>
          <p:cNvSpPr txBox="1"/>
          <p:nvPr/>
        </p:nvSpPr>
        <p:spPr>
          <a:xfrm>
            <a:off x="7473896" y="5705475"/>
            <a:ext cx="31623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P2 Excitation P2 Response</a:t>
            </a:r>
            <a:endParaRPr lang="zh-TW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5624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87927162-16B5-D086-B58F-9379DA7CE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4295" y="1680886"/>
            <a:ext cx="8063409" cy="4479672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743031D-214E-AC92-DDC6-69FB539A6DD4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Original Phase Data</a:t>
            </a:r>
          </a:p>
        </p:txBody>
      </p:sp>
    </p:spTree>
    <p:extLst>
      <p:ext uri="{BB962C8B-B14F-4D97-AF65-F5344CB8AC3E}">
        <p14:creationId xmlns:p14="http://schemas.microsoft.com/office/powerpoint/2010/main" val="1387276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76B56E03-2F13-0787-7FA0-CD08ABFE6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226" y="2123816"/>
            <a:ext cx="6029324" cy="3146554"/>
          </a:xfrm>
          <a:prstGeom prst="rect">
            <a:avLst/>
          </a:prstGeom>
        </p:spPr>
      </p:pic>
      <p:pic>
        <p:nvPicPr>
          <p:cNvPr id="7" name="圖片 6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0FC02AC8-796F-A093-9852-61F082A17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676" y="2123816"/>
            <a:ext cx="6029324" cy="314655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30EB3E9-62D0-DC8E-0EA6-B3F37FE245E3}"/>
              </a:ext>
            </a:extLst>
          </p:cNvPr>
          <p:cNvSpPr txBox="1"/>
          <p:nvPr/>
        </p:nvSpPr>
        <p:spPr>
          <a:xfrm>
            <a:off x="857251" y="343499"/>
            <a:ext cx="7458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Original Phase Data</a:t>
            </a:r>
          </a:p>
        </p:txBody>
      </p:sp>
    </p:spTree>
    <p:extLst>
      <p:ext uri="{BB962C8B-B14F-4D97-AF65-F5344CB8AC3E}">
        <p14:creationId xmlns:p14="http://schemas.microsoft.com/office/powerpoint/2010/main" val="35669691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螢幕擷取畫面, 行, 圖表 的圖片&#10;&#10;AI 產生的內容可能不正確。">
            <a:extLst>
              <a:ext uri="{FF2B5EF4-FFF2-40B4-BE49-F238E27FC236}">
                <a16:creationId xmlns:a16="http://schemas.microsoft.com/office/drawing/2014/main" id="{CC9F8A7C-C7EB-13AD-14C4-45486C82BC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282446"/>
            <a:ext cx="6029324" cy="3146554"/>
          </a:xfrm>
          <a:prstGeom prst="rect">
            <a:avLst/>
          </a:prstGeom>
        </p:spPr>
      </p:pic>
      <p:pic>
        <p:nvPicPr>
          <p:cNvPr id="11" name="圖片 10" descr="一張含有 文字, 螢幕擷取畫面, 圖表, 行 的圖片&#10;&#10;AI 產生的內容可能不正確。">
            <a:extLst>
              <a:ext uri="{FF2B5EF4-FFF2-40B4-BE49-F238E27FC236}">
                <a16:creationId xmlns:a16="http://schemas.microsoft.com/office/drawing/2014/main" id="{9705C1BC-2F92-921F-714D-577BBB25F4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2446"/>
            <a:ext cx="6029324" cy="3146554"/>
          </a:xfrm>
          <a:prstGeom prst="rect">
            <a:avLst/>
          </a:prstGeom>
        </p:spPr>
      </p:pic>
      <p:pic>
        <p:nvPicPr>
          <p:cNvPr id="13" name="圖片 12" descr="一張含有 文字, 圖表, 螢幕擷取畫面, 行 的圖片&#10;&#10;AI 產生的內容可能不正確。">
            <a:extLst>
              <a:ext uri="{FF2B5EF4-FFF2-40B4-BE49-F238E27FC236}">
                <a16:creationId xmlns:a16="http://schemas.microsoft.com/office/drawing/2014/main" id="{6212B6EC-44DF-DF8E-1309-106A0FBC2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76" y="3429000"/>
            <a:ext cx="6029324" cy="3146554"/>
          </a:xfrm>
          <a:prstGeom prst="rect">
            <a:avLst/>
          </a:prstGeom>
        </p:spPr>
      </p:pic>
      <p:pic>
        <p:nvPicPr>
          <p:cNvPr id="15" name="圖片 14" descr="一張含有 文字, 螢幕擷取畫面, 行, 圖表 的圖片&#10;&#10;AI 產生的內容可能不正確。">
            <a:extLst>
              <a:ext uri="{FF2B5EF4-FFF2-40B4-BE49-F238E27FC236}">
                <a16:creationId xmlns:a16="http://schemas.microsoft.com/office/drawing/2014/main" id="{AFE6E551-1031-1BA1-24A2-5E45EE6155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429000"/>
            <a:ext cx="6029324" cy="3146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724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540E3-A324-F76C-2EC3-B2748C428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4947B661-201E-343D-9A40-63D1D872EAB0}"/>
              </a:ext>
            </a:extLst>
          </p:cNvPr>
          <p:cNvSpPr txBox="1"/>
          <p:nvPr/>
        </p:nvSpPr>
        <p:spPr>
          <a:xfrm>
            <a:off x="857251" y="343499"/>
            <a:ext cx="91916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Fitting with Phase-Offset-Removed Data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5A74F6A-2371-CDB5-2562-011E8A65F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6937" y="1447512"/>
            <a:ext cx="7578126" cy="432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807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BD0ED5AB-933D-FF2B-BBD3-78561D289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2533650"/>
            <a:ext cx="6096000" cy="3048000"/>
          </a:xfrm>
          <a:prstGeom prst="rect">
            <a:avLst/>
          </a:prstGeom>
        </p:spPr>
      </p:pic>
      <p:pic>
        <p:nvPicPr>
          <p:cNvPr id="5" name="圖片 4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61B53945-A255-87A5-7555-4CA334C137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533650"/>
            <a:ext cx="6096000" cy="3048000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A7EF699-5A81-8948-5B1C-7549C51C21D7}"/>
              </a:ext>
            </a:extLst>
          </p:cNvPr>
          <p:cNvSpPr txBox="1"/>
          <p:nvPr/>
        </p:nvSpPr>
        <p:spPr>
          <a:xfrm>
            <a:off x="857251" y="810224"/>
            <a:ext cx="44386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 Results</a:t>
            </a:r>
          </a:p>
        </p:txBody>
      </p:sp>
    </p:spTree>
    <p:extLst>
      <p:ext uri="{BB962C8B-B14F-4D97-AF65-F5344CB8AC3E}">
        <p14:creationId xmlns:p14="http://schemas.microsoft.com/office/powerpoint/2010/main" val="1549243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7742A-5285-C12C-15C2-75C7854E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401E473E-B890-FC1A-6BF5-37DB43CD68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552825"/>
            <a:ext cx="6096000" cy="3048000"/>
          </a:xfrm>
          <a:prstGeom prst="rect">
            <a:avLst/>
          </a:prstGeom>
        </p:spPr>
      </p:pic>
      <p:pic>
        <p:nvPicPr>
          <p:cNvPr id="11" name="圖片 10" descr="一張含有 文字, 圖表, 行, 方案 的圖片&#10;&#10;AI 產生的內容可能不正確。">
            <a:extLst>
              <a:ext uri="{FF2B5EF4-FFF2-40B4-BE49-F238E27FC236}">
                <a16:creationId xmlns:a16="http://schemas.microsoft.com/office/drawing/2014/main" id="{EBFB32DF-EABB-F413-8529-5E1BAB7A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925" y="381000"/>
            <a:ext cx="6096000" cy="3048000"/>
          </a:xfrm>
          <a:prstGeom prst="rect">
            <a:avLst/>
          </a:prstGeom>
        </p:spPr>
      </p:pic>
      <p:pic>
        <p:nvPicPr>
          <p:cNvPr id="13" name="圖片 12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22F0A6BF-BF02-E895-5276-4A6D3D60A0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81000"/>
            <a:ext cx="6096000" cy="3048000"/>
          </a:xfrm>
          <a:prstGeom prst="rect">
            <a:avLst/>
          </a:prstGeom>
        </p:spPr>
      </p:pic>
      <p:pic>
        <p:nvPicPr>
          <p:cNvPr id="15" name="圖片 14" descr="一張含有 文字, 圖表, 行, 繪圖 的圖片&#10;&#10;AI 產生的內容可能不正確。">
            <a:extLst>
              <a:ext uri="{FF2B5EF4-FFF2-40B4-BE49-F238E27FC236}">
                <a16:creationId xmlns:a16="http://schemas.microsoft.com/office/drawing/2014/main" id="{AF991C54-FF4B-C025-6A86-203450C334A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275" y="3676650"/>
            <a:ext cx="6096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757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5C0E80BF-1D20-0B13-BE0D-851E7867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63" y="2676862"/>
            <a:ext cx="5984337" cy="3779118"/>
          </a:xfrm>
          <a:prstGeom prst="rect">
            <a:avLst/>
          </a:prstGeom>
        </p:spPr>
      </p:pic>
      <p:pic>
        <p:nvPicPr>
          <p:cNvPr id="11" name="圖片 10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857EF3F0-19CF-90CC-7E2E-209834FC4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76862"/>
            <a:ext cx="5984337" cy="3779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3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CB4E4EB5-C0B6-5564-99FA-5E2FC90E2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4" y="2658797"/>
            <a:ext cx="6059216" cy="3826404"/>
          </a:xfrm>
          <a:prstGeom prst="rect">
            <a:avLst/>
          </a:prstGeom>
        </p:spPr>
      </p:pic>
      <p:pic>
        <p:nvPicPr>
          <p:cNvPr id="7" name="圖片 6" descr="一張含有 文字, 圖表, 行, 螢幕擷取畫面 的圖片&#10;&#10;AI 產生的內容可能不正確。">
            <a:extLst>
              <a:ext uri="{FF2B5EF4-FFF2-40B4-BE49-F238E27FC236}">
                <a16:creationId xmlns:a16="http://schemas.microsoft.com/office/drawing/2014/main" id="{33DC19FB-7869-1479-475A-71F17B4EAD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658797"/>
            <a:ext cx="6059216" cy="3826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696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27</Words>
  <Application>Microsoft Office PowerPoint</Application>
  <PresentationFormat>寬螢幕</PresentationFormat>
  <Paragraphs>7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范宏翌</dc:creator>
  <cp:lastModifiedBy>范宏翌</cp:lastModifiedBy>
  <cp:revision>3</cp:revision>
  <dcterms:created xsi:type="dcterms:W3CDTF">2025-09-30T09:36:28Z</dcterms:created>
  <dcterms:modified xsi:type="dcterms:W3CDTF">2025-10-02T01:42:11Z</dcterms:modified>
</cp:coreProperties>
</file>