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AEE55-6545-2319-1ADD-8E4395C0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3092B-7BF0-5DBD-4AAE-D013C59A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05C3C-A1CB-5BB9-B8E1-F88496B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7E0AD-F961-042D-EFE8-46F02D81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0B811-02DE-4862-968D-3244EBD4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AF0F5-E6A4-85E8-839F-C929AB6B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644AB-AEDF-8347-E467-970B28E5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89A8-1935-5B14-6C69-FAA62267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155F3-82F1-03A3-597F-706E1BD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E9FEC-2EE3-BD6F-23ED-EC589AB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0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3C730B-1E04-CCCE-374C-92626D3AF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AB9E08-BD1E-155F-0EAC-3D204AE6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CB33E-94FC-5DE0-E1CB-93668C5A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4AB49-D31F-F263-1A27-C161794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03EE2-B9E4-59B7-7690-CDBFD8B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AA006-094C-F8C3-CAEB-E985890D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0B277-5341-DE09-7947-880401B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47A72-44EE-6394-B4FD-3882188E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BD06D-035E-B48E-267D-AFD66A4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D0EA9-F68B-DBC6-6BDB-292AA86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FA42-6DC4-8EC3-9EB0-3A8156D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77BC1-DEAC-1254-6DBD-CD5061A2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F824C-6DE5-56B3-D122-ABDBFD0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4C386-713C-5604-E4DA-E351087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FF91A-4707-F199-BCD2-0C21886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44D1-FE31-A5ED-33E0-FFBD4E14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DE122-30A8-B8B2-B1AD-EA3DE323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0FF3-6603-FB33-C51F-08B371C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8FBE8-0D98-4622-51A5-336215F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FCCE2-5CD4-975C-B2C2-372B86A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C2C95-0A81-334A-81AB-1B370BB9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3E05C-1723-D09C-C1C8-E9CB230E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321E0-1F89-67D2-678E-0A204520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FD51D0-C853-3C7A-4E7A-581D4A68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415ED-FD16-9541-4716-7565CC30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9AB1B4-F3C8-2638-ACDD-F28024E6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329246-7C21-9BEF-4979-51FA9D6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398B09-EF07-B437-66B3-02D6ED6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37976F-B53E-5236-4E7E-D0451FD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7EFF2-A9DD-D55F-5548-45061A89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3399A0-FB50-C9E1-B946-6F0F716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240493-8F9E-4708-269A-E5614A4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9B88D-86E3-44A6-FC44-55C776EE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13287-C01D-3FE9-076E-9EADF0BA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9BD5BE-1C2C-0BAB-7966-2F0752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57FE4-5D8E-F7FA-B355-1B83787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33F4F-4A20-FCCA-C4C0-25063D64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563CD-1222-299B-F694-9D317562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55DDF-AE01-8257-3C84-7BE335E6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4E15EA-3F20-C1D7-7213-AFE28E0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15AAC-BAD9-C531-ED4F-ADC36CE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B83383-4A10-1616-B6FB-DA12065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F283-EDEA-82FC-8E57-9FA461A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D28956-F239-A67C-F8A7-6E76CE4E0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3F05B-A0A8-D969-6A37-25D17BF0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22A8C-F474-5961-6828-A5FB3E96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FE8A0-03B8-188C-9A60-F371CF6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F6C1E9-27F0-1FC1-5FF0-6FB065F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9C1F9-81A8-8FE4-C902-779BE259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28981-2439-0A53-47C6-8C221CF9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679DC-D2A8-3FC7-72AC-6F16F6C39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43411-D997-D96E-5142-4F78E99D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1D9D-734D-E8DE-45C4-5F0FF754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73BC54-AD6B-5682-3BC1-3E48D34A0D9F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Data</a:t>
            </a:r>
          </a:p>
        </p:txBody>
      </p:sp>
      <p:pic>
        <p:nvPicPr>
          <p:cNvPr id="6" name="圖片 5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AFEFF7DE-C714-3520-CE27-9436E16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" y="1740039"/>
            <a:ext cx="5447193" cy="3813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62D14E-D21F-07F3-5F60-33EC65D86792}"/>
              </a:ext>
            </a:extLst>
          </p:cNvPr>
          <p:cNvSpPr txBox="1"/>
          <p:nvPr/>
        </p:nvSpPr>
        <p:spPr>
          <a:xfrm>
            <a:off x="155580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Excitation P5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F61CD8E0-31F7-4F51-B635-A533A5EEC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67" y="1661993"/>
            <a:ext cx="5670183" cy="39691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A945A-E57C-D2DF-02D2-15221EE0338E}"/>
              </a:ext>
            </a:extLst>
          </p:cNvPr>
          <p:cNvSpPr txBox="1"/>
          <p:nvPr/>
        </p:nvSpPr>
        <p:spPr>
          <a:xfrm>
            <a:off x="747389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Excitation P2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9CC4C2-873E-0E90-2104-579588539C91}"/>
              </a:ext>
            </a:extLst>
          </p:cNvPr>
          <p:cNvGrpSpPr/>
          <p:nvPr/>
        </p:nvGrpSpPr>
        <p:grpSpPr>
          <a:xfrm>
            <a:off x="2513513" y="3923317"/>
            <a:ext cx="7164974" cy="2638227"/>
            <a:chOff x="2860763" y="3728009"/>
            <a:chExt cx="7164974" cy="263822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745CF42-85D6-C289-F9D7-E0307BB22E5D}"/>
                    </a:ext>
                  </a:extLst>
                </p:cNvPr>
                <p:cNvSpPr txBox="1"/>
                <p:nvPr/>
              </p:nvSpPr>
              <p:spPr>
                <a:xfrm>
                  <a:off x="4817485" y="5799029"/>
                  <a:ext cx="3251531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745CF42-85D6-C289-F9D7-E0307BB22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485" y="5799029"/>
                  <a:ext cx="3251531" cy="5672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E853BF5-D2C0-5274-EB28-D2EC838D6B07}"/>
                    </a:ext>
                  </a:extLst>
                </p:cNvPr>
                <p:cNvSpPr txBox="1"/>
                <p:nvPr/>
              </p:nvSpPr>
              <p:spPr>
                <a:xfrm>
                  <a:off x="2860763" y="4737628"/>
                  <a:ext cx="716497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E853BF5-D2C0-5274-EB28-D2EC838D6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763" y="4737628"/>
                  <a:ext cx="7164974" cy="622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723D89F-12C4-1355-104E-C21703EFB4E2}"/>
                    </a:ext>
                  </a:extLst>
                </p:cNvPr>
                <p:cNvSpPr txBox="1"/>
                <p:nvPr/>
              </p:nvSpPr>
              <p:spPr>
                <a:xfrm>
                  <a:off x="2971883" y="3728009"/>
                  <a:ext cx="694273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723D89F-12C4-1355-104E-C21703EFB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83" y="3728009"/>
                  <a:ext cx="6942734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A2E0745-2ECB-D54F-6007-7B8AD6C80386}"/>
              </a:ext>
            </a:extLst>
          </p:cNvPr>
          <p:cNvGrpSpPr/>
          <p:nvPr/>
        </p:nvGrpSpPr>
        <p:grpSpPr>
          <a:xfrm>
            <a:off x="4470235" y="376841"/>
            <a:ext cx="3251531" cy="2711574"/>
            <a:chOff x="4791079" y="376841"/>
            <a:chExt cx="3251531" cy="271157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4A129BC9-1F09-BA18-E413-763463334F55}"/>
                    </a:ext>
                  </a:extLst>
                </p:cNvPr>
                <p:cNvSpPr txBox="1"/>
                <p:nvPr/>
              </p:nvSpPr>
              <p:spPr>
                <a:xfrm>
                  <a:off x="4791079" y="2521208"/>
                  <a:ext cx="3251531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4A129BC9-1F09-BA18-E413-763463334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079" y="2521208"/>
                  <a:ext cx="3251531" cy="5672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C8E6452-5AA6-A6F3-28D2-B3A211E8A858}"/>
                    </a:ext>
                  </a:extLst>
                </p:cNvPr>
                <p:cNvSpPr txBox="1"/>
                <p:nvPr/>
              </p:nvSpPr>
              <p:spPr>
                <a:xfrm>
                  <a:off x="4800664" y="1546304"/>
                  <a:ext cx="3232360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C8E6452-5AA6-A6F3-28D2-B3A211E8A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64" y="1546304"/>
                  <a:ext cx="3232360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B85B179-3728-B294-FF60-E7D1C55F514F}"/>
                    </a:ext>
                  </a:extLst>
                </p:cNvPr>
                <p:cNvSpPr txBox="1"/>
                <p:nvPr/>
              </p:nvSpPr>
              <p:spPr>
                <a:xfrm>
                  <a:off x="5507108" y="961316"/>
                  <a:ext cx="1819472" cy="280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B85B179-3728-B294-FF60-E7D1C55F5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108" y="961316"/>
                  <a:ext cx="1819472" cy="280846"/>
                </a:xfrm>
                <a:prstGeom prst="rect">
                  <a:avLst/>
                </a:prstGeom>
                <a:blipFill>
                  <a:blip r:embed="rId7"/>
                  <a:stretch>
                    <a:fillRect l="-1678" r="-1007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9C135F7-1012-1F81-95E0-782E0D90688A}"/>
                    </a:ext>
                  </a:extLst>
                </p:cNvPr>
                <p:cNvSpPr txBox="1"/>
                <p:nvPr/>
              </p:nvSpPr>
              <p:spPr>
                <a:xfrm>
                  <a:off x="5515091" y="376841"/>
                  <a:ext cx="1803507" cy="280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9C135F7-1012-1F81-95E0-782E0D906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091" y="376841"/>
                  <a:ext cx="1803507" cy="280333"/>
                </a:xfrm>
                <a:prstGeom prst="rect">
                  <a:avLst/>
                </a:prstGeom>
                <a:blipFill>
                  <a:blip r:embed="rId8"/>
                  <a:stretch>
                    <a:fillRect l="-1689" r="-676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19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927162-16B5-D086-B58F-9379DA7C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95" y="1680886"/>
            <a:ext cx="8063409" cy="44796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43031D-214E-AC92-DDC6-69FB539A6DD4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13872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76B56E03-2F13-0787-7FA0-CD08ABFE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2123816"/>
            <a:ext cx="6029324" cy="3146554"/>
          </a:xfrm>
          <a:prstGeom prst="rect">
            <a:avLst/>
          </a:prstGeom>
        </p:spPr>
      </p:pic>
      <p:pic>
        <p:nvPicPr>
          <p:cNvPr id="7" name="圖片 6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0FC02AC8-796F-A093-9852-61F082A1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123816"/>
            <a:ext cx="6029324" cy="31465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EB3E9-62D0-DC8E-0EA6-B3F37FE245E3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35669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CC9F8A7C-C7EB-13AD-14C4-45486C8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282446"/>
            <a:ext cx="6029324" cy="3146554"/>
          </a:xfrm>
          <a:prstGeom prst="rect">
            <a:avLst/>
          </a:prstGeom>
        </p:spPr>
      </p:pic>
      <p:pic>
        <p:nvPicPr>
          <p:cNvPr id="11" name="圖片 10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9705C1BC-2F92-921F-714D-577BBB25F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6"/>
            <a:ext cx="6029324" cy="3146554"/>
          </a:xfrm>
          <a:prstGeom prst="rect">
            <a:avLst/>
          </a:prstGeom>
        </p:spPr>
      </p:pic>
      <p:pic>
        <p:nvPicPr>
          <p:cNvPr id="13" name="圖片 12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6212B6EC-44DF-DF8E-1309-106A0FBC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3429000"/>
            <a:ext cx="6029324" cy="3146554"/>
          </a:xfrm>
          <a:prstGeom prst="rect">
            <a:avLst/>
          </a:prstGeom>
        </p:spPr>
      </p:pic>
      <p:pic>
        <p:nvPicPr>
          <p:cNvPr id="15" name="圖片 14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AFE6E551-1031-1BA1-24A2-5E45EE615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29324" cy="3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40E3-A324-F76C-2EC3-B2748C4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947B661-201E-343D-9A40-63D1D872EAB0}"/>
              </a:ext>
            </a:extLst>
          </p:cNvPr>
          <p:cNvSpPr txBox="1"/>
          <p:nvPr/>
        </p:nvSpPr>
        <p:spPr>
          <a:xfrm>
            <a:off x="857251" y="343499"/>
            <a:ext cx="919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Phase-Offset-Removed Data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A74F6A-2371-CDB5-2562-011E8A6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7" y="1447512"/>
            <a:ext cx="7578126" cy="4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BD0ED5AB-933D-FF2B-BBD3-78561D289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33650"/>
            <a:ext cx="6096000" cy="3048000"/>
          </a:xfrm>
          <a:prstGeom prst="rect">
            <a:avLst/>
          </a:prstGeom>
        </p:spPr>
      </p:pic>
      <p:pic>
        <p:nvPicPr>
          <p:cNvPr id="5" name="圖片 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61B53945-A255-87A5-7555-4CA334C1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3650"/>
            <a:ext cx="6096000" cy="304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7EF699-5A81-8948-5B1C-7549C51C21D7}"/>
              </a:ext>
            </a:extLst>
          </p:cNvPr>
          <p:cNvSpPr txBox="1"/>
          <p:nvPr/>
        </p:nvSpPr>
        <p:spPr>
          <a:xfrm>
            <a:off x="857251" y="810224"/>
            <a:ext cx="443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15492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742A-5285-C12C-15C2-75C7854E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401E473E-B890-FC1A-6BF5-37DB43CD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552825"/>
            <a:ext cx="6096000" cy="3048000"/>
          </a:xfrm>
          <a:prstGeom prst="rect">
            <a:avLst/>
          </a:prstGeom>
        </p:spPr>
      </p:pic>
      <p:pic>
        <p:nvPicPr>
          <p:cNvPr id="11" name="圖片 10" descr="一張含有 文字, 圖表, 行, 方案 的圖片&#10;&#10;AI 產生的內容可能不正確。">
            <a:extLst>
              <a:ext uri="{FF2B5EF4-FFF2-40B4-BE49-F238E27FC236}">
                <a16:creationId xmlns:a16="http://schemas.microsoft.com/office/drawing/2014/main" id="{EBFB32DF-EABB-F413-8529-5E1BAB7A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81000"/>
            <a:ext cx="6096000" cy="3048000"/>
          </a:xfrm>
          <a:prstGeom prst="rect">
            <a:avLst/>
          </a:prstGeom>
        </p:spPr>
      </p:pic>
      <p:pic>
        <p:nvPicPr>
          <p:cNvPr id="13" name="圖片 12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22F0A6BF-BF02-E895-5276-4A6D3D60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1000"/>
            <a:ext cx="6096000" cy="3048000"/>
          </a:xfrm>
          <a:prstGeom prst="rect">
            <a:avLst/>
          </a:prstGeom>
        </p:spPr>
      </p:pic>
      <p:pic>
        <p:nvPicPr>
          <p:cNvPr id="15" name="圖片 1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F991C54-FF4B-C025-6A86-203450C33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7665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5C0E80BF-1D20-0B13-BE0D-851E7867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13" y="1475076"/>
            <a:ext cx="6531315" cy="4124535"/>
          </a:xfrm>
          <a:prstGeom prst="rect">
            <a:avLst/>
          </a:prstGeom>
        </p:spPr>
      </p:pic>
      <p:pic>
        <p:nvPicPr>
          <p:cNvPr id="11" name="圖片 10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857EF3F0-19CF-90CC-7E2E-209834FC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05" y="1475076"/>
            <a:ext cx="6531315" cy="41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CB4E4EB5-C0B6-5564-99FA-5E2FC90E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507" y="1376039"/>
            <a:ext cx="6501840" cy="4105922"/>
          </a:xfrm>
          <a:prstGeom prst="rect">
            <a:avLst/>
          </a:prstGeom>
        </p:spPr>
      </p:pic>
      <p:pic>
        <p:nvPicPr>
          <p:cNvPr id="7" name="圖片 6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33DC19FB-7869-1479-475A-71F17B4EA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09" y="1376039"/>
            <a:ext cx="6501840" cy="41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82</Words>
  <Application>Microsoft Office PowerPoint</Application>
  <PresentationFormat>寬螢幕</PresentationFormat>
  <Paragraphs>14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范宏翌</dc:creator>
  <cp:lastModifiedBy>范宏翌</cp:lastModifiedBy>
  <cp:revision>5</cp:revision>
  <dcterms:created xsi:type="dcterms:W3CDTF">2025-09-30T09:36:28Z</dcterms:created>
  <dcterms:modified xsi:type="dcterms:W3CDTF">2025-10-02T11:56:47Z</dcterms:modified>
</cp:coreProperties>
</file>