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38" y="2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AEE55-6545-2319-1ADD-8E4395C06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43092B-7BF0-5DBD-4AAE-D013C59AC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05C3C-A1CB-5BB9-B8E1-F88496BD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B7E0AD-F961-042D-EFE8-46F02D81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D0B811-02DE-4862-968D-3244EBD4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51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AF0F5-E6A4-85E8-839F-C929AB6B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E644AB-AEDF-8347-E467-970B28E5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8C89A8-1935-5B14-6C69-FAA62267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4155F3-82F1-03A3-597F-706E1BD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7E9FEC-2EE3-BD6F-23ED-EC589AB1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0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3C730B-1E04-CCCE-374C-92626D3AF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AB9E08-BD1E-155F-0EAC-3D204AE64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6CB33E-94FC-5DE0-E1CB-93668C5A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54AB49-D31F-F263-1A27-C1617944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803EE2-B9E4-59B7-7690-CDBFD8B2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4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AA006-094C-F8C3-CAEB-E985890D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0B277-5341-DE09-7947-880401B4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47A72-44EE-6394-B4FD-3882188E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4BD06D-035E-B48E-267D-AFD66A4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9D0EA9-F68B-DBC6-6BDB-292AA868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3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CFA42-6DC4-8EC3-9EB0-3A8156D1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B77BC1-DEAC-1254-6DBD-CD5061A23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F824C-6DE5-56B3-D122-ABDBFD01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C4C386-713C-5604-E4DA-E351087B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FF91A-4707-F199-BCD2-0C21886A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5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44D1-FE31-A5ED-33E0-FFBD4E14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DE122-30A8-B8B2-B1AD-EA3DE323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60FF3-6603-FB33-C51F-08B371C2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28FBE8-0D98-4622-51A5-336215F0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FCCE2-5CD4-975C-B2C2-372B86A7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2C2C95-0A81-334A-81AB-1B370BB9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82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3E05C-1723-D09C-C1C8-E9CB230E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E321E0-1F89-67D2-678E-0A204520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FD51D0-C853-3C7A-4E7A-581D4A68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A415ED-FD16-9541-4716-7565CC305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9AB1B4-F3C8-2638-ACDD-F28024E65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329246-7C21-9BEF-4979-51FA9D63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398B09-EF07-B437-66B3-02D6ED6A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37976F-B53E-5236-4E7E-D0451FD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6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7EFF2-A9DD-D55F-5548-45061A89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3399A0-FB50-C9E1-B946-6F0F7163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240493-8F9E-4708-269A-E5614A4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79B88D-86E3-44A6-FC44-55C776EE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07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13287-C01D-3FE9-076E-9EADF0BA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9BD5BE-1C2C-0BAB-7966-2F0752CC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57FE4-5D8E-F7FA-B355-1B837877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8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33F4F-4A20-FCCA-C4C0-25063D64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563CD-1222-299B-F694-9D317562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955DDF-AE01-8257-3C84-7BE335E6F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4E15EA-3F20-C1D7-7213-AFE28E08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915AAC-BAD9-C531-ED4F-ADC36CE3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B83383-4A10-1616-B6FB-DA120659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F283-EDEA-82FC-8E57-9FA461AD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D28956-F239-A67C-F8A7-6E76CE4E0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43F05B-A0A8-D969-6A37-25D17BF07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22A8C-F474-5961-6828-A5FB3E96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3FE8A0-03B8-188C-9A60-F371CF66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F6C1E9-27F0-1FC1-5FF0-6FB065FD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B9C1F9-81A8-8FE4-C902-779BE259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A28981-2439-0A53-47C6-8C221CF9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679DC-D2A8-3FC7-72AC-6F16F6C39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DDFCE-F530-4609-990F-8819CCA5CEDA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43411-D997-D96E-5142-4F78E99D2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F1D9D-734D-E8DE-45C4-5F0FF7547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73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D73BC54-AD6B-5682-3BC1-3E48D34A0D9F}"/>
              </a:ext>
            </a:extLst>
          </p:cNvPr>
          <p:cNvSpPr txBox="1"/>
          <p:nvPr/>
        </p:nvSpPr>
        <p:spPr>
          <a:xfrm>
            <a:off x="857251" y="343499"/>
            <a:ext cx="745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 Data</a:t>
            </a:r>
          </a:p>
        </p:txBody>
      </p:sp>
      <p:pic>
        <p:nvPicPr>
          <p:cNvPr id="6" name="圖片 5" descr="一張含有 文字, 行, 繪圖, 圖表 的圖片&#10;&#10;AI 產生的內容可能不正確。">
            <a:extLst>
              <a:ext uri="{FF2B5EF4-FFF2-40B4-BE49-F238E27FC236}">
                <a16:creationId xmlns:a16="http://schemas.microsoft.com/office/drawing/2014/main" id="{AFEFF7DE-C714-3520-CE27-9436E169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0" y="1740039"/>
            <a:ext cx="5447193" cy="38130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62D14E-D21F-07F3-5F60-33EC65D86792}"/>
              </a:ext>
            </a:extLst>
          </p:cNvPr>
          <p:cNvSpPr txBox="1"/>
          <p:nvPr/>
        </p:nvSpPr>
        <p:spPr>
          <a:xfrm>
            <a:off x="1555806" y="5705475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Excitation P5 Response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 descr="一張含有 文字, 行, 繪圖, 圖表 的圖片&#10;&#10;AI 產生的內容可能不正確。">
            <a:extLst>
              <a:ext uri="{FF2B5EF4-FFF2-40B4-BE49-F238E27FC236}">
                <a16:creationId xmlns:a16="http://schemas.microsoft.com/office/drawing/2014/main" id="{F61CD8E0-31F7-4F51-B635-A533A5EEC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67" y="1661993"/>
            <a:ext cx="5670183" cy="396912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4A945A-E57C-D2DF-02D2-15221EE0338E}"/>
              </a:ext>
            </a:extLst>
          </p:cNvPr>
          <p:cNvSpPr txBox="1"/>
          <p:nvPr/>
        </p:nvSpPr>
        <p:spPr>
          <a:xfrm>
            <a:off x="7473896" y="5705475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Excitation P2 Response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2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7927162-16B5-D086-B58F-9379DA7C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95" y="1680886"/>
            <a:ext cx="8063409" cy="447967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43031D-214E-AC92-DDC6-69FB539A6DD4}"/>
              </a:ext>
            </a:extLst>
          </p:cNvPr>
          <p:cNvSpPr txBox="1"/>
          <p:nvPr/>
        </p:nvSpPr>
        <p:spPr>
          <a:xfrm>
            <a:off x="857251" y="343499"/>
            <a:ext cx="745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Original Phase Data</a:t>
            </a:r>
          </a:p>
        </p:txBody>
      </p:sp>
    </p:spTree>
    <p:extLst>
      <p:ext uri="{BB962C8B-B14F-4D97-AF65-F5344CB8AC3E}">
        <p14:creationId xmlns:p14="http://schemas.microsoft.com/office/powerpoint/2010/main" val="138727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76B56E03-2F13-0787-7FA0-CD08ABFE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6" y="2123816"/>
            <a:ext cx="6029324" cy="3146554"/>
          </a:xfrm>
          <a:prstGeom prst="rect">
            <a:avLst/>
          </a:prstGeom>
        </p:spPr>
      </p:pic>
      <p:pic>
        <p:nvPicPr>
          <p:cNvPr id="7" name="圖片 6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0FC02AC8-796F-A093-9852-61F082A17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123816"/>
            <a:ext cx="6029324" cy="314655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0EB3E9-62D0-DC8E-0EA6-B3F37FE245E3}"/>
              </a:ext>
            </a:extLst>
          </p:cNvPr>
          <p:cNvSpPr txBox="1"/>
          <p:nvPr/>
        </p:nvSpPr>
        <p:spPr>
          <a:xfrm>
            <a:off x="857251" y="343499"/>
            <a:ext cx="745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Original Phase Data</a:t>
            </a:r>
          </a:p>
        </p:txBody>
      </p:sp>
    </p:spTree>
    <p:extLst>
      <p:ext uri="{BB962C8B-B14F-4D97-AF65-F5344CB8AC3E}">
        <p14:creationId xmlns:p14="http://schemas.microsoft.com/office/powerpoint/2010/main" val="356696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螢幕擷取畫面, 行, 圖表 的圖片&#10;&#10;AI 產生的內容可能不正確。">
            <a:extLst>
              <a:ext uri="{FF2B5EF4-FFF2-40B4-BE49-F238E27FC236}">
                <a16:creationId xmlns:a16="http://schemas.microsoft.com/office/drawing/2014/main" id="{CC9F8A7C-C7EB-13AD-14C4-45486C82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282446"/>
            <a:ext cx="6029324" cy="3146554"/>
          </a:xfrm>
          <a:prstGeom prst="rect">
            <a:avLst/>
          </a:prstGeom>
        </p:spPr>
      </p:pic>
      <p:pic>
        <p:nvPicPr>
          <p:cNvPr id="11" name="圖片 10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9705C1BC-2F92-921F-714D-577BBB25F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446"/>
            <a:ext cx="6029324" cy="3146554"/>
          </a:xfrm>
          <a:prstGeom prst="rect">
            <a:avLst/>
          </a:prstGeom>
        </p:spPr>
      </p:pic>
      <p:pic>
        <p:nvPicPr>
          <p:cNvPr id="13" name="圖片 12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6212B6EC-44DF-DF8E-1309-106A0FBC2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3429000"/>
            <a:ext cx="6029324" cy="3146554"/>
          </a:xfrm>
          <a:prstGeom prst="rect">
            <a:avLst/>
          </a:prstGeom>
        </p:spPr>
      </p:pic>
      <p:pic>
        <p:nvPicPr>
          <p:cNvPr id="15" name="圖片 14" descr="一張含有 文字, 螢幕擷取畫面, 行, 圖表 的圖片&#10;&#10;AI 產生的內容可能不正確。">
            <a:extLst>
              <a:ext uri="{FF2B5EF4-FFF2-40B4-BE49-F238E27FC236}">
                <a16:creationId xmlns:a16="http://schemas.microsoft.com/office/drawing/2014/main" id="{AFE6E551-1031-1BA1-24A2-5E45EE615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29324" cy="31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2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540E3-A324-F76C-2EC3-B2748C42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947B661-201E-343D-9A40-63D1D872EAB0}"/>
              </a:ext>
            </a:extLst>
          </p:cNvPr>
          <p:cNvSpPr txBox="1"/>
          <p:nvPr/>
        </p:nvSpPr>
        <p:spPr>
          <a:xfrm>
            <a:off x="857251" y="343499"/>
            <a:ext cx="9191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Phase-Offset-Removed Data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A74F6A-2371-CDB5-2562-011E8A6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37" y="1447512"/>
            <a:ext cx="7578126" cy="43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BD0ED5AB-933D-FF2B-BBD3-78561D289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533650"/>
            <a:ext cx="6096000" cy="3048000"/>
          </a:xfrm>
          <a:prstGeom prst="rect">
            <a:avLst/>
          </a:prstGeom>
        </p:spPr>
      </p:pic>
      <p:pic>
        <p:nvPicPr>
          <p:cNvPr id="5" name="圖片 4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61B53945-A255-87A5-7555-4CA334C13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3650"/>
            <a:ext cx="6096000" cy="304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A7EF699-5A81-8948-5B1C-7549C51C21D7}"/>
              </a:ext>
            </a:extLst>
          </p:cNvPr>
          <p:cNvSpPr txBox="1"/>
          <p:nvPr/>
        </p:nvSpPr>
        <p:spPr>
          <a:xfrm>
            <a:off x="857251" y="810224"/>
            <a:ext cx="4438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Results</a:t>
            </a:r>
          </a:p>
        </p:txBody>
      </p:sp>
    </p:spTree>
    <p:extLst>
      <p:ext uri="{BB962C8B-B14F-4D97-AF65-F5344CB8AC3E}">
        <p14:creationId xmlns:p14="http://schemas.microsoft.com/office/powerpoint/2010/main" val="154924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7742A-5285-C12C-15C2-75C7854E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401E473E-B890-FC1A-6BF5-37DB43CD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3552825"/>
            <a:ext cx="6096000" cy="3048000"/>
          </a:xfrm>
          <a:prstGeom prst="rect">
            <a:avLst/>
          </a:prstGeom>
        </p:spPr>
      </p:pic>
      <p:pic>
        <p:nvPicPr>
          <p:cNvPr id="11" name="圖片 10" descr="一張含有 文字, 圖表, 行, 方案 的圖片&#10;&#10;AI 產生的內容可能不正確。">
            <a:extLst>
              <a:ext uri="{FF2B5EF4-FFF2-40B4-BE49-F238E27FC236}">
                <a16:creationId xmlns:a16="http://schemas.microsoft.com/office/drawing/2014/main" id="{EBFB32DF-EABB-F413-8529-5E1BAB7AB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381000"/>
            <a:ext cx="6096000" cy="3048000"/>
          </a:xfrm>
          <a:prstGeom prst="rect">
            <a:avLst/>
          </a:prstGeom>
        </p:spPr>
      </p:pic>
      <p:pic>
        <p:nvPicPr>
          <p:cNvPr id="13" name="圖片 12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22F0A6BF-BF02-E895-5276-4A6D3D60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81000"/>
            <a:ext cx="6096000" cy="3048000"/>
          </a:xfrm>
          <a:prstGeom prst="rect">
            <a:avLst/>
          </a:prstGeom>
        </p:spPr>
      </p:pic>
      <p:pic>
        <p:nvPicPr>
          <p:cNvPr id="15" name="圖片 14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AF991C54-FF4B-C025-6A86-203450C33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67665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27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范宏翌</dc:creator>
  <cp:lastModifiedBy>范宏翌</cp:lastModifiedBy>
  <cp:revision>2</cp:revision>
  <dcterms:created xsi:type="dcterms:W3CDTF">2025-09-30T09:36:28Z</dcterms:created>
  <dcterms:modified xsi:type="dcterms:W3CDTF">2025-09-30T13:22:02Z</dcterms:modified>
</cp:coreProperties>
</file>