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7" r:id="rId3"/>
    <p:sldId id="265" r:id="rId4"/>
    <p:sldId id="258" r:id="rId5"/>
    <p:sldId id="259" r:id="rId6"/>
    <p:sldId id="267" r:id="rId7"/>
    <p:sldId id="266" r:id="rId8"/>
    <p:sldId id="260" r:id="rId9"/>
    <p:sldId id="268" r:id="rId10"/>
    <p:sldId id="262" r:id="rId11"/>
    <p:sldId id="264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64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3ECC94D-DC34-4ADE-BC6E-E2DBCFBE79DE}" type="datetimeFigureOut">
              <a:rPr lang="en-US" smtClean="0"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D366819-4703-4892-8A20-09FD4C5012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500" dirty="0" smtClean="0">
                <a:latin typeface="Chiller" pitchFamily="82" charset="0"/>
              </a:rPr>
              <a:t>OUTBREAK</a:t>
            </a:r>
            <a:endParaRPr lang="en-US" sz="7500" dirty="0">
              <a:latin typeface="Chille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iPhone Platform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52800"/>
            <a:ext cx="2438400" cy="22746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2429" y="1447798"/>
            <a:ext cx="3145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roadway" pitchFamily="82" charset="0"/>
              </a:rPr>
              <a:t>Tanner Smith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roadway" pitchFamily="82" charset="0"/>
              </a:rPr>
              <a:t>Sean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Broadway" pitchFamily="82" charset="0"/>
              </a:rPr>
              <a:t>Marek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Broadway" pitchFamily="82" charset="0"/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roadway" pitchFamily="82" charset="0"/>
              </a:rPr>
              <a:t>Kevin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Broadway" pitchFamily="82" charset="0"/>
              </a:rPr>
              <a:t>Fauver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latin typeface="Broadway" pitchFamily="82" charset="0"/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Broadway" pitchFamily="82" charset="0"/>
              </a:rPr>
              <a:t>Jeffrey Daniels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3G </a:t>
            </a:r>
            <a:r>
              <a:rPr lang="en-US" dirty="0" err="1" smtClean="0"/>
              <a:t>Wifi</a:t>
            </a:r>
            <a:r>
              <a:rPr lang="en-US" dirty="0" smtClean="0"/>
              <a:t>/Internet</a:t>
            </a:r>
          </a:p>
          <a:p>
            <a:r>
              <a:rPr lang="en-US" dirty="0" smtClean="0"/>
              <a:t>Web Server</a:t>
            </a:r>
          </a:p>
          <a:p>
            <a:pPr lvl="1"/>
            <a:r>
              <a:rPr lang="en-US" dirty="0" smtClean="0"/>
              <a:t>Stat tracking</a:t>
            </a:r>
          </a:p>
          <a:p>
            <a:pPr lvl="1"/>
            <a:r>
              <a:rPr lang="en-US" dirty="0" smtClean="0"/>
              <a:t>Geo-Location tracking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44935"/>
            <a:ext cx="3657600" cy="3096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85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 txBox="1">
            <a:spLocks/>
          </p:cNvSpPr>
          <p:nvPr/>
        </p:nvSpPr>
        <p:spPr>
          <a:xfrm>
            <a:off x="762000" y="533400"/>
            <a:ext cx="6781800" cy="480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Title 6"/>
          <p:cNvSpPr txBox="1">
            <a:spLocks/>
          </p:cNvSpPr>
          <p:nvPr/>
        </p:nvSpPr>
        <p:spPr>
          <a:xfrm>
            <a:off x="914400" y="47244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Server DataBase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990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 smtClean="0"/>
              <a:t>Keep Track of Hot-Zone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 smtClean="0"/>
              <a:t>Geo-Location of Players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 smtClean="0"/>
              <a:t>Upload/Download Virus statistics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dirty="0" smtClean="0"/>
              <a:t>User’s Immunizations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087" y="732719"/>
            <a:ext cx="2283826" cy="35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geo-location</a:t>
            </a:r>
          </a:p>
          <a:p>
            <a:r>
              <a:rPr lang="en-US" dirty="0" smtClean="0"/>
              <a:t>Offsite infection zone monitor</a:t>
            </a:r>
          </a:p>
          <a:p>
            <a:r>
              <a:rPr lang="en-US" dirty="0" smtClean="0"/>
              <a:t>Bonjour</a:t>
            </a:r>
          </a:p>
          <a:p>
            <a:pPr lvl="1"/>
            <a:r>
              <a:rPr lang="en-US" dirty="0" smtClean="0"/>
              <a:t>cross-platform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1"/>
            <a:ext cx="3581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24" y="609600"/>
            <a:ext cx="2170951" cy="376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65" y="609600"/>
            <a:ext cx="2171870" cy="376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59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Customization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Body Has Bind points for Eyes, Arms, Legs, Etc…</a:t>
            </a:r>
          </a:p>
          <a:p>
            <a:r>
              <a:rPr lang="en-US" dirty="0" smtClean="0"/>
              <a:t>Each bind point has a vector associated</a:t>
            </a:r>
          </a:p>
          <a:p>
            <a:r>
              <a:rPr lang="en-US" dirty="0" smtClean="0"/>
              <a:t>Each Limb/accessory also has a bind point and direction vector</a:t>
            </a:r>
          </a:p>
          <a:p>
            <a:r>
              <a:rPr lang="en-US" dirty="0" smtClean="0"/>
              <a:t>Allows for modularity and easy addition to character parts library</a:t>
            </a:r>
          </a:p>
          <a:p>
            <a:r>
              <a:rPr lang="en-US" dirty="0" smtClean="0"/>
              <a:t>Can be used for both avatar and virus customization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002133"/>
            <a:ext cx="3657600" cy="1701209"/>
          </a:xfrm>
        </p:spPr>
      </p:pic>
    </p:spTree>
    <p:extLst>
      <p:ext uri="{BB962C8B-B14F-4D97-AF65-F5344CB8AC3E}">
        <p14:creationId xmlns:p14="http://schemas.microsoft.com/office/powerpoint/2010/main" val="12578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2362200" cy="1112920"/>
          </a:xfrm>
        </p:spPr>
        <p:txBody>
          <a:bodyPr>
            <a:noAutofit/>
          </a:bodyPr>
          <a:lstStyle/>
          <a:p>
            <a:r>
              <a:rPr lang="en-US" sz="3800" dirty="0" smtClean="0"/>
              <a:t>Symptoms</a:t>
            </a:r>
            <a:endParaRPr lang="en-US" sz="3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14400"/>
            <a:ext cx="2373023" cy="411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5181600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Choose one symptom from each category: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Active infection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Cough(M), Sneeze(L), Sweat(H)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Passive zone infection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Diarrhea(L), Vomiting(M), Bleeding(H)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Server connection for infected zones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Perks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Fever, Fluid in lungs, Brain Swelling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Causes unique effects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High/Medium/Low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H:High infection %, small infect zone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M: Medium infection %, medium infection zone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L: Low infection %, large </a:t>
            </a:r>
            <a:r>
              <a:rPr lang="en-US" smtClean="0"/>
              <a:t>infection zone</a:t>
            </a:r>
          </a:p>
        </p:txBody>
      </p:sp>
    </p:spTree>
    <p:extLst>
      <p:ext uri="{BB962C8B-B14F-4D97-AF65-F5344CB8AC3E}">
        <p14:creationId xmlns:p14="http://schemas.microsoft.com/office/powerpoint/2010/main" val="39822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2286000" cy="884320"/>
          </a:xfrm>
        </p:spPr>
        <p:txBody>
          <a:bodyPr>
            <a:noAutofit/>
          </a:bodyPr>
          <a:lstStyle/>
          <a:p>
            <a:pPr algn="ctr"/>
            <a:r>
              <a:rPr lang="en-US" sz="3800" dirty="0" smtClean="0"/>
              <a:t>Point Allocation</a:t>
            </a:r>
            <a:endParaRPr lang="en-US" sz="3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76" y="457200"/>
            <a:ext cx="2373023" cy="411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100 points total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must be used to continue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Max stat for one skill is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7200"/>
            <a:ext cx="7620000" cy="58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4" y="0"/>
            <a:ext cx="9187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3657600" cy="533400"/>
          </a:xfrm>
        </p:spPr>
        <p:txBody>
          <a:bodyPr/>
          <a:lstStyle/>
          <a:p>
            <a:pPr algn="ctr"/>
            <a:r>
              <a:rPr lang="en-US" dirty="0" smtClean="0"/>
              <a:t>Natural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362200"/>
            <a:ext cx="3657600" cy="2237694"/>
          </a:xfrm>
        </p:spPr>
        <p:txBody>
          <a:bodyPr/>
          <a:lstStyle/>
          <a:p>
            <a:r>
              <a:rPr lang="en-US" dirty="0" smtClean="0"/>
              <a:t>Build Antibodies</a:t>
            </a:r>
          </a:p>
          <a:p>
            <a:r>
              <a:rPr lang="en-US" dirty="0" smtClean="0"/>
              <a:t>Check against incoming viruses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6262" y="1447800"/>
            <a:ext cx="3657600" cy="639762"/>
          </a:xfrm>
        </p:spPr>
        <p:txBody>
          <a:bodyPr/>
          <a:lstStyle/>
          <a:p>
            <a:pPr algn="ctr"/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480736"/>
            <a:ext cx="3657600" cy="3081864"/>
          </a:xfrm>
        </p:spPr>
        <p:txBody>
          <a:bodyPr/>
          <a:lstStyle/>
          <a:p>
            <a:r>
              <a:rPr lang="en-US" dirty="0" smtClean="0"/>
              <a:t>Wear Flu mask</a:t>
            </a:r>
          </a:p>
          <a:p>
            <a:r>
              <a:rPr lang="en-US" dirty="0" smtClean="0"/>
              <a:t>Check against spread type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2057400" cy="1806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29" y="3886200"/>
            <a:ext cx="2350416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9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Remedies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Length of time given for Virus severity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Drugs, </a:t>
            </a:r>
            <a:r>
              <a:rPr lang="en-US" dirty="0"/>
              <a:t>C</a:t>
            </a:r>
            <a:r>
              <a:rPr lang="en-US" dirty="0" smtClean="0"/>
              <a:t>hicken Soup, Sleep, doctor visit, Herbal remedies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2533650" cy="2409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 descr="data:image/jpg;base64,/9j/4AAQSkZJRgABAQAAAQABAAD/2wCEAAkGBhQSEBUUEhQVFRUWFh0YGBcVFRgUHRgdGBgYGBcaGRgcHSYeGBwjHBcXHy8gIycpLCwsGB4xNTAqNSYrLCkBCQoKBQUFDQUFDSkYEhgpKSkpKSkpKSkpKSkpKSkpKSkpKSkpKSkpKSkpKSkpKSkpKSkpKSkpKSkpKSkpKSkpKf/AABEIAOEA4QMBIgACEQEDEQH/xAAcAAABBQEBAQAAAAAAAAAAAAAFAgMEBgcAAQj/xABIEAACAAMEBgUKAwYFBAIDAAABAgADEQQSITEFBkFRYXETIoGRoQcyQlJicrHB0fAUgpIjQ6Ky4fEkM3PC0hU0g7MlUxY1Y//EABQBAQAAAAAAAAAAAAAAAAAAAAD/xAAUEQEAAAAAAAAAAAAAAAAAAAAA/9oADAMBAAIRAxEAPwC0H7++6PPv7+9kex0BwP3lwjwtQVJwArU7KDEnZT6dsM2u2pJRpkxlREFWY4ADjtrkKZk4CuRx7XPX6ZayZcqqWeuWTTOL02bbuW+pyCx61+VIJWVYiGORnEVA/wBMHBveOG4HOM0tFoaYxeYzMzGpZiWJPM4mG8uf3nCWaA9vdkIvR4THqqSaDE8IDgCcs4W9mYZiDejNU5zkM37Me1n+n60iyyNW5S+fWYd2X8I+dYDPFQk0AJO4RNk6DntlKftWnxjS7PYQooksL2BfhjEgWNtpA7CfpAZqmqVpPoAc2X6w5/8Ahto9Vf1iNHFiO/wjz8GfWPcIDNX1TtI/d15Mv1iLO0JPXzpT9ik/CNTNkPreH9YQ0huB7afL5wGRshGYI5wmNUtFmVvPQHmAfGA9p1YkNivU5Yjx+RgKHHRbLfoBwtLocbCuBH5T8iYrUyyEVrhTYcD3QDNY9rCY6A9Ih+xW6ZJcPKdkYZFTT+44QwDHUgNV1U8oyTiJdpuy5mQfJHOzgh8Dwyi7ff3uj50i7aneUFpN2TaSWlZBzUtLG4+sniNlcoDVD4x1Pvt+vxhMqcGUMpDAioZTUEHKh25wo/fw+cAmh4d/9Y8h+p3jvaOgJP3vhq02tZSNMmMFRReZjkANp+8SQM4fAjHPKHrn+KmdDJP7BDmP3rD0vdHo9+0UCDrnrk9tmXVqshD1EOZ2X33sd3og0G0mt5c/hHZc/hCCYDi0Jj0LXKLdoHVQCjzxU7Jf/LeeHfACNDaszJ9CeonrHb7o2/CLrorQcuT/AJa1bIucT37OQ7oISLKTTdu+/hEmzupYpLo7L51DQJWtLxxxwOABOGNM4BMqxVzx4DD+sPy7gwXrEZhBepzpgp5kQoSOsVesw0BuKMMdjLWg/wDIaY4RKl2N6+jLFAKAXzhXkq5nYwgI63iaBAMK9Zsc6eaoI3eltEIn1UgPNRa19EJsr6bHcYnnRinFrzn2mNP0ii7tmwQn8OiZBU5BU+kBXNP21pckvJn1ZTUj9k1V20ouYwPfDlj0isyzrN6UqzJeu1TBgDgKpvEO6z2oNYZ7KwZbhFVa8POCnEYZ4RC1M0kn4SShcB+sApN0nrtlXzs9kAXlAMaJOVtw/Zt4JdMJQTCoNEauI85DTZ61cMcxnBDoAw6wDDiA3xhH/TUHmgp7hKeCkKe0QA7pxjeVlpgTS8MgfOWoGYzpDbSFcVFCPWU/MZwQFjda3WDVNeuKHH2lFB+k5CIc2Ut8tMBlGgAYGgJxJJdeqdgAemWWMBAm2Zhka8Dge/L4QOttjlzerMXHfkRyP2IK222mVNlymVpnSA3Si9YXaYsowIxzFMsoceQsxcKEA02gg7iM1PA0MBn+k9V3SrS+uv8AEOzb2d0A40ydZ2TLrDxH1gPpTQKTxeSivv2H3vr8YClx0PWqyNLYq4oR91G8QzAe5x7CYVnAWrUvXVrIwlzSWkE8zLPrLw3jtGOeuyZwcBkIKsOqQagg41G8fWPngYxctQtcfw7CROb9ix6pP7tidvsE57jjvgNWv8T3x0e3OJ/Uv0joCq+VHWzoJX4aUf2k1euR6Ms4U4F8R7tfWEZEu+JOlNJPaZ7zZhqzsSdw3AbgBQDgIjO0AlmiRKslVqewfOGZQ2nIePCLbq1o28BOcYV6g3nf2bP7QDurervRATJgrMPmr6v9fhFqkSKdZj2/IeA3nuEJkSaCrfXM0AG+poKbSRwEEJdnIKscXr1Zeym0k40NDi+IFaCteuCFlZdICqHAKKksceq1MakZIM6GvqxLs2iRfLhejvAAhMCwGV4rgPy4+0com2ax0N5jealK5ADco2DLiaYk0FJglwDEqzBRQAKNwFIduU+84AavSAtutoUAAGXQDZ1WPZiTCZkhV0vLuqBWzsxoAKks4qaZnAY8ICwskQNIWdWluGUMCpwYAjI74KMsQrZ5je6fgYDNXY/9CBBp1seI6Y4d9D2RHkTAdDXc26a6gGd6+GF3jQtCrVNpoOV7U2n8c1v9sSdQjJEq/NmIGR2uB3VQlVUllUkYnK97OG2Av1iRhLUPiwUBudBe8axIKw3YpodFZfNYAjZgQCMNmESLsAyVgd/1aSZokhwZhB6orWgBJrhQYDfBUiKnpAf/ADNn4yGHcJ0AVfRoXGXRTSlKVUitaU9HH1abyDEOfLvOoIMuZQ9bA1A2KcpgxrQjAVJCmhg6whi0WcMKMKj6ZGoxBGwjEbKQAZqg3ZgAJNAw81uA2q3snsJxpBtVg2rgd2w/Q8f7wTtckjqzTelbWIHCgmbLvtb7t6lCWZnKZXnGqVoHY4rXABycxUgBzwDesQr9usKT1uuKMMjtU/ez+8UvSGjXkvdYciMiN4jSrbYq4jBh48D94QLtdkWchRxQjI7VO/7z8YDPyI8gjb7CUYqwoR9gjgYHstID3OPcxx+MIhVdogF/iG9Zu8x0d03sr3R0B4uUIMKcwkQBbQmjOmcLszc7h94dsaDY5ANKCijBQNww/p/eAmq+jejkgnzpnWPBfRHdj+aLCzhSiFWIY9cqpYKuIF6mQYinINAS7MqsLxF4Vuom8kHEg5VFaVyWrbTQ1YbFdGJvMczyyArjQVNK45k4kwzYZF49IRsovu51/NnyptrUlJYHAEEjOhBpXL4QC1WFgQmTNVvNZWpndIanOhwhxkqKHI4bvhAVvV8f4+3+/LH8L/SEzR/8ynCyHxdvrBqyaDkynLy0uscyGfre8C1GzriDjjDbaBkCZ010iYM5nSzQQOJv+bwOEBOIiBbbMrqVapU5gMy12EEqQaUOUDtJ6/WKTUGcHb1ZQ6T+IdT+KKvbPKwn7uzseLzFTwAPxgIXlB0fKkWeUkpbgaaWoGcjqrSt0sQD1swIRqFoaTOkOZstXImEVNa0uqaYHfWAWs+tD2y5eRUCXqAMTW9dzr7oiTqtrcLIjI0ouGa9VWoRgBkRjlvgNbsyAKABQAAAcAKAQ+Viq6J8oVkmUDOZR3TFoP1Cq95EWmXMDKCpBBxBBqDyIwMAkiKnpcU0xZOMp/hNi3kQItWrMmZNE5ukMxfNbpXF3M0WhwGJwHGAIEQgrDoTZj2wkiAjskCZ9mEsi9jK2A4iWThjvTGmPmV9U9Q0yw1MQZZwAKZL6IhT5hN1CfRJyQ8D6J4XfVrEtllxvLmPH+v9oItZArXHF5WBWXexoKYy+4Eg5kAivUFY6NRjKY1ZReBJxZCSATxBwO80O2gAFpbRwnS6il4YjjvB5+Bim2mRXZj94Rok6Vdauw58/wCvxit60aMp+1XI4N8j8v7wFSj0Q7aExr3wzALujfHQiOgOglq7od7VaZcmWpZnalBnQC83gDA6NM8hlokyLVOtM4+ZKuJh6TsLxHJVI/NAWaz6lWsMSbO4HIZDth5NDTlF2ZKdS5JeoyXDCo4XU7SYvk7yiycAisxJ3UyBJ++IiK2uZmq1JYAJIFaZDA5V2hvCAAosUozaTbRJTqifbkkm71aJ1y4FMqjDkxi+MQAWNAMyTgBvqTkIo8hVeZOmqwboreJxCkEmUCQzgZkAEGo2AwFh0xOEmdZHUBb00SCBgLkxTRablZVIGzHfBwNAPSkoWi02ZEIZZTdPMKkMBdwlCowqzVoNwJygF5Q9ePw4Nns5/bEddx+6BGAHtkHPYKbSKAQ1s8oEqx1loOln+oDRU99th9kY76VrGU6d1ptFqP7aYWWtQg6qDkg+Jx4wNCM56oLEnmST8SYtWhNR60adifUBoB7zDM8B3wFUlS2c0RSTuUE+AgiNVrScpZ5khPBiDGm2DQ6qLqJQA0oFKZcKY8znWJ40fQeaB2D+sBkbaqWkehXk6H5xBtOjZsrz5brxKkDvyjWp7kT1lXVNZTOcMaqyKNoFDf8ACFzrGKZU5YV7DgeysBjV6COh9YJ9lasiYV3rmrc1OB55xc9KarymqbgB3qKd6/ShikaU0Q8g44qcmGR+h4GA1LVbX+VaiJcwCVOOQr1XPsk5H2TjuJi1GPnasaVqJr2XK2e0t1spcwnztyOd+47cjjSAvsIMOmEEQAbWPSZkSlK0DPMSUGYVC3zixG2gB7abIiafssyVIebKnTQ8tb3Xa+rBcWDIRdGFfNCwa0ho+XOlmXNUMjZg17CCMQa7RAHTVjPRfg7PUtMHWZ3Z+jl1oWYsScaXVXbjTKAkWC0i1WVHIu31qaHFSDSqngy1B4CBo0ODMabj+JU0JLG7UAUAXIS2Wm+gJxvLWD9isKypSS1rdRQornhtPEnHmYiaRUqRMWgpRXJFRdJwalRW4STmMGeAgijrUVodhzBGBB4ggjmIiTZAZWRscKH77ommT0cyhJImY40wcDEYAUqorT2DtMJtcuhDdh+Xj8YDP7fYLpZTmMPhQ9uBgKy0NIvWsVk82YPdPyPfUdoioaRkUII+93h8ICFHR0dAemLzqbLu2cH15hPdh8ooxjQdWpdLPJHsk97f1gLXZ5pBLAVuJXOmZJ3ewO+DtjlXVC7hTnTb84BWYYNlQui57P2YOFMcztg29sSWoLsFBNBXMk5AAAljwAJgCCQ5Eay2pXrdOKmhBBUrtFVYAjDEVGMSIANrXp5bFZHmgC9WktaYF2rSo20oWO8LGCzZxdyzsSzMSzHEkk1J4nExrHlI0O9oCt0iJLlMqKrHzmmdaZMNMkloq48H3GKxqJoGRbbcxeaJEiSvULAEk5S6iuLHrOdlRTKkBL1X1cuC8wN4/wAI3cD6x7Od7sOi6DHu+8uXfWJcvV6VLZTKnLO9EEKykZZg4Zgbc+URNE6SZwpOTTSgwobvRtODYezcHYTmcAXappR2xoqWd5hFBmCLuzcszhD61EtDMzugvhTGgLYc6wE1m1xsVnLpMHSzGW46S86Y9V3qAMzhUkVOGMV20eVeYwrLshu7zMZvEIIBvRjB7WqX1QrZ5IxYA1d1nuFXaxrcI3E13G9mThGYau65y5dpnzZ6t+2cGq9a5S9hQ0JABHHDKNOsNvlz5YeS6up2qfAjMHgaGAFvIEy9cvC4905YlQrEAmvVIIHflnAjSeiwwNVBrmDk30Pw8RZLDZGVXvAVabMfA1wZyVx926OYhq2Wao+/DiNndAY5pvQ5ktUVKE4E5g7VPH4wOUxp2ltHK4IORwan8LDw+xGc6QsZlOVOYNPvnnAaxqHrQbVJuTDWdKAqT6a+i/E7DxodsWcxhmrumDZrQk0V6p6wHpIcHXuNRxxjckmBgGU1BAII2g4gwETSds6KU7hWcqKhFBYscgABU4mlTsFTsirWPWWain/AWpnbrOxUrealK+YaAZAbAAIuZhBgBGr02a9nDT1KTGdyVYFaVdiBQ4gUpThEucgIIIqCKEbwcx3RJIhlxAAZiOyGWBV5ZoGY0qVo0s4VJvKUrWg6zCsPEiZLBGTCo4V+Y+UO2miTgSaB1INcOslWXvUzP0iGrI4JmKpqA14UxFHq2G/r3/CAGz7P0ktkO0U5Hf2HHsij26VVSDmNnEf1wjQpq0fmK/L6RTdYJNyc25qMO3A+IJ7YCrx0TuiEdAQjGh6uf5En3PnGdmL/AKqzK2eXwvDuY/KAtVhv3jW7c6VaZ3q0XPZSsP6Qe7bLM74SwHUMcAHYECpyFerTlwhmzE47hMQ5b+j214nZBeZNcXLihlJ64qAaUwK1IU45gmAbkWsNpC6hBH4XrEYgkTurjkaXmGG8jfBtmgVY7PSa81sGdVRRncRK0FcqliSaYDACtKmbexgMK1p0o8y2Wk3mumc4AqaUBZVw5fGLLqDICyrx9Jic6V2U/hbvim6YWk+dXMTX/mb6RfdRf+3l9v8AM8BoNgmL5takYHA4kAFhXInEVHHnFd19t8yRJSVZEuzJpuB0F26DdUJLp6bm6opkBswIN2SWA94e1QCtKuVq1K50WmHrMdsZ5a6ztOzL+SZV9hFUfEntgCurnk8WUR+IWk3dMGWVaA8xjB7SNmWTIaZdYXcqjPKmzbUDnhCdL2klpNnlt0TurM01QKy5aEA3a5FiRj6NCc6QItGrdncqqmertVlmPMepZaMKVY9bAtRgDRa0wgF6Y1VlzkF9QWpmKA1pXAjt4RRLPap+jLTVTVTmDlMUbDuIrnsqDtjRNXNKPMMyTaKGdI9LIOjZMRkDhQ9m8wG1z0WJsliBiBeGWyvxx/VAXGwW9J8lJss1VxUbxsIPEGoPKIOlGmC9coSboljeb3XvCnm3SCTXADYaVq3kp0iSk6QfRImL29V/G53mLjabBea9fmLlUKwCkKa0IIOB20pWpgBekLP1jiaEUu0FMTnlWoJG2lGyik63aLycZjqnjTFT3VjQtIJUbsaV54fGkV3WCTelMfZDfpoT4YQGYo1PvvjYvJ9pHpbCqk1MomX2CjIf0sB+WMfnLRzzjQPJRauvOl70V/0Eof5lgNEIhuHCYRSAQYaaG9IW9ZQWoLM7BEVaVZjjTEgAAAkkmgAgdbNOGSy9PLuI7XRMWZ0ignIP1VK5Z0IwO4wC9Liku8f3bK/Yp638BbvhE5aTUJ2hkPMddfBZnfE20ygylT6QKnkcD8TAmWSZMqYzEkGWxwWmJVXyWuTNtgOtqZHj8f60ira5yuqj7iVPaKj+U98W22r1T392Pyiva0Sb1lc+rQ9xHyrAUbpTHQ1XiY6AbaLjqTPrLZfVevYwp8RFPIg3qfartounKYpXtGK/CnbAaXKUkMAc0qOa1+qQWl2kMBTI49+MCLM+CmtKHGm5sD43T2RJsJpVfVNOw4r4Gn5TAGZbQ7XCA8y3npklBrl5C1aAk3SBdWtRXEk4HAdsStG2tm6QNj0cwoGApeF1WBpsIvXTsqpyyAZJrvo/o7daBsd+kH/kF74lh2QY1Dto6B1JxQ88GGGG304M+UrQt9FnqMU6j+6xqh7GJH5+EZ7onSRkT616pwblWtewisBsFmt7X0AyNK7waMTgcxhSvommdTSoa3qbLpFLTQ9HNFGO4gBWHOgVu07oO6Lt4oCDgfv6fZghbbOlpVpU0KyEAkYhlPokNXA57OdQaEINqTpFlzZJQzJSsLrHqzFehZLwrtAIOWJHESJFnfBpqdEso1oXE1ma6yrUqKBReY1JJOFYq03Vm12V1WzTVmI5IVX6pFAWNdgGGYOZGAicuhLfPP8AiZySUODXDecjAUrWgrln3wE7V5ekt9pnjzFRZIIyLXr7UO27SnaIkabnAy3JyCt4dkE+gSzyZcqUtEFa4ZYMak4Yk0x8MoqeuGlgtmYDF5puLyoLx5UNO0QAnyVVNrmnZ0J8ZkuNKtLkKSAWIGAGZ+/uuUVLyXaIKSZk44dIwVfdStT2safki02wsV6tCaioO0VF4cytR9MwEKfaK9IKUKOo4GoRxTDcwwgXpRKoRwcfEfKJYs1y+KAKzrdQUoo6obAYC8QWIGG3MmIVuQJJJAoqy3YDcKE/OAyd2qaxc/Ja3+MYf/yf+eUYpYEXfyVSv8XMPqyW8Xlj6wGoNCGh1jDTQA7Sei1nGWxZlaU99GWmB21BBBBGyAGtdtk2mWLPKmymmTJi0o6kKAakk1plgBWprQAwf0lb1lmWhF4zn6MDZShLE12AbNtQOMQNNaKlGyTJdxFRZbMoCgXSqlgQN9RntygCDCgpu+UVu26S6KQyiW7YzFvAG6tJjgVbeMMImarz3axyi5JNCKnMgMwXngBjwh2zeZOHtzR3kn5wDtoxrx+cBdIy71mmDfLP8pg1LFUX3V+AgfMl1lMPZ+UBlN6OjykdAPzFr2iv1huTOKMGXAqQRzBqIfmJT4j5iI81aHnjAa1oi2rNlq4811rTngw7DUR0i2qswAsL+TCuJFcHIzpU5n1zuim6laYukyWOfWT3qYr2jxHGLXLmjz6A9W62Ga4nwJOG4nhAS9IWdLRNWTMHVEvpARg169d6rZi7mabWWuAoZmraPLEyUzl1lzLqOcyCocht5UsQTtiJKo3VmAMVxF4BqjKtd+w0+YgrZSFAAAAGQAoByEBPmy1dSrAMrAgg5EEUIPMRjWtuqzWObtMpiejfxuN7Q8c99NiV4jTzInyzLZpUxGwK31au7I1ruIxgMn1d1nNnqji8pFAdqcvuo8Iu+jtNqwBUgg8eyK/rB5NpkslrN+1T1CQHXlsfsx4bYqNZklqVZGGakFSOYMBraaSF8NX1ajgL+W6patfZifprTKOtUbGlDgd2B2YiMhl6yzxtB5j6Ujp+sE5h59OQA8TUwGgaR1xWWvXNfVUYk/UcYqWi7HM0haan6iWtcSd+faTxFEaF1HtNqYM4MtDm8wGp91T1m54DjGoaF0LKssvo5Qw9JjizHex+AyEAVs1lWXKVEFFVQAOAHx4wN/FK166a3WKngQASOyoglbSShuEA8a5bRhiDx/uKtoucaTSblOlmGqtXJiuVMFuqKcIB+3TMQNuY5nqr4k90DddrSJdlmU2qEH5jQ/w1iQ06rA8Qf+I7seZiqeUfSl6Ykkej125nzR2DH8wgKfLWoPMDv/tGj+SaxG7Pm7CyoDyqzfFIz+UlAOALn4L8u+Np1K0V+HsMpCKMwvtsxfGnYLo/LAFWSGWMSmGERHgB+ltFrPUAlkZGDo60qrDIiuBHA5xEtOi5k1OjnTqofOEuX0Rcbma+1AdoULBdjDTGAjCWFUKoAUCgAyAGQgZIli7NarefNydgMCwyBps3QVfGAkqefw7G63WWYQerT9ozkelX0hsgC8uV1F91fgIHOKS290wbZKdnygLpBrsiY26Wx7lP0gMgjo6OgCj2ZlLS3BV0YqwOwrhER0zHaPmI0ryhat1H4uUKsopOAGajAPzUYHhTcYz60gEVrT7wgB6OQQQaEGoI2Ui86B00Ji1yYecOO8cDFGfOHbHbGlOGU4juO8HhAaghpTGg9E+qcqH2caAcaerBGyWuuBwYZj5jeP7GhBir6H00sxcMsmU7OB3jj9gzKQkALUjYRiU+o+zUYwB69eUipAIIwwOIphuiCLFZ+nVUkyQZYExispAVNSJQBAqDUM35B60I/GBSFZhWlag4UyB4duG4nIdo2z9GZhLXmmTC5NKUFAEXkqgCANX4btVlSYt2YiONzqHHZUGkNLNiJp22lLLOZTRhLahGYNKAjln2QFe0Nq/ZntdpDy5ZF+ktMhRQLxUAioqwBplFysOrkuX1pUiWnFUVT30rAlLR0T2eWyoQVMtSAayysutKnNSqEVAXIYbrdo2cLggBhaINntrmYwbogBW7dcs5FcCylRdwzxOJEFNJSLvWGW3hFWnzCxktd6Po3Z2qRhVHUqDk15nrUYYb6CAtfVIqIF2xwTgKiu/Mj5KcTy7CInaRNerUcMid9fVHP+6W0uACWIBpicgAPgICFpa0pIBIACp1iAALzE1oKbSxrwrGdzZrT5pZzixLMd209gETtYdN/iJlFr0a5cfaP384ZsUgigHnNQk7gMQOZND3cYArq1of8RPloR1Xa843SpdCR24L2iNp2RUdR9D9HLM1hRpoF3hLGK/qJLciu6LgBhANuIgzc4ntFZ1t0wbPIZkFZhHV9nFVLngCy9rKN8AScw05hnR029IlMcay0JPNAYW5gI1un3EdvVUt3An5RAeXdly5fGWn6Spb+FDD+k+sFTO+4B5L128Ep2xFdB06AFqAMxBYsPUXMmnnP3QFgmHqk8DFa1rmhbJNPs3f1EL84sbN1BxP9flFL8oU+7ICj03A7FF4+N2AzysdHR5AfRX34fCMo181QNnbpZIPQMcQP3ZPo+5uPYdldWEInSw6lWAYMCCDiCCMQRtEB8+A1whJEXDXHUNrOTNkAtJzIzMvnvT2tm3eaiDsPfAKs1paWwZTQj7od4i+6sa5S7t1qI+45N7p2HgYoIQbewwgiA1BJimYzpRXbzsPOpWl4bcziDXiYdSeVG1eXWXuzX+HtjOrFp2ZLoCbwGw5jkcxFgsetSHM3Tuf/kPnAW+XbzwbipB+NN28wqZalZSrA0YEEFWxBFCMucA0tyPjgeIofEYw4LUPWPeT8awBJXUFWZy1wELWmFRQk0GLUFK7icMTBay6fCilGO7A/MARVZc8KCAzUJJxNfOJJ2VzJ749NqB9Y9p+GUBabTp4MCBRTTANif0jPvivWiaTdN4rQ1JNDXAgimS5554QOtGl0TNlThUV/SMYCW3WofuwSfWbAdiiAP2vSKopYm6N5zJ4bWMVDS2mzN6q1VN21uLfSINqtjTDV2JPHZyGyGQIBxWGXjFw1E0B+Jcu4PQqetX0j6g37zwNNsCtVNVHtkzaslT13/2rvY+GZ46/Y7GkmWsuWoVFFAB8a7TWpJ4nfASRE0ZRBU4xPGUAzaZyopZjRQKk55cNp2U2mgin61Wcmx2h3wd1UkVBuKrqVSvDEk7WZjlSLTpCw9KAC7pda91CFNRlUkHI48+Qir6z6EAs049LaGIlsaNOYqaCuK0AIwygHtBzx+Fs9SKtLQDiQlSB2KT2RMmGK7q1opDJs86r30DZuzDG+hF1jRfygZQbtU8IpZslFT2bOcBBmzCZxIF4S1u5gG891mpXA0UJmR5xziPZ5t53feboruSoP8Zmd0OX2lySxFZhxpsMyYcByvMq8gIbWXcUKMaCld/HtOPbAGxN6o4D4/2jO/KDa709ZfqrU82P0A74vNkngpWuHyGUZRpi3dNPmTPWY05ZDwAgIdY6PKx0B9Cgx1YTWPfv774D37+UUjWjybpNrMstEfMyzgje76h4eb7sXYRwMBgVrscyS5SahRhmrCnbxHEQzQHLDnG86S0TKtCXJyK67K5j3WGK9hii6Y8lZqTZZlfYmYHscCh7QOcBn7IRnCYI6Q0JaLP/AJsp0G8iqnkwqp74hpMHpLXkbv33QCFcjEYcsIkJpOaMpj/qMR6CPKcYCYdMTv8A7G74ae2THwLsebGGacY6kA5cXa3cKwhiNghciUzMFRSzHIAFieQEWXRnk9tU6hmASV3zPO7EGNedICrUi5aseT15xEy01ly8wmTv2egOJx3DGsXLQWplnstGVb8wfvHoSPdGS+J4wegEWWzpLRUlqFRRRVXAD73574cLR4WhJMAoNEgWmIPTi8VBF5aXhtFa0rurQnft3RPswBEA21oMDNKWDp1KsXCkUIUhbw3E0r3EQaaWIadRAV+waDSSAJd8AV6pmOwxz6panhHlpkX5gTYtHbnX9mveL/5V3wWtk8IpOewAZknAAcST84HMzSlJNHLGppgSzYACuBWtANoAGcABXV2WtqaYgwUVI2B2rl+U1psvDsVbnoKDM4D5+FYM9HdShNScWOVWOJPfhwFBAKe9ZnAYfWAi6e0l0NkIGbC4O0Y+FfCM8MG9atIdJNuDJMObHP5DsMBIDykdHVjoD6ABhQMMK8LEymO7HuzgAtq16skt2RpjFlYqQstjiDQ40AOIiK/lLsoyE48paj4uI7V/VKT0CPPkh5r1d+kBqC5vXaHAUBGzOsSdM2SzWazzJi2eTeAog6JDV26qDEY4mvIGAJ6E0ytqldKiOqliBfABN2lSKEilajsMTS0QdE2ESJEuV6iAHi2bntYse2JYMAst9/ef94F2zViyza35EupzIW4e9KGCN6PawFYtHk1sbZCYnuzP+Qb4xAm+TCz7Jk7vTf7sXe9DM8YQGKaE0aJtpWU9aEsDQ0PVVjnzEaZo7Uixrj0IY+2zN4Vp4RTtFyll6WmBmVQrzcWIAxJAxPAxp1mPVBwIOIpj3HbAKstlSUKS0VBuRQvfTOHIes0gsYILoxYATHtfv75wRt9kAFQIGloDi0VK26uzZ1ontLtTyVvqCq3v/qlNUUdRje8ItTGA0xWa0zJYYohRJjFDRmJvSwob0R+zqSMcqEYwEjQ2iEs0u4hJJN5mY4sTtO7Z/epJOz2ihik6wtMsTJPkzJjSy115UyY0wGoqKXiSKgMK5g030izrPDAEYggEcQRUQBxp43iG2aAbTeMQxpXpGMuoMtTRzXzjj1B7OBvHbQr61AJCeHcMahcpVcmJqC3M+iD6JJFamjIe+970VqE4nIt/tH5jtEN2i3iaTLB/1DuByUe01OwY5lYcdgBuAHICmXhAM22dQYZnAffD6RW9M23oJRb0slG8nL69kGZ02pJOA44Yff3hGc6xaW6eaaHqLgvHee34UgBjNU1OJMeR6BEixWe+4r5oxPIfU4QDf4NvVPdHkHf+vJuMdAamH+/vsh0PENXh29ASb0VnTdq6XSFls4oVlt08zmoLID3V/OIPPOAFSaACpO4DEnuqYpOpVpM+22m0NtXDhfYXR2KlIC/Bo9rDIaFXoBy9Cg0NR6DAOVgRrRpr8LZmmChbzUB9Y1pUbgAzflptgnfikeU+YeikDe7nuVB/u8YArYNTpJQPOXpJsxB0rOxNS1GYj1TXAEYig4xK1Y1dNjWYvSF1ZgVBFLoFeOZqK03CPJVpnz0DSikmWR1C6GY7jY128qop2A1NKHCsQdG6zTUtX4W1hLx8yYgKhq4rUHfiARShwI2gLhZZpDQbRqisVyU+Ig5ImVEBImiopAi1WEjEQV6TCG3xgK+7RBGlJZmmSHHSKASuORAO6hwIOG+C9uslMVis6R0LLmTVmddJq4B5bXTTEUNQQd2W2mWEBC14N6zBAKs81Ag3nE4dnxEFLNLuS0TO6qrXOt0Bfl4xF/CpLPSOxYqD15rVujbTJVrwArDLzGnb0l8eq0z5oncx9kYEFTrQZpKoSErRnGZpgVln4sMshjUrHtjAFUlABwMKDBF23htU0oF2kYUoSEzppV7km7UjrClFl4YNQbx6GFc8MSVSpYQUFSSasxzY7SfhuFKCggFSEuCgJzqScSxObE7SY9Gkbxu7BnxiJPn16q9p3f1gdpbSYkJQeefNHzPAeMA1rXp2i9ChxI69Ng3do8OcVCPZjliSTUnEk7YUi7e6A65EyS4CXRm2Z3Af08TESY1BTvheQ4n7pAP313Du/rHkM3G490dAbGv34wtvvwjo6Ai6Y/7Wd/ozP/W0VfyY5T+cv4TY9joC7Ls5/WFS/vwjo6AWkej5x7HQCT8opPlO/wAqz+8/wSOjoC3WL/KT/TT+QRTdbv8A9nZf/H/7mjyOgLzL+fyg2vmDsjo6AXK+fzhU377o6OgI9oyPL5CK/bs46OgAGsPmyv8AWT/dE2bl2/OPY6AE6Lymf68z+YRIP33iPI6AhSM+/wCMVPWX/uD7q/COjoAWcofHyjo6AYmZw/6a8x8o6OgJcdHR0B//2Q=="/>
          <p:cNvSpPr>
            <a:spLocks noChangeAspect="1" noChangeArrowheads="1"/>
          </p:cNvSpPr>
          <p:nvPr/>
        </p:nvSpPr>
        <p:spPr bwMode="auto">
          <a:xfrm>
            <a:off x="63500" y="-1039813"/>
            <a:ext cx="2143125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data:image/jpg;base64,/9j/4AAQSkZJRgABAQAAAQABAAD/2wCEAAkGBhQSEBUUEhQVFRUWFh0YGBcVFRgUHRgdGBgYGBcaGRgcHSYeGBwjHBcXHy8gIycpLCwsGB4xNTAqNSYrLCkBCQoKBQUFDQUFDSkYEhgpKSkpKSkpKSkpKSkpKSkpKSkpKSkpKSkpKSkpKSkpKSkpKSkpKSkpKSkpKSkpKSkpKf/AABEIAOEA4QMBIgACEQEDEQH/xAAcAAABBQEBAQAAAAAAAAAAAAAFAgMEBgcAAQj/xABIEAACAAMEBgUKAwYFBAIDAAABAgADEQQSITEFBkFRYXETIoGRoQcyQlJicrHB0fAUgpIjQ6Ky4fEkM3PC0hU0g7MlUxY1Y//EABQBAQAAAAAAAAAAAAAAAAAAAAD/xAAUEQEAAAAAAAAAAAAAAAAAAAAA/9oADAMBAAIRAxEAPwC0H7++6PPv7+9kex0BwP3lwjwtQVJwArU7KDEnZT6dsM2u2pJRpkxlREFWY4ADjtrkKZk4CuRx7XPX6ZayZcqqWeuWTTOL02bbuW+pyCx61+VIJWVYiGORnEVA/wBMHBveOG4HOM0tFoaYxeYzMzGpZiWJPM4mG8uf3nCWaA9vdkIvR4THqqSaDE8IDgCcs4W9mYZiDejNU5zkM37Me1n+n60iyyNW5S+fWYd2X8I+dYDPFQk0AJO4RNk6DntlKftWnxjS7PYQooksL2BfhjEgWNtpA7CfpAZqmqVpPoAc2X6w5/8Ahto9Vf1iNHFiO/wjz8GfWPcIDNX1TtI/d15Mv1iLO0JPXzpT9ik/CNTNkPreH9YQ0huB7afL5wGRshGYI5wmNUtFmVvPQHmAfGA9p1YkNivU5Yjx+RgKHHRbLfoBwtLocbCuBH5T8iYrUyyEVrhTYcD3QDNY9rCY6A9Ih+xW6ZJcPKdkYZFTT+44QwDHUgNV1U8oyTiJdpuy5mQfJHOzgh8Dwyi7ff3uj50i7aneUFpN2TaSWlZBzUtLG4+sniNlcoDVD4x1Pvt+vxhMqcGUMpDAioZTUEHKh25wo/fw+cAmh4d/9Y8h+p3jvaOgJP3vhq02tZSNMmMFRReZjkANp+8SQM4fAjHPKHrn+KmdDJP7BDmP3rD0vdHo9+0UCDrnrk9tmXVqshD1EOZ2X33sd3og0G0mt5c/hHZc/hCCYDi0Jj0LXKLdoHVQCjzxU7Jf/LeeHfACNDaszJ9CeonrHb7o2/CLrorQcuT/AJa1bIucT37OQ7oISLKTTdu+/hEmzupYpLo7L51DQJWtLxxxwOABOGNM4BMqxVzx4DD+sPy7gwXrEZhBepzpgp5kQoSOsVesw0BuKMMdjLWg/wDIaY4RKl2N6+jLFAKAXzhXkq5nYwgI63iaBAMK9Zsc6eaoI3eltEIn1UgPNRa19EJsr6bHcYnnRinFrzn2mNP0ii7tmwQn8OiZBU5BU+kBXNP21pckvJn1ZTUj9k1V20ouYwPfDlj0isyzrN6UqzJeu1TBgDgKpvEO6z2oNYZ7KwZbhFVa8POCnEYZ4RC1M0kn4SShcB+sApN0nrtlXzs9kAXlAMaJOVtw/Zt4JdMJQTCoNEauI85DTZ61cMcxnBDoAw6wDDiA3xhH/TUHmgp7hKeCkKe0QA7pxjeVlpgTS8MgfOWoGYzpDbSFcVFCPWU/MZwQFjda3WDVNeuKHH2lFB+k5CIc2Ut8tMBlGgAYGgJxJJdeqdgAemWWMBAm2Zhka8Dge/L4QOttjlzerMXHfkRyP2IK222mVNlymVpnSA3Si9YXaYsowIxzFMsoceQsxcKEA02gg7iM1PA0MBn+k9V3SrS+uv8AEOzb2d0A40ydZ2TLrDxH1gPpTQKTxeSivv2H3vr8YClx0PWqyNLYq4oR91G8QzAe5x7CYVnAWrUvXVrIwlzSWkE8zLPrLw3jtGOeuyZwcBkIKsOqQagg41G8fWPngYxctQtcfw7CROb9ix6pP7tidvsE57jjvgNWv8T3x0e3OJ/Uv0joCq+VHWzoJX4aUf2k1euR6Ms4U4F8R7tfWEZEu+JOlNJPaZ7zZhqzsSdw3AbgBQDgIjO0AlmiRKslVqewfOGZQ2nIePCLbq1o28BOcYV6g3nf2bP7QDurervRATJgrMPmr6v9fhFqkSKdZj2/IeA3nuEJkSaCrfXM0AG+poKbSRwEEJdnIKscXr1Zeym0k40NDi+IFaCteuCFlZdICqHAKKksceq1MakZIM6GvqxLs2iRfLhejvAAhMCwGV4rgPy4+0com2ax0N5jealK5ADco2DLiaYk0FJglwDEqzBRQAKNwFIduU+84AavSAtutoUAAGXQDZ1WPZiTCZkhV0vLuqBWzsxoAKks4qaZnAY8ICwskQNIWdWluGUMCpwYAjI74KMsQrZ5je6fgYDNXY/9CBBp1seI6Y4d9D2RHkTAdDXc26a6gGd6+GF3jQtCrVNpoOV7U2n8c1v9sSdQjJEq/NmIGR2uB3VQlVUllUkYnK97OG2Av1iRhLUPiwUBudBe8axIKw3YpodFZfNYAjZgQCMNmESLsAyVgd/1aSZokhwZhB6orWgBJrhQYDfBUiKnpAf/ADNn4yGHcJ0AVfRoXGXRTSlKVUitaU9HH1abyDEOfLvOoIMuZQ9bA1A2KcpgxrQjAVJCmhg6whi0WcMKMKj6ZGoxBGwjEbKQAZqg3ZgAJNAw81uA2q3snsJxpBtVg2rgd2w/Q8f7wTtckjqzTelbWIHCgmbLvtb7t6lCWZnKZXnGqVoHY4rXABycxUgBzwDesQr9usKT1uuKMMjtU/ez+8UvSGjXkvdYciMiN4jSrbYq4jBh48D94QLtdkWchRxQjI7VO/7z8YDPyI8gjb7CUYqwoR9gjgYHstID3OPcxx+MIhVdogF/iG9Zu8x0d03sr3R0B4uUIMKcwkQBbQmjOmcLszc7h94dsaDY5ANKCijBQNww/p/eAmq+jejkgnzpnWPBfRHdj+aLCzhSiFWIY9cqpYKuIF6mQYinINAS7MqsLxF4Vuom8kHEg5VFaVyWrbTQ1YbFdGJvMczyyArjQVNK45k4kwzYZF49IRsovu51/NnyptrUlJYHAEEjOhBpXL4QC1WFgQmTNVvNZWpndIanOhwhxkqKHI4bvhAVvV8f4+3+/LH8L/SEzR/8ynCyHxdvrBqyaDkynLy0uscyGfre8C1GzriDjjDbaBkCZ010iYM5nSzQQOJv+bwOEBOIiBbbMrqVapU5gMy12EEqQaUOUDtJ6/WKTUGcHb1ZQ6T+IdT+KKvbPKwn7uzseLzFTwAPxgIXlB0fKkWeUkpbgaaWoGcjqrSt0sQD1swIRqFoaTOkOZstXImEVNa0uqaYHfWAWs+tD2y5eRUCXqAMTW9dzr7oiTqtrcLIjI0ouGa9VWoRgBkRjlvgNbsyAKABQAAAcAKAQ+Viq6J8oVkmUDOZR3TFoP1Cq95EWmXMDKCpBBxBBqDyIwMAkiKnpcU0xZOMp/hNi3kQItWrMmZNE5ukMxfNbpXF3M0WhwGJwHGAIEQgrDoTZj2wkiAjskCZ9mEsi9jK2A4iWThjvTGmPmV9U9Q0yw1MQZZwAKZL6IhT5hN1CfRJyQ8D6J4XfVrEtllxvLmPH+v9oItZArXHF5WBWXexoKYy+4Eg5kAivUFY6NRjKY1ZReBJxZCSATxBwO80O2gAFpbRwnS6il4YjjvB5+Bim2mRXZj94Rok6Vdauw58/wCvxit60aMp+1XI4N8j8v7wFSj0Q7aExr3wzALujfHQiOgOglq7od7VaZcmWpZnalBnQC83gDA6NM8hlokyLVOtM4+ZKuJh6TsLxHJVI/NAWaz6lWsMSbO4HIZDth5NDTlF2ZKdS5JeoyXDCo4XU7SYvk7yiycAisxJ3UyBJ++IiK2uZmq1JYAJIFaZDA5V2hvCAAosUozaTbRJTqifbkkm71aJ1y4FMqjDkxi+MQAWNAMyTgBvqTkIo8hVeZOmqwboreJxCkEmUCQzgZkAEGo2AwFh0xOEmdZHUBb00SCBgLkxTRablZVIGzHfBwNAPSkoWi02ZEIZZTdPMKkMBdwlCowqzVoNwJygF5Q9ePw4Nns5/bEddx+6BGAHtkHPYKbSKAQ1s8oEqx1loOln+oDRU99th9kY76VrGU6d1ptFqP7aYWWtQg6qDkg+Jx4wNCM56oLEnmST8SYtWhNR60adifUBoB7zDM8B3wFUlS2c0RSTuUE+AgiNVrScpZ5khPBiDGm2DQ6qLqJQA0oFKZcKY8znWJ40fQeaB2D+sBkbaqWkehXk6H5xBtOjZsrz5brxKkDvyjWp7kT1lXVNZTOcMaqyKNoFDf8ACFzrGKZU5YV7DgeysBjV6COh9YJ9lasiYV3rmrc1OB55xc9KarymqbgB3qKd6/ShikaU0Q8g44qcmGR+h4GA1LVbX+VaiJcwCVOOQr1XPsk5H2TjuJi1GPnasaVqJr2XK2e0t1spcwnztyOd+47cjjSAvsIMOmEEQAbWPSZkSlK0DPMSUGYVC3zixG2gB7abIiafssyVIebKnTQ8tb3Xa+rBcWDIRdGFfNCwa0ho+XOlmXNUMjZg17CCMQa7RAHTVjPRfg7PUtMHWZ3Z+jl1oWYsScaXVXbjTKAkWC0i1WVHIu31qaHFSDSqngy1B4CBo0ODMabj+JU0JLG7UAUAXIS2Wm+gJxvLWD9isKypSS1rdRQornhtPEnHmYiaRUqRMWgpRXJFRdJwalRW4STmMGeAgijrUVodhzBGBB4ggjmIiTZAZWRscKH77ommT0cyhJImY40wcDEYAUqorT2DtMJtcuhDdh+Xj8YDP7fYLpZTmMPhQ9uBgKy0NIvWsVk82YPdPyPfUdoioaRkUII+93h8ICFHR0dAemLzqbLu2cH15hPdh8ooxjQdWpdLPJHsk97f1gLXZ5pBLAVuJXOmZJ3ewO+DtjlXVC7hTnTb84BWYYNlQui57P2YOFMcztg29sSWoLsFBNBXMk5AAAljwAJgCCQ5Eay2pXrdOKmhBBUrtFVYAjDEVGMSIANrXp5bFZHmgC9WktaYF2rSo20oWO8LGCzZxdyzsSzMSzHEkk1J4nExrHlI0O9oCt0iJLlMqKrHzmmdaZMNMkloq48H3GKxqJoGRbbcxeaJEiSvULAEk5S6iuLHrOdlRTKkBL1X1cuC8wN4/wAI3cD6x7Od7sOi6DHu+8uXfWJcvV6VLZTKnLO9EEKykZZg4Zgbc+URNE6SZwpOTTSgwobvRtODYezcHYTmcAXappR2xoqWd5hFBmCLuzcszhD61EtDMzugvhTGgLYc6wE1m1xsVnLpMHSzGW46S86Y9V3qAMzhUkVOGMV20eVeYwrLshu7zMZvEIIBvRjB7WqX1QrZ5IxYA1d1nuFXaxrcI3E13G9mThGYau65y5dpnzZ6t+2cGq9a5S9hQ0JABHHDKNOsNvlz5YeS6up2qfAjMHgaGAFvIEy9cvC4905YlQrEAmvVIIHflnAjSeiwwNVBrmDk30Pw8RZLDZGVXvAVabMfA1wZyVx926OYhq2Wao+/DiNndAY5pvQ5ktUVKE4E5g7VPH4wOUxp2ltHK4IORwan8LDw+xGc6QsZlOVOYNPvnnAaxqHrQbVJuTDWdKAqT6a+i/E7DxodsWcxhmrumDZrQk0V6p6wHpIcHXuNRxxjckmBgGU1BAII2g4gwETSds6KU7hWcqKhFBYscgABU4mlTsFTsirWPWWain/AWpnbrOxUrealK+YaAZAbAAIuZhBgBGr02a9nDT1KTGdyVYFaVdiBQ4gUpThEucgIIIqCKEbwcx3RJIhlxAAZiOyGWBV5ZoGY0qVo0s4VJvKUrWg6zCsPEiZLBGTCo4V+Y+UO2miTgSaB1INcOslWXvUzP0iGrI4JmKpqA14UxFHq2G/r3/CAGz7P0ktkO0U5Hf2HHsij26VVSDmNnEf1wjQpq0fmK/L6RTdYJNyc25qMO3A+IJ7YCrx0TuiEdAQjGh6uf5En3PnGdmL/AKqzK2eXwvDuY/KAtVhv3jW7c6VaZ3q0XPZSsP6Qe7bLM74SwHUMcAHYECpyFerTlwhmzE47hMQ5b+j214nZBeZNcXLihlJ64qAaUwK1IU45gmAbkWsNpC6hBH4XrEYgkTurjkaXmGG8jfBtmgVY7PSa81sGdVRRncRK0FcqliSaYDACtKmbexgMK1p0o8y2Wk3mumc4AqaUBZVw5fGLLqDICyrx9Jic6V2U/hbvim6YWk+dXMTX/mb6RfdRf+3l9v8AM8BoNgmL5takYHA4kAFhXInEVHHnFd19t8yRJSVZEuzJpuB0F26DdUJLp6bm6opkBswIN2SWA94e1QCtKuVq1K50WmHrMdsZ5a6ztOzL+SZV9hFUfEntgCurnk8WUR+IWk3dMGWVaA8xjB7SNmWTIaZdYXcqjPKmzbUDnhCdL2klpNnlt0TurM01QKy5aEA3a5FiRj6NCc6QItGrdncqqmertVlmPMepZaMKVY9bAtRgDRa0wgF6Y1VlzkF9QWpmKA1pXAjt4RRLPap+jLTVTVTmDlMUbDuIrnsqDtjRNXNKPMMyTaKGdI9LIOjZMRkDhQ9m8wG1z0WJsliBiBeGWyvxx/VAXGwW9J8lJss1VxUbxsIPEGoPKIOlGmC9coSboljeb3XvCnm3SCTXADYaVq3kp0iSk6QfRImL29V/G53mLjabBea9fmLlUKwCkKa0IIOB20pWpgBekLP1jiaEUu0FMTnlWoJG2lGyik63aLycZjqnjTFT3VjQtIJUbsaV54fGkV3WCTelMfZDfpoT4YQGYo1PvvjYvJ9pHpbCqk1MomX2CjIf0sB+WMfnLRzzjQPJRauvOl70V/0Eof5lgNEIhuHCYRSAQYaaG9IW9ZQWoLM7BEVaVZjjTEgAAAkkmgAgdbNOGSy9PLuI7XRMWZ0ignIP1VK5Z0IwO4wC9Liku8f3bK/Yp638BbvhE5aTUJ2hkPMddfBZnfE20ygylT6QKnkcD8TAmWSZMqYzEkGWxwWmJVXyWuTNtgOtqZHj8f60ira5yuqj7iVPaKj+U98W22r1T392Pyiva0Sb1lc+rQ9xHyrAUbpTHQ1XiY6AbaLjqTPrLZfVevYwp8RFPIg3qfartounKYpXtGK/CnbAaXKUkMAc0qOa1+qQWl2kMBTI49+MCLM+CmtKHGm5sD43T2RJsJpVfVNOw4r4Gn5TAGZbQ7XCA8y3npklBrl5C1aAk3SBdWtRXEk4HAdsStG2tm6QNj0cwoGApeF1WBpsIvXTsqpyyAZJrvo/o7daBsd+kH/kF74lh2QY1Dto6B1JxQ88GGGG304M+UrQt9FnqMU6j+6xqh7GJH5+EZ7onSRkT616pwblWtewisBsFmt7X0AyNK7waMTgcxhSvommdTSoa3qbLpFLTQ9HNFGO4gBWHOgVu07oO6Lt4oCDgfv6fZghbbOlpVpU0KyEAkYhlPokNXA57OdQaEINqTpFlzZJQzJSsLrHqzFehZLwrtAIOWJHESJFnfBpqdEso1oXE1ma6yrUqKBReY1JJOFYq03Vm12V1WzTVmI5IVX6pFAWNdgGGYOZGAicuhLfPP8AiZySUODXDecjAUrWgrln3wE7V5ekt9pnjzFRZIIyLXr7UO27SnaIkabnAy3JyCt4dkE+gSzyZcqUtEFa4ZYMak4Yk0x8MoqeuGlgtmYDF5puLyoLx5UNO0QAnyVVNrmnZ0J8ZkuNKtLkKSAWIGAGZ+/uuUVLyXaIKSZk44dIwVfdStT2safki02wsV6tCaioO0VF4cytR9MwEKfaK9IKUKOo4GoRxTDcwwgXpRKoRwcfEfKJYs1y+KAKzrdQUoo6obAYC8QWIGG3MmIVuQJJJAoqy3YDcKE/OAyd2qaxc/Ja3+MYf/yf+eUYpYEXfyVSv8XMPqyW8Xlj6wGoNCGh1jDTQA7Sei1nGWxZlaU99GWmB21BBBBGyAGtdtk2mWLPKmymmTJi0o6kKAakk1plgBWprQAwf0lb1lmWhF4zn6MDZShLE12AbNtQOMQNNaKlGyTJdxFRZbMoCgXSqlgQN9RntygCDCgpu+UVu26S6KQyiW7YzFvAG6tJjgVbeMMImarz3axyi5JNCKnMgMwXngBjwh2zeZOHtzR3kn5wDtoxrx+cBdIy71mmDfLP8pg1LFUX3V+AgfMl1lMPZ+UBlN6OjykdAPzFr2iv1huTOKMGXAqQRzBqIfmJT4j5iI81aHnjAa1oi2rNlq4811rTngw7DUR0i2qswAsL+TCuJFcHIzpU5n1zuim6laYukyWOfWT3qYr2jxHGLXLmjz6A9W62Ga4nwJOG4nhAS9IWdLRNWTMHVEvpARg169d6rZi7mabWWuAoZmraPLEyUzl1lzLqOcyCocht5UsQTtiJKo3VmAMVxF4BqjKtd+w0+YgrZSFAAAAGQAoByEBPmy1dSrAMrAgg5EEUIPMRjWtuqzWObtMpiejfxuN7Q8c99NiV4jTzInyzLZpUxGwK31au7I1ruIxgMn1d1nNnqji8pFAdqcvuo8Iu+jtNqwBUgg8eyK/rB5NpkslrN+1T1CQHXlsfsx4bYqNZklqVZGGakFSOYMBraaSF8NX1ajgL+W6patfZifprTKOtUbGlDgd2B2YiMhl6yzxtB5j6Ujp+sE5h59OQA8TUwGgaR1xWWvXNfVUYk/UcYqWi7HM0haan6iWtcSd+faTxFEaF1HtNqYM4MtDm8wGp91T1m54DjGoaF0LKssvo5Qw9JjizHex+AyEAVs1lWXKVEFFVQAOAHx4wN/FK166a3WKngQASOyoglbSShuEA8a5bRhiDx/uKtoucaTSblOlmGqtXJiuVMFuqKcIB+3TMQNuY5nqr4k90DddrSJdlmU2qEH5jQ/w1iQ06rA8Qf+I7seZiqeUfSl6Ykkej125nzR2DH8wgKfLWoPMDv/tGj+SaxG7Pm7CyoDyqzfFIz+UlAOALn4L8u+Np1K0V+HsMpCKMwvtsxfGnYLo/LAFWSGWMSmGERHgB+ltFrPUAlkZGDo60qrDIiuBHA5xEtOi5k1OjnTqofOEuX0Rcbma+1AdoULBdjDTGAjCWFUKoAUCgAyAGQgZIli7NarefNydgMCwyBps3QVfGAkqefw7G63WWYQerT9ozkelX0hsgC8uV1F91fgIHOKS290wbZKdnygLpBrsiY26Wx7lP0gMgjo6OgCj2ZlLS3BV0YqwOwrhER0zHaPmI0ryhat1H4uUKsopOAGajAPzUYHhTcYz60gEVrT7wgB6OQQQaEGoI2Ui86B00Ji1yYecOO8cDFGfOHbHbGlOGU4juO8HhAaghpTGg9E+qcqH2caAcaerBGyWuuBwYZj5jeP7GhBir6H00sxcMsmU7OB3jj9gzKQkALUjYRiU+o+zUYwB69eUipAIIwwOIphuiCLFZ+nVUkyQZYExispAVNSJQBAqDUM35B60I/GBSFZhWlag4UyB4duG4nIdo2z9GZhLXmmTC5NKUFAEXkqgCANX4btVlSYt2YiONzqHHZUGkNLNiJp22lLLOZTRhLahGYNKAjln2QFe0Nq/ZntdpDy5ZF+ktMhRQLxUAioqwBplFysOrkuX1pUiWnFUVT30rAlLR0T2eWyoQVMtSAayysutKnNSqEVAXIYbrdo2cLggBhaINntrmYwbogBW7dcs5FcCylRdwzxOJEFNJSLvWGW3hFWnzCxktd6Po3Z2qRhVHUqDk15nrUYYb6CAtfVIqIF2xwTgKiu/Mj5KcTy7CInaRNerUcMid9fVHP+6W0uACWIBpicgAPgICFpa0pIBIACp1iAALzE1oKbSxrwrGdzZrT5pZzixLMd209gETtYdN/iJlFr0a5cfaP384ZsUgigHnNQk7gMQOZND3cYArq1of8RPloR1Xa843SpdCR24L2iNp2RUdR9D9HLM1hRpoF3hLGK/qJLciu6LgBhANuIgzc4ntFZ1t0wbPIZkFZhHV9nFVLngCy9rKN8AScw05hnR029IlMcay0JPNAYW5gI1un3EdvVUt3An5RAeXdly5fGWn6Spb+FDD+k+sFTO+4B5L128Ep2xFdB06AFqAMxBYsPUXMmnnP3QFgmHqk8DFa1rmhbJNPs3f1EL84sbN1BxP9flFL8oU+7ICj03A7FF4+N2AzysdHR5AfRX34fCMo181QNnbpZIPQMcQP3ZPo+5uPYdldWEInSw6lWAYMCCDiCCMQRtEB8+A1whJEXDXHUNrOTNkAtJzIzMvnvT2tm3eaiDsPfAKs1paWwZTQj7od4i+6sa5S7t1qI+45N7p2HgYoIQbewwgiA1BJimYzpRXbzsPOpWl4bcziDXiYdSeVG1eXWXuzX+HtjOrFp2ZLoCbwGw5jkcxFgsetSHM3Tuf/kPnAW+XbzwbipB+NN28wqZalZSrA0YEEFWxBFCMucA0tyPjgeIofEYw4LUPWPeT8awBJXUFWZy1wELWmFRQk0GLUFK7icMTBay6fCilGO7A/MARVZc8KCAzUJJxNfOJJ2VzJ749NqB9Y9p+GUBabTp4MCBRTTANif0jPvivWiaTdN4rQ1JNDXAgimS5554QOtGl0TNlThUV/SMYCW3WofuwSfWbAdiiAP2vSKopYm6N5zJ4bWMVDS2mzN6q1VN21uLfSINqtjTDV2JPHZyGyGQIBxWGXjFw1E0B+Jcu4PQqetX0j6g37zwNNsCtVNVHtkzaslT13/2rvY+GZ46/Y7GkmWsuWoVFFAB8a7TWpJ4nfASRE0ZRBU4xPGUAzaZyopZjRQKk55cNp2U2mgin61Wcmx2h3wd1UkVBuKrqVSvDEk7WZjlSLTpCw9KAC7pda91CFNRlUkHI48+Qir6z6EAs049LaGIlsaNOYqaCuK0AIwygHtBzx+Fs9SKtLQDiQlSB2KT2RMmGK7q1opDJs86r30DZuzDG+hF1jRfygZQbtU8IpZslFT2bOcBBmzCZxIF4S1u5gG891mpXA0UJmR5xziPZ5t53feboruSoP8Zmd0OX2lySxFZhxpsMyYcByvMq8gIbWXcUKMaCld/HtOPbAGxN6o4D4/2jO/KDa709ZfqrU82P0A74vNkngpWuHyGUZRpi3dNPmTPWY05ZDwAgIdY6PKx0B9Cgx1YTWPfv774D37+UUjWjybpNrMstEfMyzgje76h4eb7sXYRwMBgVrscyS5SahRhmrCnbxHEQzQHLDnG86S0TKtCXJyK67K5j3WGK9hii6Y8lZqTZZlfYmYHscCh7QOcBn7IRnCYI6Q0JaLP/AJsp0G8iqnkwqp74hpMHpLXkbv33QCFcjEYcsIkJpOaMpj/qMR6CPKcYCYdMTv8A7G74ae2THwLsebGGacY6kA5cXa3cKwhiNghciUzMFRSzHIAFieQEWXRnk9tU6hmASV3zPO7EGNedICrUi5aseT15xEy01ly8wmTv2egOJx3DGsXLQWplnstGVb8wfvHoSPdGS+J4wegEWWzpLRUlqFRRRVXAD73574cLR4WhJMAoNEgWmIPTi8VBF5aXhtFa0rurQnft3RPswBEA21oMDNKWDp1KsXCkUIUhbw3E0r3EQaaWIadRAV+waDSSAJd8AV6pmOwxz6panhHlpkX5gTYtHbnX9mveL/5V3wWtk8IpOewAZknAAcST84HMzSlJNHLGppgSzYACuBWtANoAGcABXV2WtqaYgwUVI2B2rl+U1psvDsVbnoKDM4D5+FYM9HdShNScWOVWOJPfhwFBAKe9ZnAYfWAi6e0l0NkIGbC4O0Y+FfCM8MG9atIdJNuDJMObHP5DsMBIDykdHVjoD6ABhQMMK8LEymO7HuzgAtq16skt2RpjFlYqQstjiDQ40AOIiK/lLsoyE48paj4uI7V/VKT0CPPkh5r1d+kBqC5vXaHAUBGzOsSdM2SzWazzJi2eTeAog6JDV26qDEY4mvIGAJ6E0ytqldKiOqliBfABN2lSKEilajsMTS0QdE2ESJEuV6iAHi2bntYse2JYMAst9/ef94F2zViyza35EupzIW4e9KGCN6PawFYtHk1sbZCYnuzP+Qb4xAm+TCz7Jk7vTf7sXe9DM8YQGKaE0aJtpWU9aEsDQ0PVVjnzEaZo7Uixrj0IY+2zN4Vp4RTtFyll6WmBmVQrzcWIAxJAxPAxp1mPVBwIOIpj3HbAKstlSUKS0VBuRQvfTOHIes0gsYILoxYATHtfv75wRt9kAFQIGloDi0VK26uzZ1ontLtTyVvqCq3v/qlNUUdRje8ItTGA0xWa0zJYYohRJjFDRmJvSwob0R+zqSMcqEYwEjQ2iEs0u4hJJN5mY4sTtO7Z/epJOz2ihik6wtMsTJPkzJjSy115UyY0wGoqKXiSKgMK5g030izrPDAEYggEcQRUQBxp43iG2aAbTeMQxpXpGMuoMtTRzXzjj1B7OBvHbQr61AJCeHcMahcpVcmJqC3M+iD6JJFamjIe+970VqE4nIt/tH5jtEN2i3iaTLB/1DuByUe01OwY5lYcdgBuAHICmXhAM22dQYZnAffD6RW9M23oJRb0slG8nL69kGZ02pJOA44Yff3hGc6xaW6eaaHqLgvHee34UgBjNU1OJMeR6BEixWe+4r5oxPIfU4QDf4NvVPdHkHf+vJuMdAamH+/vsh0PENXh29ASb0VnTdq6XSFls4oVlt08zmoLID3V/OIPPOAFSaACpO4DEnuqYpOpVpM+22m0NtXDhfYXR2KlIC/Bo9rDIaFXoBy9Cg0NR6DAOVgRrRpr8LZmmChbzUB9Y1pUbgAzflptgnfikeU+YeikDe7nuVB/u8YArYNTpJQPOXpJsxB0rOxNS1GYj1TXAEYig4xK1Y1dNjWYvSF1ZgVBFLoFeOZqK03CPJVpnz0DSikmWR1C6GY7jY128qop2A1NKHCsQdG6zTUtX4W1hLx8yYgKhq4rUHfiARShwI2gLhZZpDQbRqisVyU+Ig5ImVEBImiopAi1WEjEQV6TCG3xgK+7RBGlJZmmSHHSKASuORAO6hwIOG+C9uslMVis6R0LLmTVmddJq4B5bXTTEUNQQd2W2mWEBC14N6zBAKs81Ag3nE4dnxEFLNLuS0TO6qrXOt0Bfl4xF/CpLPSOxYqD15rVujbTJVrwArDLzGnb0l8eq0z5oncx9kYEFTrQZpKoSErRnGZpgVln4sMshjUrHtjAFUlABwMKDBF23htU0oF2kYUoSEzppV7km7UjrClFl4YNQbx6GFc8MSVSpYQUFSSasxzY7SfhuFKCggFSEuCgJzqScSxObE7SY9Gkbxu7BnxiJPn16q9p3f1gdpbSYkJQeefNHzPAeMA1rXp2i9ChxI69Ng3do8OcVCPZjliSTUnEk7YUi7e6A65EyS4CXRm2Z3Af08TESY1BTvheQ4n7pAP313Du/rHkM3G490dAbGv34wtvvwjo6Ai6Y/7Wd/ozP/W0VfyY5T+cv4TY9joC7Ls5/WFS/vwjo6AWkej5x7HQCT8opPlO/wAqz+8/wSOjoC3WL/KT/TT+QRTdbv8A9nZf/H/7mjyOgLzL+fyg2vmDsjo6AXK+fzhU377o6OgI9oyPL5CK/bs46OgAGsPmyv8AWT/dE2bl2/OPY6AE6Lymf68z+YRIP33iPI6AhSM+/wCMVPWX/uD7q/COjoAWcofHyjo6AYmZw/6a8x8o6OgJcdHR0B//2Q=="/>
          <p:cNvSpPr>
            <a:spLocks noChangeAspect="1" noChangeArrowheads="1"/>
          </p:cNvSpPr>
          <p:nvPr/>
        </p:nvSpPr>
        <p:spPr bwMode="auto">
          <a:xfrm>
            <a:off x="215900" y="-887413"/>
            <a:ext cx="2143125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http://cloudcentrics.com/wp-content/uploads/2011/05/timetrav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76" y="2729593"/>
            <a:ext cx="2533650" cy="239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442</TotalTime>
  <Words>220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OUTBREAK</vt:lpstr>
      <vt:lpstr>Creation</vt:lpstr>
      <vt:lpstr>Virus Customization</vt:lpstr>
      <vt:lpstr>Symptoms</vt:lpstr>
      <vt:lpstr>Point Allocation</vt:lpstr>
      <vt:lpstr>PowerPoint Presentation</vt:lpstr>
      <vt:lpstr>PowerPoint Presentation</vt:lpstr>
      <vt:lpstr>Defenses</vt:lpstr>
      <vt:lpstr>Remedies</vt:lpstr>
      <vt:lpstr>Communication</vt:lpstr>
      <vt:lpstr>PowerPoint Presentation</vt:lpstr>
      <vt:lpstr>Cross Platform</vt:lpstr>
    </vt:vector>
  </TitlesOfParts>
  <Company>Oregon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CSET Student</dc:creator>
  <cp:lastModifiedBy>CSET Student</cp:lastModifiedBy>
  <cp:revision>64</cp:revision>
  <dcterms:created xsi:type="dcterms:W3CDTF">2011-10-10T21:50:51Z</dcterms:created>
  <dcterms:modified xsi:type="dcterms:W3CDTF">2011-10-11T15:55:01Z</dcterms:modified>
</cp:coreProperties>
</file>