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 advClick="0" advTm="2000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3667" y="520262"/>
            <a:ext cx="93467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Mantenimiento preventivo de computadores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n para mantenimiento preventivo de una comput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50411"/>
            <a:ext cx="4228334" cy="26427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34321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0207" y="12816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/>
            <a:r>
              <a:rPr lang="es-ES" dirty="0" smtClean="0">
                <a:latin typeface="Comic Sans MS" panose="030F0702030302020204" pitchFamily="66" charset="0"/>
              </a:rPr>
              <a:t>Mantener una PC, se cree que es algo fácil e incluso innecesario. Muchos usuarios de computadoras no saben ni que versión de Windows, MAC o Linux tienen, ni los riesgos que pueden tener al dejar la información en la computadora sin un mantenimiento preventivo de computadoras.</a:t>
            </a:r>
          </a:p>
          <a:p>
            <a:pPr algn="just" fontAlgn="base"/>
            <a:r>
              <a:rPr lang="es-ES" dirty="0" smtClean="0">
                <a:latin typeface="Comic Sans MS" panose="030F0702030302020204" pitchFamily="66" charset="0"/>
              </a:rPr>
              <a:t/>
            </a:r>
            <a:br>
              <a:rPr lang="es-ES" dirty="0" smtClean="0">
                <a:latin typeface="Comic Sans MS" panose="030F0702030302020204" pitchFamily="66" charset="0"/>
              </a:rPr>
            </a:br>
            <a:r>
              <a:rPr lang="es-ES" dirty="0" smtClean="0">
                <a:latin typeface="Comic Sans MS" panose="030F0702030302020204" pitchFamily="66" charset="0"/>
              </a:rPr>
              <a:t>Mantener una PC, se cree que es algo fácil e incluso innecesario. Muchos usuarios de computadoras no saben ni que versión de Windows, MAC o Linux tienen, ni los riesgos que pueden tener al dejar la información en la computadora sin un mantenimiento preventivo de computadoras.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67" y="2145749"/>
            <a:ext cx="2970158" cy="19830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23265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5614" y="142892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latin typeface="Comic Sans MS" panose="030F0702030302020204" pitchFamily="66" charset="0"/>
              </a:rPr>
              <a:t>Antes de hacer un mantenimiento preventivo tenemos que tener algunas recomendaciones de seguridad</a:t>
            </a:r>
            <a:r>
              <a:rPr lang="es-ES" b="1" dirty="0" smtClean="0">
                <a:latin typeface="Comic Sans MS" panose="030F0702030302020204" pitchFamily="66" charset="0"/>
              </a:rPr>
              <a:t>: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Comic Sans MS" panose="030F0702030302020204" pitchFamily="66" charset="0"/>
              </a:rPr>
              <a:t>No portar anillos ni </a:t>
            </a:r>
            <a:r>
              <a:rPr lang="es-ES" dirty="0" smtClean="0">
                <a:latin typeface="Comic Sans MS" panose="030F0702030302020204" pitchFamily="66" charset="0"/>
              </a:rPr>
              <a:t>joyas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Comic Sans MS" panose="030F0702030302020204" pitchFamily="66" charset="0"/>
              </a:rPr>
              <a:t>Utilizar manilla </a:t>
            </a:r>
            <a:r>
              <a:rPr lang="es-ES" dirty="0" smtClean="0">
                <a:latin typeface="Comic Sans MS" panose="030F0702030302020204" pitchFamily="66" charset="0"/>
              </a:rPr>
              <a:t>antiestática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Comic Sans MS" panose="030F0702030302020204" pitchFamily="66" charset="0"/>
              </a:rPr>
              <a:t>Utilizar las herramientas adecuadas y </a:t>
            </a:r>
            <a:r>
              <a:rPr lang="es-ES" dirty="0" smtClean="0">
                <a:latin typeface="Comic Sans MS" panose="030F0702030302020204" pitchFamily="66" charset="0"/>
              </a:rPr>
              <a:t>organizada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Comic Sans MS" panose="030F0702030302020204" pitchFamily="66" charset="0"/>
              </a:rPr>
              <a:t>Mantener aseado el lugar de </a:t>
            </a:r>
            <a:r>
              <a:rPr lang="es-ES" dirty="0" smtClean="0">
                <a:latin typeface="Comic Sans MS" panose="030F0702030302020204" pitchFamily="66" charset="0"/>
              </a:rPr>
              <a:t>trabajo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Comic Sans MS" panose="030F0702030302020204" pitchFamily="66" charset="0"/>
              </a:rPr>
              <a:t>Organizar los componentes desarmados en secuencia</a:t>
            </a:r>
            <a:endParaRPr lang="es-ES" b="0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3074" name="Picture 2" descr="Resultado de imagen para recomendaciones de seguridad para mantenimiento de una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67" y="2033752"/>
            <a:ext cx="3122775" cy="24836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93865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9655" y="346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latin typeface="Comic Sans MS" panose="030F0702030302020204" pitchFamily="66" charset="0"/>
              </a:rPr>
              <a:t>Implementos usados en el mantenimiento preventivo </a:t>
            </a:r>
            <a:r>
              <a:rPr lang="es-ES" b="1" dirty="0" smtClean="0">
                <a:latin typeface="Comic Sans MS" panose="030F0702030302020204" pitchFamily="66" charset="0"/>
              </a:rPr>
              <a:t>básico: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9655" y="132094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445555"/>
                </a:solidFill>
                <a:latin typeface="Comic Sans MS" panose="030F0702030302020204" pitchFamily="66" charset="0"/>
              </a:rPr>
              <a:t>1) Destornilladores:</a:t>
            </a:r>
            <a:endParaRPr lang="es-ES" dirty="0">
              <a:latin typeface="Comic Sans MS" panose="030F0702030302020204" pitchFamily="66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9655" y="18952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Son útiles al abrir el gabinete o remover alguna pieza dentro. Preferentemente deben ser de tamaños chico y mediano, y si es posible tener uno plano y otro de cruz</a:t>
            </a:r>
            <a:r>
              <a:rPr lang="es-ES" dirty="0">
                <a:latin typeface="Georgia" panose="02040502050405020303" pitchFamily="18" charset="0"/>
              </a:rPr>
              <a:t>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3664" t="36961" r="51239" b="25539"/>
          <a:stretch/>
        </p:blipFill>
        <p:spPr>
          <a:xfrm>
            <a:off x="2995449" y="3200400"/>
            <a:ext cx="4398579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055374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09296" y="7196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mic Sans MS" panose="030F0702030302020204" pitchFamily="66" charset="0"/>
              </a:rPr>
              <a:t>2) Una pinza de punta</a:t>
            </a:r>
            <a:r>
              <a:rPr lang="es-ES" b="1" dirty="0" smtClean="0">
                <a:latin typeface="Comic Sans MS" panose="030F0702030302020204" pitchFamily="66" charset="0"/>
              </a:rPr>
              <a:t>:</a:t>
            </a:r>
          </a:p>
          <a:p>
            <a:endParaRPr lang="es-ES" dirty="0">
              <a:latin typeface="Comic Sans MS" panose="030F0702030302020204" pitchFamily="66" charset="0"/>
            </a:endParaRPr>
          </a:p>
          <a:p>
            <a:r>
              <a:rPr lang="es-ES" dirty="0">
                <a:latin typeface="Comic Sans MS" panose="030F0702030302020204" pitchFamily="66" charset="0"/>
              </a:rPr>
              <a:t>Lo mejor es utilizar pinzas de plástico, son utilizadas para desconectar componentes internos del pc.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AutoShape 4" descr="Resultado de imagen para pinzas de pun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6" name="Picture 6" descr="Resultado de imagen para pinzas de pu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1" y="2916621"/>
            <a:ext cx="4181555" cy="2600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44793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0111" y="5316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mic Sans MS" panose="030F0702030302020204" pitchFamily="66" charset="0"/>
              </a:rPr>
              <a:t>3) Pequeños contenedores</a:t>
            </a:r>
            <a:r>
              <a:rPr lang="es-ES" b="1" dirty="0" smtClean="0">
                <a:latin typeface="Comic Sans MS" panose="030F0702030302020204" pitchFamily="66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Comic Sans MS" panose="030F0702030302020204" pitchFamily="66" charset="0"/>
            </a:endParaRPr>
          </a:p>
          <a:p>
            <a:r>
              <a:rPr lang="es-ES" dirty="0">
                <a:latin typeface="Comic Sans MS" panose="030F0702030302020204" pitchFamily="66" charset="0"/>
              </a:rPr>
              <a:t>Estos son necesarios para colocar ahí las piezas pequeñas que vamos quitante a la hora de desarmar. Normalmente solo son tornillos, mas sin embargo es importante separarlos y si es posible marcar el contenedor con el nombre del lugar al que corresponde, para que a la hora de armar no perdamos tiempo averiguando cuales tornillos pertenecen a cada lugar.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146" name="Picture 2" descr="Resultado de imagen para pequeÃ±os contene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16" y="3543408"/>
            <a:ext cx="3134214" cy="24159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8993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9752" y="5057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445555"/>
                </a:solidFill>
                <a:latin typeface="Comic Sans MS" panose="030F0702030302020204" pitchFamily="66" charset="0"/>
              </a:rPr>
              <a:t>4) Libreta y lápiz</a:t>
            </a:r>
            <a:r>
              <a:rPr lang="es-ES" b="1" dirty="0" smtClean="0">
                <a:solidFill>
                  <a:srgbClr val="445555"/>
                </a:solidFill>
                <a:latin typeface="Comic Sans MS" panose="030F0702030302020204" pitchFamily="66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445555"/>
              </a:solidFill>
              <a:latin typeface="Comic Sans MS" panose="030F0702030302020204" pitchFamily="66" charset="0"/>
            </a:endParaRPr>
          </a:p>
          <a:p>
            <a:r>
              <a:rPr lang="es-ES" dirty="0">
                <a:solidFill>
                  <a:srgbClr val="445555"/>
                </a:solidFill>
                <a:latin typeface="Comic Sans MS" panose="030F0702030302020204" pitchFamily="66" charset="0"/>
              </a:rPr>
              <a:t>Si no somos expertos en esto, o no tenemos buena </a:t>
            </a:r>
            <a:r>
              <a:rPr lang="es-ES" dirty="0">
                <a:solidFill>
                  <a:srgbClr val="008040"/>
                </a:solidFill>
                <a:latin typeface="Comic Sans MS" panose="030F0702030302020204" pitchFamily="66" charset="0"/>
              </a:rPr>
              <a:t>memoria</a:t>
            </a:r>
            <a:r>
              <a:rPr lang="es-ES" dirty="0">
                <a:solidFill>
                  <a:srgbClr val="445555"/>
                </a:solidFill>
                <a:latin typeface="Comic Sans MS" panose="030F0702030302020204" pitchFamily="66" charset="0"/>
              </a:rPr>
              <a:t> es recomendable que antes de desarmar cualquier dispositivo o el gabinete se haga un croquis de cómo están acomodadas las cosas, para que cuando armemos quede todo tal como estaba, ya que el moverlos podría entorpecer el funcionamiento del equipo. </a:t>
            </a:r>
            <a:endParaRPr lang="es-ES" b="0" i="0" dirty="0">
              <a:solidFill>
                <a:srgbClr val="445555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7176" name="Picture 8" descr="Resultado de imagen para libreta con lap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72" y="3091034"/>
            <a:ext cx="3130659" cy="313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64613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Comic Sans MS</vt:lpstr>
      <vt:lpstr>Georgia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2</cp:revision>
  <dcterms:created xsi:type="dcterms:W3CDTF">2019-05-29T14:12:31Z</dcterms:created>
  <dcterms:modified xsi:type="dcterms:W3CDTF">2019-05-29T14:31:04Z</dcterms:modified>
</cp:coreProperties>
</file>