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Bebas Neue"/>
      <p:regular r:id="rId27"/>
    </p:embeddedFont>
    <p:embeddedFont>
      <p:font typeface="Albert Sans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Unbounde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AlbertSans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Italic.fntdata"/><Relationship Id="rId30" Type="http://schemas.openxmlformats.org/officeDocument/2006/relationships/font" Target="fonts/AlbertSans-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Unbounded-bold.fntdata"/><Relationship Id="rId14" Type="http://schemas.openxmlformats.org/officeDocument/2006/relationships/slide" Target="slides/slide10.xml"/><Relationship Id="rId36" Type="http://schemas.openxmlformats.org/officeDocument/2006/relationships/font" Target="fonts/Unbounde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f928fff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f928fff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f928fff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4f928fff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0a3146681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0a3146681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f928fff8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f928fff8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f928fff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f928fff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f928fff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f928fff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f928fff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f928fff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f928fff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f928fff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450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8804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66299" y="1611700"/>
            <a:ext cx="5035800" cy="158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66308" y="3454468"/>
            <a:ext cx="4699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>
            <p:ph idx="2" type="pic"/>
          </p:nvPr>
        </p:nvSpPr>
        <p:spPr>
          <a:xfrm>
            <a:off x="5841575" y="10897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80" name="Google Shape;80;p11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3728350" y="1821700"/>
            <a:ext cx="47025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3728350" y="2935300"/>
            <a:ext cx="4702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1111800" y="9760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89" name="Google Shape;89;p13"/>
            <p:cNvSpPr/>
            <p:nvPr/>
          </p:nvSpPr>
          <p:spPr>
            <a:xfrm flipH="1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8450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48804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>
            <a:off x="1389150" y="1577825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1389150" y="2945247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4088421" y="1577825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5" type="title"/>
          </p:nvPr>
        </p:nvSpPr>
        <p:spPr>
          <a:xfrm>
            <a:off x="4088421" y="2945247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6" type="title"/>
          </p:nvPr>
        </p:nvSpPr>
        <p:spPr>
          <a:xfrm>
            <a:off x="6787700" y="1577825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6787700" y="2945248"/>
            <a:ext cx="9672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720000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8" type="subTitle"/>
          </p:nvPr>
        </p:nvSpPr>
        <p:spPr>
          <a:xfrm>
            <a:off x="3419271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9" type="subTitle"/>
          </p:nvPr>
        </p:nvSpPr>
        <p:spPr>
          <a:xfrm>
            <a:off x="6118549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3" type="subTitle"/>
          </p:nvPr>
        </p:nvSpPr>
        <p:spPr>
          <a:xfrm>
            <a:off x="720000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4" type="subTitle"/>
          </p:nvPr>
        </p:nvSpPr>
        <p:spPr>
          <a:xfrm>
            <a:off x="3419271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5" type="subTitle"/>
          </p:nvPr>
        </p:nvSpPr>
        <p:spPr>
          <a:xfrm>
            <a:off x="6118549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07" name="Google Shape;107;p14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>
            <p:ph type="title"/>
          </p:nvPr>
        </p:nvSpPr>
        <p:spPr>
          <a:xfrm>
            <a:off x="3939750" y="2932350"/>
            <a:ext cx="4491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3939769" y="1697850"/>
            <a:ext cx="4491000" cy="12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/>
          <p:nvPr>
            <p:ph idx="2" type="pic"/>
          </p:nvPr>
        </p:nvSpPr>
        <p:spPr>
          <a:xfrm>
            <a:off x="1172525" y="10897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15" name="Google Shape;115;p15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15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121" name="Google Shape;121;p15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6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26" name="Google Shape;126;p16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 rot="10800000">
            <a:off x="510309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16"/>
          <p:cNvGrpSpPr/>
          <p:nvPr/>
        </p:nvGrpSpPr>
        <p:grpSpPr>
          <a:xfrm flipH="1">
            <a:off x="7451582" y="4440798"/>
            <a:ext cx="979200" cy="326400"/>
            <a:chOff x="939827" y="953973"/>
            <a:chExt cx="979200" cy="326400"/>
          </a:xfrm>
        </p:grpSpPr>
        <p:sp>
          <p:nvSpPr>
            <p:cNvPr id="132" name="Google Shape;132;p16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37" name="Google Shape;137;p17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41" name="Google Shape;141;p17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17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143" name="Google Shape;143;p17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48" name="Google Shape;148;p18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13225" y="1664963"/>
            <a:ext cx="4852200" cy="14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225" y="3122025"/>
            <a:ext cx="48522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8"/>
          <p:cNvSpPr/>
          <p:nvPr>
            <p:ph idx="2" type="pic"/>
          </p:nvPr>
        </p:nvSpPr>
        <p:spPr>
          <a:xfrm>
            <a:off x="5841575" y="10897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56" name="Google Shape;156;p19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956175" y="1598550"/>
            <a:ext cx="26373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56175" y="2661750"/>
            <a:ext cx="2637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0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63" name="Google Shape;163;p20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0"/>
          <p:cNvSpPr txBox="1"/>
          <p:nvPr>
            <p:ph type="title"/>
          </p:nvPr>
        </p:nvSpPr>
        <p:spPr>
          <a:xfrm>
            <a:off x="5291450" y="1739645"/>
            <a:ext cx="26535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5291575" y="2800445"/>
            <a:ext cx="26535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8" name="Google Shape;18;p3"/>
            <p:cNvSpPr/>
            <p:nvPr/>
          </p:nvSpPr>
          <p:spPr>
            <a:xfrm flipH="1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450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8804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4510313" y="2406150"/>
            <a:ext cx="3328200" cy="13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510313" y="14902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1514500" y="10897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1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70" name="Google Shape;170;p21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0000" y="1097280"/>
            <a:ext cx="7704000" cy="26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5" name="Google Shape;175;p21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21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177" name="Google Shape;177;p21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82" name="Google Shape;182;p22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4975688" y="2700700"/>
            <a:ext cx="28464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subTitle"/>
          </p:nvPr>
        </p:nvSpPr>
        <p:spPr>
          <a:xfrm>
            <a:off x="1321863" y="2700700"/>
            <a:ext cx="28464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3" type="subTitle"/>
          </p:nvPr>
        </p:nvSpPr>
        <p:spPr>
          <a:xfrm>
            <a:off x="1321863" y="2141800"/>
            <a:ext cx="284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4" type="subTitle"/>
          </p:nvPr>
        </p:nvSpPr>
        <p:spPr>
          <a:xfrm>
            <a:off x="4975726" y="2141800"/>
            <a:ext cx="284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192" name="Google Shape;192;p23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4947753" y="1758461"/>
            <a:ext cx="30408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subTitle"/>
          </p:nvPr>
        </p:nvSpPr>
        <p:spPr>
          <a:xfrm>
            <a:off x="1155450" y="1758461"/>
            <a:ext cx="30408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00" name="Google Shape;200;p24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823475" y="1432513"/>
            <a:ext cx="3748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2" type="subTitle"/>
          </p:nvPr>
        </p:nvSpPr>
        <p:spPr>
          <a:xfrm>
            <a:off x="4572029" y="1432513"/>
            <a:ext cx="3748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3" type="body"/>
          </p:nvPr>
        </p:nvSpPr>
        <p:spPr>
          <a:xfrm>
            <a:off x="823475" y="1809613"/>
            <a:ext cx="37485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4" type="body"/>
          </p:nvPr>
        </p:nvSpPr>
        <p:spPr>
          <a:xfrm>
            <a:off x="4572026" y="1809613"/>
            <a:ext cx="37485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10" name="Google Shape;210;p25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778350" y="1097275"/>
            <a:ext cx="3706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4658850" y="1097275"/>
            <a:ext cx="3706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u="sng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6" name="Google Shape;216;p25"/>
          <p:cNvCxnSpPr/>
          <p:nvPr/>
        </p:nvCxnSpPr>
        <p:spPr>
          <a:xfrm rot="10800000">
            <a:off x="510309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25"/>
          <p:cNvGrpSpPr/>
          <p:nvPr/>
        </p:nvGrpSpPr>
        <p:grpSpPr>
          <a:xfrm flipH="1">
            <a:off x="7451582" y="4440798"/>
            <a:ext cx="979200" cy="326400"/>
            <a:chOff x="939827" y="953973"/>
            <a:chExt cx="979200" cy="326400"/>
          </a:xfrm>
        </p:grpSpPr>
        <p:sp>
          <p:nvSpPr>
            <p:cNvPr id="218" name="Google Shape;218;p25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23" name="Google Shape;223;p26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720000" y="2675742"/>
            <a:ext cx="2454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2" type="subTitle"/>
          </p:nvPr>
        </p:nvSpPr>
        <p:spPr>
          <a:xfrm>
            <a:off x="3401775" y="2675744"/>
            <a:ext cx="23403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3" type="subTitle"/>
          </p:nvPr>
        </p:nvSpPr>
        <p:spPr>
          <a:xfrm>
            <a:off x="6083550" y="2675744"/>
            <a:ext cx="23403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4" type="subTitle"/>
          </p:nvPr>
        </p:nvSpPr>
        <p:spPr>
          <a:xfrm>
            <a:off x="720000" y="2235716"/>
            <a:ext cx="24549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6"/>
          <p:cNvSpPr txBox="1"/>
          <p:nvPr>
            <p:ph idx="5" type="subTitle"/>
          </p:nvPr>
        </p:nvSpPr>
        <p:spPr>
          <a:xfrm>
            <a:off x="3401779" y="2235716"/>
            <a:ext cx="2340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6"/>
          <p:cNvSpPr txBox="1"/>
          <p:nvPr>
            <p:ph idx="6" type="subTitle"/>
          </p:nvPr>
        </p:nvSpPr>
        <p:spPr>
          <a:xfrm>
            <a:off x="6083550" y="2235716"/>
            <a:ext cx="2340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7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35" name="Google Shape;235;p27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" type="subTitle"/>
          </p:nvPr>
        </p:nvSpPr>
        <p:spPr>
          <a:xfrm>
            <a:off x="1261700" y="1809350"/>
            <a:ext cx="279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2" type="subTitle"/>
          </p:nvPr>
        </p:nvSpPr>
        <p:spPr>
          <a:xfrm>
            <a:off x="5088302" y="1809350"/>
            <a:ext cx="279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3" type="subTitle"/>
          </p:nvPr>
        </p:nvSpPr>
        <p:spPr>
          <a:xfrm>
            <a:off x="1261700" y="3336000"/>
            <a:ext cx="279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4" type="subTitle"/>
          </p:nvPr>
        </p:nvSpPr>
        <p:spPr>
          <a:xfrm>
            <a:off x="5088302" y="3336000"/>
            <a:ext cx="2793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7"/>
          <p:cNvSpPr txBox="1"/>
          <p:nvPr>
            <p:ph idx="5" type="subTitle"/>
          </p:nvPr>
        </p:nvSpPr>
        <p:spPr>
          <a:xfrm>
            <a:off x="1261700" y="1439800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27"/>
          <p:cNvSpPr txBox="1"/>
          <p:nvPr>
            <p:ph idx="6" type="subTitle"/>
          </p:nvPr>
        </p:nvSpPr>
        <p:spPr>
          <a:xfrm>
            <a:off x="1261700" y="2966525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5" name="Google Shape;245;p27"/>
          <p:cNvSpPr txBox="1"/>
          <p:nvPr>
            <p:ph idx="7" type="subTitle"/>
          </p:nvPr>
        </p:nvSpPr>
        <p:spPr>
          <a:xfrm>
            <a:off x="5088275" y="1439800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idx="8" type="subTitle"/>
          </p:nvPr>
        </p:nvSpPr>
        <p:spPr>
          <a:xfrm>
            <a:off x="5088275" y="2966525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8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49" name="Google Shape;249;p28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1" type="subTitle"/>
          </p:nvPr>
        </p:nvSpPr>
        <p:spPr>
          <a:xfrm>
            <a:off x="2073338" y="2022163"/>
            <a:ext cx="21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2" type="subTitle"/>
          </p:nvPr>
        </p:nvSpPr>
        <p:spPr>
          <a:xfrm>
            <a:off x="5504266" y="2022163"/>
            <a:ext cx="21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28"/>
          <p:cNvSpPr txBox="1"/>
          <p:nvPr>
            <p:ph idx="3" type="subTitle"/>
          </p:nvPr>
        </p:nvSpPr>
        <p:spPr>
          <a:xfrm>
            <a:off x="2073338" y="3410125"/>
            <a:ext cx="21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4" type="subTitle"/>
          </p:nvPr>
        </p:nvSpPr>
        <p:spPr>
          <a:xfrm>
            <a:off x="5504265" y="3410125"/>
            <a:ext cx="21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5" type="subTitle"/>
          </p:nvPr>
        </p:nvSpPr>
        <p:spPr>
          <a:xfrm>
            <a:off x="2073338" y="1652613"/>
            <a:ext cx="2139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6" type="subTitle"/>
          </p:nvPr>
        </p:nvSpPr>
        <p:spPr>
          <a:xfrm>
            <a:off x="2073338" y="3040650"/>
            <a:ext cx="2139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7" type="subTitle"/>
          </p:nvPr>
        </p:nvSpPr>
        <p:spPr>
          <a:xfrm>
            <a:off x="5504250" y="1652613"/>
            <a:ext cx="2139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8" type="subTitle"/>
          </p:nvPr>
        </p:nvSpPr>
        <p:spPr>
          <a:xfrm>
            <a:off x="5504250" y="3040650"/>
            <a:ext cx="2139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9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63" name="Google Shape;263;p29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subTitle"/>
          </p:nvPr>
        </p:nvSpPr>
        <p:spPr>
          <a:xfrm>
            <a:off x="713225" y="1747581"/>
            <a:ext cx="2348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subTitle"/>
          </p:nvPr>
        </p:nvSpPr>
        <p:spPr>
          <a:xfrm>
            <a:off x="3397800" y="1747581"/>
            <a:ext cx="2348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3" type="subTitle"/>
          </p:nvPr>
        </p:nvSpPr>
        <p:spPr>
          <a:xfrm>
            <a:off x="2005250" y="3277680"/>
            <a:ext cx="2348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4" type="subTitle"/>
          </p:nvPr>
        </p:nvSpPr>
        <p:spPr>
          <a:xfrm>
            <a:off x="4757044" y="3277680"/>
            <a:ext cx="2348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5" type="subTitle"/>
          </p:nvPr>
        </p:nvSpPr>
        <p:spPr>
          <a:xfrm>
            <a:off x="6082375" y="1747579"/>
            <a:ext cx="2348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6" type="subTitle"/>
          </p:nvPr>
        </p:nvSpPr>
        <p:spPr>
          <a:xfrm>
            <a:off x="713226" y="1373680"/>
            <a:ext cx="2348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7" type="subTitle"/>
          </p:nvPr>
        </p:nvSpPr>
        <p:spPr>
          <a:xfrm>
            <a:off x="3397800" y="1373680"/>
            <a:ext cx="2348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8" type="subTitle"/>
          </p:nvPr>
        </p:nvSpPr>
        <p:spPr>
          <a:xfrm>
            <a:off x="6082375" y="1373680"/>
            <a:ext cx="2348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9" type="subTitle"/>
          </p:nvPr>
        </p:nvSpPr>
        <p:spPr>
          <a:xfrm>
            <a:off x="2005250" y="2900580"/>
            <a:ext cx="2348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3" type="subTitle"/>
          </p:nvPr>
        </p:nvSpPr>
        <p:spPr>
          <a:xfrm>
            <a:off x="4757038" y="2900580"/>
            <a:ext cx="2348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0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79" name="Google Shape;279;p30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" type="subTitle"/>
          </p:nvPr>
        </p:nvSpPr>
        <p:spPr>
          <a:xfrm>
            <a:off x="713225" y="1779296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2" type="subTitle"/>
          </p:nvPr>
        </p:nvSpPr>
        <p:spPr>
          <a:xfrm>
            <a:off x="3312600" y="1779296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3" type="subTitle"/>
          </p:nvPr>
        </p:nvSpPr>
        <p:spPr>
          <a:xfrm>
            <a:off x="713225" y="326068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30"/>
          <p:cNvSpPr txBox="1"/>
          <p:nvPr>
            <p:ph idx="4" type="subTitle"/>
          </p:nvPr>
        </p:nvSpPr>
        <p:spPr>
          <a:xfrm>
            <a:off x="3312600" y="326068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30"/>
          <p:cNvSpPr txBox="1"/>
          <p:nvPr>
            <p:ph idx="5" type="subTitle"/>
          </p:nvPr>
        </p:nvSpPr>
        <p:spPr>
          <a:xfrm>
            <a:off x="5911975" y="1779294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30"/>
          <p:cNvSpPr txBox="1"/>
          <p:nvPr>
            <p:ph idx="6" type="subTitle"/>
          </p:nvPr>
        </p:nvSpPr>
        <p:spPr>
          <a:xfrm>
            <a:off x="5911975" y="326068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7" type="subTitle"/>
          </p:nvPr>
        </p:nvSpPr>
        <p:spPr>
          <a:xfrm>
            <a:off x="713225" y="1405395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0" name="Google Shape;290;p30"/>
          <p:cNvSpPr txBox="1"/>
          <p:nvPr>
            <p:ph idx="8" type="subTitle"/>
          </p:nvPr>
        </p:nvSpPr>
        <p:spPr>
          <a:xfrm>
            <a:off x="3312600" y="1405395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1" name="Google Shape;291;p30"/>
          <p:cNvSpPr txBox="1"/>
          <p:nvPr>
            <p:ph idx="9" type="subTitle"/>
          </p:nvPr>
        </p:nvSpPr>
        <p:spPr>
          <a:xfrm>
            <a:off x="5911975" y="1405395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2" name="Google Shape;292;p30"/>
          <p:cNvSpPr txBox="1"/>
          <p:nvPr>
            <p:ph idx="13" type="subTitle"/>
          </p:nvPr>
        </p:nvSpPr>
        <p:spPr>
          <a:xfrm>
            <a:off x="713225" y="2883581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3" name="Google Shape;293;p30"/>
          <p:cNvSpPr txBox="1"/>
          <p:nvPr>
            <p:ph idx="14" type="subTitle"/>
          </p:nvPr>
        </p:nvSpPr>
        <p:spPr>
          <a:xfrm>
            <a:off x="3312600" y="2883581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4" name="Google Shape;294;p30"/>
          <p:cNvSpPr txBox="1"/>
          <p:nvPr>
            <p:ph idx="15" type="subTitle"/>
          </p:nvPr>
        </p:nvSpPr>
        <p:spPr>
          <a:xfrm>
            <a:off x="5911975" y="2883580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6" name="Google Shape;26;p4"/>
            <p:cNvSpPr/>
            <p:nvPr/>
          </p:nvSpPr>
          <p:spPr>
            <a:xfrm rot="10800000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106901"/>
            <a:ext cx="77040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297" name="Google Shape;297;p31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1"/>
          <p:cNvSpPr txBox="1"/>
          <p:nvPr>
            <p:ph hasCustomPrompt="1" type="title"/>
          </p:nvPr>
        </p:nvSpPr>
        <p:spPr>
          <a:xfrm>
            <a:off x="2448900" y="633750"/>
            <a:ext cx="4246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31"/>
          <p:cNvSpPr txBox="1"/>
          <p:nvPr>
            <p:ph idx="1" type="subTitle"/>
          </p:nvPr>
        </p:nvSpPr>
        <p:spPr>
          <a:xfrm>
            <a:off x="2448900" y="1288069"/>
            <a:ext cx="4246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2" name="Google Shape;302;p31"/>
          <p:cNvSpPr txBox="1"/>
          <p:nvPr>
            <p:ph hasCustomPrompt="1" idx="2" type="title"/>
          </p:nvPr>
        </p:nvSpPr>
        <p:spPr>
          <a:xfrm>
            <a:off x="2448900" y="1986014"/>
            <a:ext cx="4246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3" name="Google Shape;303;p31"/>
          <p:cNvSpPr txBox="1"/>
          <p:nvPr>
            <p:ph idx="3" type="subTitle"/>
          </p:nvPr>
        </p:nvSpPr>
        <p:spPr>
          <a:xfrm>
            <a:off x="2448900" y="2640333"/>
            <a:ext cx="4246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4" name="Google Shape;304;p31"/>
          <p:cNvSpPr txBox="1"/>
          <p:nvPr>
            <p:ph hasCustomPrompt="1" idx="4" type="title"/>
          </p:nvPr>
        </p:nvSpPr>
        <p:spPr>
          <a:xfrm>
            <a:off x="2448900" y="3338278"/>
            <a:ext cx="4246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31"/>
          <p:cNvSpPr txBox="1"/>
          <p:nvPr>
            <p:ph idx="5" type="subTitle"/>
          </p:nvPr>
        </p:nvSpPr>
        <p:spPr>
          <a:xfrm>
            <a:off x="2448900" y="3992596"/>
            <a:ext cx="4246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2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308" name="Google Shape;308;p32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2"/>
          <p:cNvSpPr txBox="1"/>
          <p:nvPr>
            <p:ph hasCustomPrompt="1" type="title"/>
          </p:nvPr>
        </p:nvSpPr>
        <p:spPr>
          <a:xfrm>
            <a:off x="153130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2"/>
          <p:cNvSpPr txBox="1"/>
          <p:nvPr>
            <p:ph idx="1" type="subTitle"/>
          </p:nvPr>
        </p:nvSpPr>
        <p:spPr>
          <a:xfrm>
            <a:off x="938500" y="3492713"/>
            <a:ext cx="2173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3" name="Google Shape;313;p32"/>
          <p:cNvSpPr txBox="1"/>
          <p:nvPr>
            <p:ph idx="2" type="subTitle"/>
          </p:nvPr>
        </p:nvSpPr>
        <p:spPr>
          <a:xfrm>
            <a:off x="938500" y="299568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3" type="title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4" type="subTitle"/>
          </p:nvPr>
        </p:nvSpPr>
        <p:spPr>
          <a:xfrm>
            <a:off x="3485400" y="3492713"/>
            <a:ext cx="2173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6" name="Google Shape;316;p32"/>
          <p:cNvSpPr txBox="1"/>
          <p:nvPr>
            <p:ph idx="5" type="subTitle"/>
          </p:nvPr>
        </p:nvSpPr>
        <p:spPr>
          <a:xfrm>
            <a:off x="3485400" y="299568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32"/>
          <p:cNvSpPr txBox="1"/>
          <p:nvPr>
            <p:ph hasCustomPrompt="1" idx="6" type="title"/>
          </p:nvPr>
        </p:nvSpPr>
        <p:spPr>
          <a:xfrm>
            <a:off x="662510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32"/>
          <p:cNvSpPr txBox="1"/>
          <p:nvPr>
            <p:ph idx="7" type="subTitle"/>
          </p:nvPr>
        </p:nvSpPr>
        <p:spPr>
          <a:xfrm>
            <a:off x="6032300" y="3492713"/>
            <a:ext cx="2173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32"/>
          <p:cNvSpPr txBox="1"/>
          <p:nvPr>
            <p:ph idx="8" type="subTitle"/>
          </p:nvPr>
        </p:nvSpPr>
        <p:spPr>
          <a:xfrm>
            <a:off x="6032300" y="2995688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" name="Google Shape;320;p32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3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323" name="Google Shape;323;p33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3"/>
          <p:cNvSpPr txBox="1"/>
          <p:nvPr>
            <p:ph type="title"/>
          </p:nvPr>
        </p:nvSpPr>
        <p:spPr>
          <a:xfrm>
            <a:off x="920775" y="1078825"/>
            <a:ext cx="42090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7" name="Google Shape;327;p33"/>
          <p:cNvSpPr txBox="1"/>
          <p:nvPr>
            <p:ph idx="1" type="subTitle"/>
          </p:nvPr>
        </p:nvSpPr>
        <p:spPr>
          <a:xfrm>
            <a:off x="920775" y="1917650"/>
            <a:ext cx="42090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33"/>
          <p:cNvSpPr/>
          <p:nvPr>
            <p:ph idx="2" type="pic"/>
          </p:nvPr>
        </p:nvSpPr>
        <p:spPr>
          <a:xfrm>
            <a:off x="5866575" y="905509"/>
            <a:ext cx="2326500" cy="3302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3"/>
          <p:cNvSpPr txBox="1"/>
          <p:nvPr/>
        </p:nvSpPr>
        <p:spPr>
          <a:xfrm>
            <a:off x="920775" y="3637700"/>
            <a:ext cx="355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4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332" name="Google Shape;332;p34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337" name="Google Shape;337;p35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33" name="Google Shape;33;p5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43" name="Google Shape;43;p6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 rot="10800000">
            <a:off x="510309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6"/>
          <p:cNvGrpSpPr/>
          <p:nvPr/>
        </p:nvGrpSpPr>
        <p:grpSpPr>
          <a:xfrm flipH="1">
            <a:off x="7451582" y="4440798"/>
            <a:ext cx="979200" cy="326400"/>
            <a:chOff x="939827" y="953973"/>
            <a:chExt cx="979200" cy="326400"/>
          </a:xfrm>
        </p:grpSpPr>
        <p:sp>
          <p:nvSpPr>
            <p:cNvPr id="49" name="Google Shape;49;p6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54" name="Google Shape;54;p7"/>
            <p:cNvSpPr/>
            <p:nvPr/>
          </p:nvSpPr>
          <p:spPr>
            <a:xfrm flipH="1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8450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48804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720000" y="1700538"/>
            <a:ext cx="42948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7"/>
          <p:cNvSpPr/>
          <p:nvPr>
            <p:ph idx="2" type="pic"/>
          </p:nvPr>
        </p:nvSpPr>
        <p:spPr>
          <a:xfrm>
            <a:off x="5637475" y="1187484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62" name="Google Shape;62;p8"/>
            <p:cNvSpPr/>
            <p:nvPr/>
          </p:nvSpPr>
          <p:spPr>
            <a:xfrm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flipH="1">
              <a:off x="48804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flipH="1" rot="10800000">
              <a:off x="48450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13213" y="1760500"/>
            <a:ext cx="4258500" cy="17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558150" y="9760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484500" y="330850"/>
            <a:ext cx="8141700" cy="4592400"/>
            <a:chOff x="484500" y="330850"/>
            <a:chExt cx="8141700" cy="4592400"/>
          </a:xfrm>
        </p:grpSpPr>
        <p:sp>
          <p:nvSpPr>
            <p:cNvPr id="69" name="Google Shape;69;p9"/>
            <p:cNvSpPr/>
            <p:nvPr/>
          </p:nvSpPr>
          <p:spPr>
            <a:xfrm flipH="1">
              <a:off x="484500" y="806650"/>
              <a:ext cx="8141700" cy="3640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84500" y="330850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10800000">
              <a:off x="488040" y="4430358"/>
              <a:ext cx="8138160" cy="492892"/>
            </a:xfrm>
            <a:custGeom>
              <a:rect b="b" l="l" r="r" t="t"/>
              <a:pathLst>
                <a:path extrusionOk="0" h="17714" w="285750">
                  <a:moveTo>
                    <a:pt x="0" y="1"/>
                  </a:moveTo>
                  <a:lnTo>
                    <a:pt x="0" y="17714"/>
                  </a:lnTo>
                  <a:lnTo>
                    <a:pt x="285750" y="17714"/>
                  </a:lnTo>
                  <a:lnTo>
                    <a:pt x="285708" y="16795"/>
                  </a:lnTo>
                  <a:lnTo>
                    <a:pt x="285666" y="15918"/>
                  </a:lnTo>
                  <a:lnTo>
                    <a:pt x="285541" y="14999"/>
                  </a:lnTo>
                  <a:lnTo>
                    <a:pt x="285374" y="14163"/>
                  </a:lnTo>
                  <a:lnTo>
                    <a:pt x="285207" y="13286"/>
                  </a:lnTo>
                  <a:lnTo>
                    <a:pt x="284956" y="12450"/>
                  </a:lnTo>
                  <a:lnTo>
                    <a:pt x="284664" y="11615"/>
                  </a:lnTo>
                  <a:lnTo>
                    <a:pt x="284371" y="10821"/>
                  </a:lnTo>
                  <a:lnTo>
                    <a:pt x="283995" y="10027"/>
                  </a:lnTo>
                  <a:lnTo>
                    <a:pt x="283619" y="9275"/>
                  </a:lnTo>
                  <a:lnTo>
                    <a:pt x="283202" y="8523"/>
                  </a:lnTo>
                  <a:lnTo>
                    <a:pt x="282742" y="7813"/>
                  </a:lnTo>
                  <a:lnTo>
                    <a:pt x="282241" y="7103"/>
                  </a:lnTo>
                  <a:lnTo>
                    <a:pt x="281698" y="6434"/>
                  </a:lnTo>
                  <a:lnTo>
                    <a:pt x="281155" y="5808"/>
                  </a:lnTo>
                  <a:lnTo>
                    <a:pt x="280570" y="5181"/>
                  </a:lnTo>
                  <a:lnTo>
                    <a:pt x="279943" y="4596"/>
                  </a:lnTo>
                  <a:lnTo>
                    <a:pt x="279316" y="4053"/>
                  </a:lnTo>
                  <a:lnTo>
                    <a:pt x="278648" y="3510"/>
                  </a:lnTo>
                  <a:lnTo>
                    <a:pt x="277938" y="3009"/>
                  </a:lnTo>
                  <a:lnTo>
                    <a:pt x="277228" y="2549"/>
                  </a:lnTo>
                  <a:lnTo>
                    <a:pt x="276476" y="2131"/>
                  </a:lnTo>
                  <a:lnTo>
                    <a:pt x="275724" y="1755"/>
                  </a:lnTo>
                  <a:lnTo>
                    <a:pt x="274930" y="1379"/>
                  </a:lnTo>
                  <a:lnTo>
                    <a:pt x="274136" y="1087"/>
                  </a:lnTo>
                  <a:lnTo>
                    <a:pt x="273301" y="795"/>
                  </a:lnTo>
                  <a:lnTo>
                    <a:pt x="272465" y="544"/>
                  </a:lnTo>
                  <a:lnTo>
                    <a:pt x="271588" y="377"/>
                  </a:lnTo>
                  <a:lnTo>
                    <a:pt x="270752" y="210"/>
                  </a:lnTo>
                  <a:lnTo>
                    <a:pt x="269833" y="84"/>
                  </a:lnTo>
                  <a:lnTo>
                    <a:pt x="268956" y="43"/>
                  </a:lnTo>
                  <a:lnTo>
                    <a:pt x="268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873775" y="1690463"/>
            <a:ext cx="4872900" cy="12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873775" y="2892488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9"/>
          <p:cNvSpPr/>
          <p:nvPr>
            <p:ph idx="2" type="pic"/>
          </p:nvPr>
        </p:nvSpPr>
        <p:spPr>
          <a:xfrm>
            <a:off x="5943725" y="1089709"/>
            <a:ext cx="2326500" cy="330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bounded"/>
              <a:buNone/>
              <a:defRPr b="1" sz="28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Unbounded"/>
              <a:buNone/>
              <a:defRPr b="1" sz="33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8189507" y="4511462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6"/>
          <p:cNvCxnSpPr/>
          <p:nvPr/>
        </p:nvCxnSpPr>
        <p:spPr>
          <a:xfrm>
            <a:off x="484500" y="3980280"/>
            <a:ext cx="39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6"/>
          <p:cNvCxnSpPr/>
          <p:nvPr/>
        </p:nvCxnSpPr>
        <p:spPr>
          <a:xfrm>
            <a:off x="470525" y="1423646"/>
            <a:ext cx="816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939827" y="953973"/>
            <a:ext cx="979200" cy="326400"/>
            <a:chOff x="939827" y="953973"/>
            <a:chExt cx="979200" cy="326400"/>
          </a:xfrm>
        </p:grpSpPr>
        <p:sp>
          <p:nvSpPr>
            <p:cNvPr id="348" name="Google Shape;348;p36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6"/>
          <p:cNvSpPr txBox="1"/>
          <p:nvPr>
            <p:ph type="ctrTitle"/>
          </p:nvPr>
        </p:nvSpPr>
        <p:spPr>
          <a:xfrm>
            <a:off x="866300" y="2248650"/>
            <a:ext cx="50358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manager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36"/>
          <p:cNvSpPr txBox="1"/>
          <p:nvPr>
            <p:ph idx="4294967295" type="title"/>
          </p:nvPr>
        </p:nvSpPr>
        <p:spPr>
          <a:xfrm>
            <a:off x="939825" y="2799075"/>
            <a:ext cx="3478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chemeClr val="dk1"/>
                </a:solidFill>
              </a:rPr>
              <a:t>Par Filipe Almeida Kevin</a:t>
            </a:r>
            <a:endParaRPr b="0" sz="1000">
              <a:solidFill>
                <a:schemeClr val="dk1"/>
              </a:solidFill>
            </a:endParaRPr>
          </a:p>
        </p:txBody>
      </p:sp>
      <p:pic>
        <p:nvPicPr>
          <p:cNvPr descr="Fichier:Logo C sharp.svg — Wikipédia"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101" y="1552650"/>
            <a:ext cx="2432575" cy="27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type="title"/>
          </p:nvPr>
        </p:nvSpPr>
        <p:spPr>
          <a:xfrm>
            <a:off x="1959900" y="2242800"/>
            <a:ext cx="5224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LES TESTS</a:t>
            </a:r>
            <a:endParaRPr b="0" sz="3100">
              <a:solidFill>
                <a:schemeClr val="dk1"/>
              </a:solidFill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45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484" name="Google Shape;484;p45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7" name="Google Shape;487;p45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5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Scénario de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0" lang="en"/>
              <a:t>test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1609950" y="1946044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3525863" y="1946044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5441763" y="1946044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7357650" y="1946044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 txBox="1"/>
          <p:nvPr/>
        </p:nvSpPr>
        <p:spPr>
          <a:xfrm flipH="1">
            <a:off x="719955" y="2294519"/>
            <a:ext cx="19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Étape</a:t>
            </a: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 1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 flipH="1">
            <a:off x="720000" y="2794867"/>
            <a:ext cx="1956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Information sur la tâche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 flipH="1">
            <a:off x="2635872" y="2294519"/>
            <a:ext cx="19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Étape 2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501" name="Google Shape;501;p46"/>
          <p:cNvSpPr txBox="1"/>
          <p:nvPr/>
        </p:nvSpPr>
        <p:spPr>
          <a:xfrm flipH="1">
            <a:off x="2635867" y="2835667"/>
            <a:ext cx="1956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Tester le code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 flipH="1">
            <a:off x="4551789" y="2294519"/>
            <a:ext cx="19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Étape 3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503" name="Google Shape;503;p46"/>
          <p:cNvSpPr txBox="1"/>
          <p:nvPr/>
        </p:nvSpPr>
        <p:spPr>
          <a:xfrm flipH="1">
            <a:off x="4551834" y="2877667"/>
            <a:ext cx="1956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Valider si sa marche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 flipH="1">
            <a:off x="6467706" y="2294519"/>
            <a:ext cx="19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Étape 4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 flipH="1">
            <a:off x="6467751" y="2794867"/>
            <a:ext cx="1956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Écrire sur le rapport le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résultat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06" name="Google Shape;506;p46"/>
          <p:cNvCxnSpPr>
            <a:stCxn id="494" idx="3"/>
            <a:endCxn id="495" idx="1"/>
          </p:cNvCxnSpPr>
          <p:nvPr/>
        </p:nvCxnSpPr>
        <p:spPr>
          <a:xfrm>
            <a:off x="1786350" y="2034244"/>
            <a:ext cx="173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6"/>
          <p:cNvCxnSpPr>
            <a:stCxn id="495" idx="3"/>
            <a:endCxn id="496" idx="1"/>
          </p:cNvCxnSpPr>
          <p:nvPr/>
        </p:nvCxnSpPr>
        <p:spPr>
          <a:xfrm>
            <a:off x="3702263" y="2034244"/>
            <a:ext cx="173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6"/>
          <p:cNvCxnSpPr>
            <a:stCxn id="496" idx="3"/>
            <a:endCxn id="497" idx="1"/>
          </p:cNvCxnSpPr>
          <p:nvPr/>
        </p:nvCxnSpPr>
        <p:spPr>
          <a:xfrm>
            <a:off x="5618163" y="2034244"/>
            <a:ext cx="173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6"/>
          <p:cNvCxnSpPr>
            <a:stCxn id="494" idx="2"/>
            <a:endCxn id="498" idx="0"/>
          </p:cNvCxnSpPr>
          <p:nvPr/>
        </p:nvCxnSpPr>
        <p:spPr>
          <a:xfrm>
            <a:off x="1698150" y="2122444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6"/>
          <p:cNvCxnSpPr>
            <a:stCxn id="495" idx="2"/>
            <a:endCxn id="500" idx="0"/>
          </p:cNvCxnSpPr>
          <p:nvPr/>
        </p:nvCxnSpPr>
        <p:spPr>
          <a:xfrm>
            <a:off x="3614063" y="2122444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6"/>
          <p:cNvCxnSpPr>
            <a:stCxn id="496" idx="2"/>
            <a:endCxn id="502" idx="0"/>
          </p:cNvCxnSpPr>
          <p:nvPr/>
        </p:nvCxnSpPr>
        <p:spPr>
          <a:xfrm>
            <a:off x="5529963" y="2122444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6"/>
          <p:cNvCxnSpPr>
            <a:stCxn id="497" idx="2"/>
            <a:endCxn id="504" idx="0"/>
          </p:cNvCxnSpPr>
          <p:nvPr/>
        </p:nvCxnSpPr>
        <p:spPr>
          <a:xfrm>
            <a:off x="7445850" y="2122444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6"/>
          <p:cNvSpPr/>
          <p:nvPr/>
        </p:nvSpPr>
        <p:spPr>
          <a:xfrm>
            <a:off x="720007" y="12747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7"/>
          <p:cNvSpPr txBox="1"/>
          <p:nvPr>
            <p:ph idx="2" type="subTitle"/>
          </p:nvPr>
        </p:nvSpPr>
        <p:spPr>
          <a:xfrm>
            <a:off x="1164816" y="2996513"/>
            <a:ext cx="21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Simple à mettre en place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Efficace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Compréhensible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Suivie du projet</a:t>
            </a:r>
            <a:endParaRPr/>
          </a:p>
        </p:txBody>
      </p:sp>
      <p:sp>
        <p:nvSpPr>
          <p:cNvPr id="519" name="Google Shape;519;p47"/>
          <p:cNvSpPr txBox="1"/>
          <p:nvPr>
            <p:ph idx="5" type="subTitle"/>
          </p:nvPr>
        </p:nvSpPr>
        <p:spPr>
          <a:xfrm>
            <a:off x="1164825" y="798050"/>
            <a:ext cx="320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Tableau de tests</a:t>
            </a:r>
            <a:endParaRPr sz="1800"/>
          </a:p>
        </p:txBody>
      </p:sp>
      <p:sp>
        <p:nvSpPr>
          <p:cNvPr id="520" name="Google Shape;520;p47"/>
          <p:cNvSpPr txBox="1"/>
          <p:nvPr>
            <p:ph idx="7" type="subTitle"/>
          </p:nvPr>
        </p:nvSpPr>
        <p:spPr>
          <a:xfrm>
            <a:off x="1164825" y="2619413"/>
            <a:ext cx="2139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cxnSp>
        <p:nvCxnSpPr>
          <p:cNvPr id="521" name="Google Shape;521;p47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2" name="Google Shape;522;p47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523" name="Google Shape;523;p47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7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7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47"/>
          <p:cNvSpPr/>
          <p:nvPr/>
        </p:nvSpPr>
        <p:spPr>
          <a:xfrm>
            <a:off x="8131807" y="1352924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25" y="1175151"/>
            <a:ext cx="4821801" cy="9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825" y="2400525"/>
            <a:ext cx="4145249" cy="14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1959900" y="2242800"/>
            <a:ext cx="5224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CONCLUSION</a:t>
            </a:r>
            <a:endParaRPr b="0" sz="3100">
              <a:solidFill>
                <a:schemeClr val="dk1"/>
              </a:solidFill>
            </a:endParaRPr>
          </a:p>
        </p:txBody>
      </p:sp>
      <p:sp>
        <p:nvSpPr>
          <p:cNvPr id="534" name="Google Shape;534;p48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48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536" name="Google Shape;536;p48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9" name="Google Shape;539;p48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48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</a:t>
            </a:r>
            <a:r>
              <a:rPr b="0" lang="en">
                <a:solidFill>
                  <a:schemeClr val="dk1"/>
                </a:solidFill>
              </a:rPr>
              <a:t> </a:t>
            </a:r>
            <a:r>
              <a:rPr b="0" lang="en"/>
              <a:t>rencontrées</a:t>
            </a:r>
            <a:r>
              <a:rPr b="0" lang="en">
                <a:solidFill>
                  <a:schemeClr val="dk1"/>
                </a:solidFill>
              </a:rPr>
              <a:t>?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546" name="Google Shape;546;p49"/>
          <p:cNvSpPr txBox="1"/>
          <p:nvPr>
            <p:ph idx="1" type="subTitle"/>
          </p:nvPr>
        </p:nvSpPr>
        <p:spPr>
          <a:xfrm>
            <a:off x="4975688" y="2700700"/>
            <a:ext cx="28464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/>
              <a:t>Système de session avec le Program.cs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/>
              <a:t>Tâches importantes et réévaluation des tâches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9"/>
          <p:cNvSpPr txBox="1"/>
          <p:nvPr>
            <p:ph idx="2" type="subTitle"/>
          </p:nvPr>
        </p:nvSpPr>
        <p:spPr>
          <a:xfrm>
            <a:off x="1321863" y="2700700"/>
            <a:ext cx="28464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/>
              <a:t>Soucis avec l’envoie d’informations entre les forms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/>
              <a:t> Gestion du temps</a:t>
            </a:r>
            <a:endParaRPr/>
          </a:p>
        </p:txBody>
      </p:sp>
      <p:sp>
        <p:nvSpPr>
          <p:cNvPr id="548" name="Google Shape;548;p49"/>
          <p:cNvSpPr txBox="1"/>
          <p:nvPr>
            <p:ph idx="3" type="subTitle"/>
          </p:nvPr>
        </p:nvSpPr>
        <p:spPr>
          <a:xfrm>
            <a:off x="1321863" y="2141800"/>
            <a:ext cx="284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</a:t>
            </a:r>
            <a:endParaRPr/>
          </a:p>
        </p:txBody>
      </p:sp>
      <p:sp>
        <p:nvSpPr>
          <p:cNvPr id="549" name="Google Shape;549;p49"/>
          <p:cNvSpPr txBox="1"/>
          <p:nvPr>
            <p:ph idx="4" type="subTitle"/>
          </p:nvPr>
        </p:nvSpPr>
        <p:spPr>
          <a:xfrm>
            <a:off x="4975726" y="2141800"/>
            <a:ext cx="284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grpSp>
        <p:nvGrpSpPr>
          <p:cNvPr id="550" name="Google Shape;550;p49"/>
          <p:cNvGrpSpPr/>
          <p:nvPr/>
        </p:nvGrpSpPr>
        <p:grpSpPr>
          <a:xfrm>
            <a:off x="2524341" y="1600369"/>
            <a:ext cx="441454" cy="442738"/>
            <a:chOff x="1570857" y="1215349"/>
            <a:chExt cx="341603" cy="342571"/>
          </a:xfrm>
        </p:grpSpPr>
        <p:sp>
          <p:nvSpPr>
            <p:cNvPr id="551" name="Google Shape;551;p49"/>
            <p:cNvSpPr/>
            <p:nvPr/>
          </p:nvSpPr>
          <p:spPr>
            <a:xfrm>
              <a:off x="1570857" y="1485095"/>
              <a:ext cx="72833" cy="72824"/>
            </a:xfrm>
            <a:custGeom>
              <a:rect b="b" l="l" r="r" t="t"/>
              <a:pathLst>
                <a:path extrusionOk="0" h="3467" w="3467">
                  <a:moveTo>
                    <a:pt x="732" y="0"/>
                  </a:moveTo>
                  <a:lnTo>
                    <a:pt x="635" y="49"/>
                  </a:lnTo>
                  <a:lnTo>
                    <a:pt x="537" y="98"/>
                  </a:lnTo>
                  <a:lnTo>
                    <a:pt x="439" y="147"/>
                  </a:lnTo>
                  <a:lnTo>
                    <a:pt x="391" y="244"/>
                  </a:lnTo>
                  <a:lnTo>
                    <a:pt x="342" y="391"/>
                  </a:lnTo>
                  <a:lnTo>
                    <a:pt x="293" y="537"/>
                  </a:lnTo>
                  <a:lnTo>
                    <a:pt x="342" y="635"/>
                  </a:lnTo>
                  <a:lnTo>
                    <a:pt x="391" y="733"/>
                  </a:lnTo>
                  <a:lnTo>
                    <a:pt x="537" y="928"/>
                  </a:lnTo>
                  <a:lnTo>
                    <a:pt x="684" y="977"/>
                  </a:lnTo>
                  <a:lnTo>
                    <a:pt x="1856" y="977"/>
                  </a:lnTo>
                  <a:lnTo>
                    <a:pt x="146" y="2686"/>
                  </a:lnTo>
                  <a:lnTo>
                    <a:pt x="49" y="2832"/>
                  </a:lnTo>
                  <a:lnTo>
                    <a:pt x="0" y="2979"/>
                  </a:lnTo>
                  <a:lnTo>
                    <a:pt x="49" y="3174"/>
                  </a:lnTo>
                  <a:lnTo>
                    <a:pt x="146" y="3320"/>
                  </a:lnTo>
                  <a:lnTo>
                    <a:pt x="293" y="3467"/>
                  </a:lnTo>
                  <a:lnTo>
                    <a:pt x="684" y="3467"/>
                  </a:lnTo>
                  <a:lnTo>
                    <a:pt x="830" y="3320"/>
                  </a:lnTo>
                  <a:lnTo>
                    <a:pt x="2490" y="1660"/>
                  </a:lnTo>
                  <a:lnTo>
                    <a:pt x="2490" y="2686"/>
                  </a:lnTo>
                  <a:lnTo>
                    <a:pt x="2539" y="2832"/>
                  </a:lnTo>
                  <a:lnTo>
                    <a:pt x="2588" y="2930"/>
                  </a:lnTo>
                  <a:lnTo>
                    <a:pt x="2637" y="3027"/>
                  </a:lnTo>
                  <a:lnTo>
                    <a:pt x="2734" y="3076"/>
                  </a:lnTo>
                  <a:lnTo>
                    <a:pt x="2881" y="3125"/>
                  </a:lnTo>
                  <a:lnTo>
                    <a:pt x="3027" y="3174"/>
                  </a:lnTo>
                  <a:lnTo>
                    <a:pt x="3125" y="3125"/>
                  </a:lnTo>
                  <a:lnTo>
                    <a:pt x="3223" y="3076"/>
                  </a:lnTo>
                  <a:lnTo>
                    <a:pt x="3418" y="2930"/>
                  </a:lnTo>
                  <a:lnTo>
                    <a:pt x="3467" y="2783"/>
                  </a:lnTo>
                  <a:lnTo>
                    <a:pt x="3467" y="2686"/>
                  </a:lnTo>
                  <a:lnTo>
                    <a:pt x="3467" y="488"/>
                  </a:lnTo>
                  <a:lnTo>
                    <a:pt x="3467" y="440"/>
                  </a:lnTo>
                  <a:lnTo>
                    <a:pt x="3418" y="293"/>
                  </a:lnTo>
                  <a:lnTo>
                    <a:pt x="3320" y="147"/>
                  </a:lnTo>
                  <a:lnTo>
                    <a:pt x="3174" y="49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1839606" y="1216357"/>
              <a:ext cx="72854" cy="71816"/>
            </a:xfrm>
            <a:custGeom>
              <a:rect b="b" l="l" r="r" t="t"/>
              <a:pathLst>
                <a:path extrusionOk="0" h="3419" w="3468">
                  <a:moveTo>
                    <a:pt x="2832" y="1"/>
                  </a:moveTo>
                  <a:lnTo>
                    <a:pt x="2637" y="147"/>
                  </a:lnTo>
                  <a:lnTo>
                    <a:pt x="977" y="1808"/>
                  </a:lnTo>
                  <a:lnTo>
                    <a:pt x="977" y="733"/>
                  </a:lnTo>
                  <a:lnTo>
                    <a:pt x="977" y="636"/>
                  </a:lnTo>
                  <a:lnTo>
                    <a:pt x="928" y="538"/>
                  </a:lnTo>
                  <a:lnTo>
                    <a:pt x="830" y="440"/>
                  </a:lnTo>
                  <a:lnTo>
                    <a:pt x="733" y="391"/>
                  </a:lnTo>
                  <a:lnTo>
                    <a:pt x="586" y="343"/>
                  </a:lnTo>
                  <a:lnTo>
                    <a:pt x="489" y="294"/>
                  </a:lnTo>
                  <a:lnTo>
                    <a:pt x="342" y="343"/>
                  </a:lnTo>
                  <a:lnTo>
                    <a:pt x="244" y="391"/>
                  </a:lnTo>
                  <a:lnTo>
                    <a:pt x="98" y="538"/>
                  </a:lnTo>
                  <a:lnTo>
                    <a:pt x="49" y="684"/>
                  </a:lnTo>
                  <a:lnTo>
                    <a:pt x="0" y="782"/>
                  </a:lnTo>
                  <a:lnTo>
                    <a:pt x="0" y="2979"/>
                  </a:lnTo>
                  <a:lnTo>
                    <a:pt x="0" y="3028"/>
                  </a:lnTo>
                  <a:lnTo>
                    <a:pt x="49" y="3175"/>
                  </a:lnTo>
                  <a:lnTo>
                    <a:pt x="147" y="3321"/>
                  </a:lnTo>
                  <a:lnTo>
                    <a:pt x="293" y="3419"/>
                  </a:lnTo>
                  <a:lnTo>
                    <a:pt x="2832" y="3419"/>
                  </a:lnTo>
                  <a:lnTo>
                    <a:pt x="2979" y="3370"/>
                  </a:lnTo>
                  <a:lnTo>
                    <a:pt x="3028" y="3321"/>
                  </a:lnTo>
                  <a:lnTo>
                    <a:pt x="3125" y="3224"/>
                  </a:lnTo>
                  <a:lnTo>
                    <a:pt x="3174" y="3077"/>
                  </a:lnTo>
                  <a:lnTo>
                    <a:pt x="3174" y="2931"/>
                  </a:lnTo>
                  <a:lnTo>
                    <a:pt x="3174" y="2833"/>
                  </a:lnTo>
                  <a:lnTo>
                    <a:pt x="3125" y="2686"/>
                  </a:lnTo>
                  <a:lnTo>
                    <a:pt x="2930" y="2540"/>
                  </a:lnTo>
                  <a:lnTo>
                    <a:pt x="2832" y="2491"/>
                  </a:lnTo>
                  <a:lnTo>
                    <a:pt x="1661" y="2491"/>
                  </a:lnTo>
                  <a:lnTo>
                    <a:pt x="3321" y="782"/>
                  </a:lnTo>
                  <a:lnTo>
                    <a:pt x="3418" y="636"/>
                  </a:lnTo>
                  <a:lnTo>
                    <a:pt x="3467" y="440"/>
                  </a:lnTo>
                  <a:lnTo>
                    <a:pt x="3418" y="294"/>
                  </a:lnTo>
                  <a:lnTo>
                    <a:pt x="3321" y="1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9"/>
            <p:cNvSpPr/>
            <p:nvPr/>
          </p:nvSpPr>
          <p:spPr>
            <a:xfrm>
              <a:off x="1570857" y="1215349"/>
              <a:ext cx="72833" cy="72824"/>
            </a:xfrm>
            <a:custGeom>
              <a:rect b="b" l="l" r="r" t="t"/>
              <a:pathLst>
                <a:path extrusionOk="0" h="3467" w="3467">
                  <a:moveTo>
                    <a:pt x="488" y="0"/>
                  </a:moveTo>
                  <a:lnTo>
                    <a:pt x="342" y="49"/>
                  </a:lnTo>
                  <a:lnTo>
                    <a:pt x="244" y="98"/>
                  </a:lnTo>
                  <a:lnTo>
                    <a:pt x="146" y="195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49" y="635"/>
                  </a:lnTo>
                  <a:lnTo>
                    <a:pt x="98" y="732"/>
                  </a:lnTo>
                  <a:lnTo>
                    <a:pt x="146" y="830"/>
                  </a:lnTo>
                  <a:lnTo>
                    <a:pt x="1856" y="2539"/>
                  </a:lnTo>
                  <a:lnTo>
                    <a:pt x="684" y="2539"/>
                  </a:lnTo>
                  <a:lnTo>
                    <a:pt x="537" y="2588"/>
                  </a:lnTo>
                  <a:lnTo>
                    <a:pt x="439" y="2686"/>
                  </a:lnTo>
                  <a:lnTo>
                    <a:pt x="391" y="2783"/>
                  </a:lnTo>
                  <a:lnTo>
                    <a:pt x="342" y="2881"/>
                  </a:lnTo>
                  <a:lnTo>
                    <a:pt x="342" y="3027"/>
                  </a:lnTo>
                  <a:lnTo>
                    <a:pt x="342" y="3174"/>
                  </a:lnTo>
                  <a:lnTo>
                    <a:pt x="391" y="3272"/>
                  </a:lnTo>
                  <a:lnTo>
                    <a:pt x="586" y="3418"/>
                  </a:lnTo>
                  <a:lnTo>
                    <a:pt x="684" y="3467"/>
                  </a:lnTo>
                  <a:lnTo>
                    <a:pt x="3174" y="3467"/>
                  </a:lnTo>
                  <a:lnTo>
                    <a:pt x="3320" y="3369"/>
                  </a:lnTo>
                  <a:lnTo>
                    <a:pt x="3418" y="3223"/>
                  </a:lnTo>
                  <a:lnTo>
                    <a:pt x="3467" y="3027"/>
                  </a:lnTo>
                  <a:lnTo>
                    <a:pt x="3467" y="830"/>
                  </a:lnTo>
                  <a:lnTo>
                    <a:pt x="3467" y="684"/>
                  </a:lnTo>
                  <a:lnTo>
                    <a:pt x="3418" y="586"/>
                  </a:lnTo>
                  <a:lnTo>
                    <a:pt x="3223" y="391"/>
                  </a:lnTo>
                  <a:lnTo>
                    <a:pt x="3125" y="342"/>
                  </a:lnTo>
                  <a:lnTo>
                    <a:pt x="2881" y="342"/>
                  </a:lnTo>
                  <a:lnTo>
                    <a:pt x="2734" y="391"/>
                  </a:lnTo>
                  <a:lnTo>
                    <a:pt x="2637" y="439"/>
                  </a:lnTo>
                  <a:lnTo>
                    <a:pt x="2588" y="537"/>
                  </a:lnTo>
                  <a:lnTo>
                    <a:pt x="2539" y="635"/>
                  </a:lnTo>
                  <a:lnTo>
                    <a:pt x="2490" y="781"/>
                  </a:lnTo>
                  <a:lnTo>
                    <a:pt x="2490" y="1856"/>
                  </a:lnTo>
                  <a:lnTo>
                    <a:pt x="781" y="146"/>
                  </a:lnTo>
                  <a:lnTo>
                    <a:pt x="684" y="98"/>
                  </a:lnTo>
                  <a:lnTo>
                    <a:pt x="586" y="4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9"/>
            <p:cNvSpPr/>
            <p:nvPr/>
          </p:nvSpPr>
          <p:spPr>
            <a:xfrm>
              <a:off x="1839606" y="1485095"/>
              <a:ext cx="72854" cy="72824"/>
            </a:xfrm>
            <a:custGeom>
              <a:rect b="b" l="l" r="r" t="t"/>
              <a:pathLst>
                <a:path extrusionOk="0" h="3467" w="3468">
                  <a:moveTo>
                    <a:pt x="489" y="0"/>
                  </a:moveTo>
                  <a:lnTo>
                    <a:pt x="342" y="49"/>
                  </a:lnTo>
                  <a:lnTo>
                    <a:pt x="147" y="147"/>
                  </a:lnTo>
                  <a:lnTo>
                    <a:pt x="49" y="293"/>
                  </a:lnTo>
                  <a:lnTo>
                    <a:pt x="0" y="488"/>
                  </a:lnTo>
                  <a:lnTo>
                    <a:pt x="0" y="2686"/>
                  </a:lnTo>
                  <a:lnTo>
                    <a:pt x="49" y="2881"/>
                  </a:lnTo>
                  <a:lnTo>
                    <a:pt x="147" y="3027"/>
                  </a:lnTo>
                  <a:lnTo>
                    <a:pt x="293" y="3125"/>
                  </a:lnTo>
                  <a:lnTo>
                    <a:pt x="440" y="3174"/>
                  </a:lnTo>
                  <a:lnTo>
                    <a:pt x="635" y="3174"/>
                  </a:lnTo>
                  <a:lnTo>
                    <a:pt x="830" y="3076"/>
                  </a:lnTo>
                  <a:lnTo>
                    <a:pt x="928" y="2881"/>
                  </a:lnTo>
                  <a:lnTo>
                    <a:pt x="977" y="2686"/>
                  </a:lnTo>
                  <a:lnTo>
                    <a:pt x="977" y="1660"/>
                  </a:lnTo>
                  <a:lnTo>
                    <a:pt x="2637" y="3320"/>
                  </a:lnTo>
                  <a:lnTo>
                    <a:pt x="2832" y="3467"/>
                  </a:lnTo>
                  <a:lnTo>
                    <a:pt x="2979" y="3467"/>
                  </a:lnTo>
                  <a:lnTo>
                    <a:pt x="3223" y="3418"/>
                  </a:lnTo>
                  <a:lnTo>
                    <a:pt x="3370" y="3272"/>
                  </a:lnTo>
                  <a:lnTo>
                    <a:pt x="3467" y="3125"/>
                  </a:lnTo>
                  <a:lnTo>
                    <a:pt x="3467" y="2979"/>
                  </a:lnTo>
                  <a:lnTo>
                    <a:pt x="3418" y="2783"/>
                  </a:lnTo>
                  <a:lnTo>
                    <a:pt x="3321" y="2637"/>
                  </a:lnTo>
                  <a:lnTo>
                    <a:pt x="1661" y="977"/>
                  </a:lnTo>
                  <a:lnTo>
                    <a:pt x="2637" y="977"/>
                  </a:lnTo>
                  <a:lnTo>
                    <a:pt x="2832" y="928"/>
                  </a:lnTo>
                  <a:lnTo>
                    <a:pt x="2979" y="879"/>
                  </a:lnTo>
                  <a:lnTo>
                    <a:pt x="3077" y="733"/>
                  </a:lnTo>
                  <a:lnTo>
                    <a:pt x="3125" y="537"/>
                  </a:lnTo>
                  <a:lnTo>
                    <a:pt x="3125" y="342"/>
                  </a:lnTo>
                  <a:lnTo>
                    <a:pt x="3028" y="195"/>
                  </a:lnTo>
                  <a:lnTo>
                    <a:pt x="2881" y="4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9"/>
            <p:cNvSpPr/>
            <p:nvPr/>
          </p:nvSpPr>
          <p:spPr>
            <a:xfrm>
              <a:off x="1706251" y="1216357"/>
              <a:ext cx="70795" cy="70808"/>
            </a:xfrm>
            <a:custGeom>
              <a:rect b="b" l="l" r="r" t="t"/>
              <a:pathLst>
                <a:path extrusionOk="0" h="3371" w="3370">
                  <a:moveTo>
                    <a:pt x="1368" y="1"/>
                  </a:moveTo>
                  <a:lnTo>
                    <a:pt x="1075" y="98"/>
                  </a:lnTo>
                  <a:lnTo>
                    <a:pt x="782" y="294"/>
                  </a:lnTo>
                  <a:lnTo>
                    <a:pt x="489" y="489"/>
                  </a:lnTo>
                  <a:lnTo>
                    <a:pt x="293" y="733"/>
                  </a:lnTo>
                  <a:lnTo>
                    <a:pt x="147" y="1026"/>
                  </a:lnTo>
                  <a:lnTo>
                    <a:pt x="49" y="1319"/>
                  </a:lnTo>
                  <a:lnTo>
                    <a:pt x="0" y="1710"/>
                  </a:lnTo>
                  <a:lnTo>
                    <a:pt x="49" y="2003"/>
                  </a:lnTo>
                  <a:lnTo>
                    <a:pt x="147" y="2345"/>
                  </a:lnTo>
                  <a:lnTo>
                    <a:pt x="293" y="2638"/>
                  </a:lnTo>
                  <a:lnTo>
                    <a:pt x="489" y="2882"/>
                  </a:lnTo>
                  <a:lnTo>
                    <a:pt x="733" y="3077"/>
                  </a:lnTo>
                  <a:lnTo>
                    <a:pt x="1026" y="3224"/>
                  </a:lnTo>
                  <a:lnTo>
                    <a:pt x="1368" y="3370"/>
                  </a:lnTo>
                  <a:lnTo>
                    <a:pt x="2051" y="3370"/>
                  </a:lnTo>
                  <a:lnTo>
                    <a:pt x="2344" y="3224"/>
                  </a:lnTo>
                  <a:lnTo>
                    <a:pt x="2637" y="3077"/>
                  </a:lnTo>
                  <a:lnTo>
                    <a:pt x="2881" y="2882"/>
                  </a:lnTo>
                  <a:lnTo>
                    <a:pt x="3077" y="2638"/>
                  </a:lnTo>
                  <a:lnTo>
                    <a:pt x="3272" y="2345"/>
                  </a:lnTo>
                  <a:lnTo>
                    <a:pt x="3370" y="2003"/>
                  </a:lnTo>
                  <a:lnTo>
                    <a:pt x="3370" y="1710"/>
                  </a:lnTo>
                  <a:lnTo>
                    <a:pt x="3370" y="1368"/>
                  </a:lnTo>
                  <a:lnTo>
                    <a:pt x="3272" y="1026"/>
                  </a:lnTo>
                  <a:lnTo>
                    <a:pt x="3077" y="733"/>
                  </a:lnTo>
                  <a:lnTo>
                    <a:pt x="2881" y="489"/>
                  </a:lnTo>
                  <a:lnTo>
                    <a:pt x="2637" y="294"/>
                  </a:lnTo>
                  <a:lnTo>
                    <a:pt x="2344" y="147"/>
                  </a:lnTo>
                  <a:lnTo>
                    <a:pt x="2051" y="50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9"/>
            <p:cNvSpPr/>
            <p:nvPr/>
          </p:nvSpPr>
          <p:spPr>
            <a:xfrm>
              <a:off x="1662135" y="1322012"/>
              <a:ext cx="160056" cy="235907"/>
            </a:xfrm>
            <a:custGeom>
              <a:rect b="b" l="l" r="r" t="t"/>
              <a:pathLst>
                <a:path extrusionOk="0" h="11231" w="7619">
                  <a:moveTo>
                    <a:pt x="1368" y="0"/>
                  </a:moveTo>
                  <a:lnTo>
                    <a:pt x="1075" y="49"/>
                  </a:lnTo>
                  <a:lnTo>
                    <a:pt x="831" y="98"/>
                  </a:lnTo>
                  <a:lnTo>
                    <a:pt x="587" y="244"/>
                  </a:lnTo>
                  <a:lnTo>
                    <a:pt x="391" y="391"/>
                  </a:lnTo>
                  <a:lnTo>
                    <a:pt x="196" y="635"/>
                  </a:lnTo>
                  <a:lnTo>
                    <a:pt x="98" y="830"/>
                  </a:lnTo>
                  <a:lnTo>
                    <a:pt x="1" y="1123"/>
                  </a:lnTo>
                  <a:lnTo>
                    <a:pt x="1" y="1416"/>
                  </a:lnTo>
                  <a:lnTo>
                    <a:pt x="1" y="5176"/>
                  </a:lnTo>
                  <a:lnTo>
                    <a:pt x="1" y="5420"/>
                  </a:lnTo>
                  <a:lnTo>
                    <a:pt x="147" y="5616"/>
                  </a:lnTo>
                  <a:lnTo>
                    <a:pt x="343" y="5713"/>
                  </a:lnTo>
                  <a:lnTo>
                    <a:pt x="587" y="5762"/>
                  </a:lnTo>
                  <a:lnTo>
                    <a:pt x="831" y="5762"/>
                  </a:lnTo>
                  <a:lnTo>
                    <a:pt x="1026" y="5616"/>
                  </a:lnTo>
                  <a:lnTo>
                    <a:pt x="1124" y="5469"/>
                  </a:lnTo>
                  <a:lnTo>
                    <a:pt x="1173" y="5274"/>
                  </a:lnTo>
                  <a:lnTo>
                    <a:pt x="1173" y="2149"/>
                  </a:lnTo>
                  <a:lnTo>
                    <a:pt x="1222" y="1953"/>
                  </a:lnTo>
                  <a:lnTo>
                    <a:pt x="1319" y="1807"/>
                  </a:lnTo>
                  <a:lnTo>
                    <a:pt x="1466" y="1709"/>
                  </a:lnTo>
                  <a:lnTo>
                    <a:pt x="1759" y="1709"/>
                  </a:lnTo>
                  <a:lnTo>
                    <a:pt x="1856" y="1758"/>
                  </a:lnTo>
                  <a:lnTo>
                    <a:pt x="1954" y="1856"/>
                  </a:lnTo>
                  <a:lnTo>
                    <a:pt x="2052" y="1953"/>
                  </a:lnTo>
                  <a:lnTo>
                    <a:pt x="2100" y="2051"/>
                  </a:lnTo>
                  <a:lnTo>
                    <a:pt x="2100" y="2198"/>
                  </a:lnTo>
                  <a:lnTo>
                    <a:pt x="2100" y="10840"/>
                  </a:lnTo>
                  <a:lnTo>
                    <a:pt x="2149" y="10987"/>
                  </a:lnTo>
                  <a:lnTo>
                    <a:pt x="2247" y="11084"/>
                  </a:lnTo>
                  <a:lnTo>
                    <a:pt x="2345" y="11182"/>
                  </a:lnTo>
                  <a:lnTo>
                    <a:pt x="2491" y="11231"/>
                  </a:lnTo>
                  <a:lnTo>
                    <a:pt x="3272" y="11231"/>
                  </a:lnTo>
                  <a:lnTo>
                    <a:pt x="3272" y="6202"/>
                  </a:lnTo>
                  <a:lnTo>
                    <a:pt x="3321" y="6055"/>
                  </a:lnTo>
                  <a:lnTo>
                    <a:pt x="3419" y="5909"/>
                  </a:lnTo>
                  <a:lnTo>
                    <a:pt x="3517" y="5762"/>
                  </a:lnTo>
                  <a:lnTo>
                    <a:pt x="3712" y="5713"/>
                  </a:lnTo>
                  <a:lnTo>
                    <a:pt x="3907" y="5762"/>
                  </a:lnTo>
                  <a:lnTo>
                    <a:pt x="4102" y="5860"/>
                  </a:lnTo>
                  <a:lnTo>
                    <a:pt x="4200" y="6006"/>
                  </a:lnTo>
                  <a:lnTo>
                    <a:pt x="4249" y="6202"/>
                  </a:lnTo>
                  <a:lnTo>
                    <a:pt x="4249" y="11231"/>
                  </a:lnTo>
                  <a:lnTo>
                    <a:pt x="5226" y="11231"/>
                  </a:lnTo>
                  <a:lnTo>
                    <a:pt x="5372" y="11133"/>
                  </a:lnTo>
                  <a:lnTo>
                    <a:pt x="5470" y="11036"/>
                  </a:lnTo>
                  <a:lnTo>
                    <a:pt x="5470" y="10840"/>
                  </a:lnTo>
                  <a:lnTo>
                    <a:pt x="5470" y="2149"/>
                  </a:lnTo>
                  <a:lnTo>
                    <a:pt x="5519" y="1953"/>
                  </a:lnTo>
                  <a:lnTo>
                    <a:pt x="5665" y="1807"/>
                  </a:lnTo>
                  <a:lnTo>
                    <a:pt x="5812" y="1758"/>
                  </a:lnTo>
                  <a:lnTo>
                    <a:pt x="5958" y="1709"/>
                  </a:lnTo>
                  <a:lnTo>
                    <a:pt x="6056" y="1758"/>
                  </a:lnTo>
                  <a:lnTo>
                    <a:pt x="6202" y="1807"/>
                  </a:lnTo>
                  <a:lnTo>
                    <a:pt x="6300" y="1856"/>
                  </a:lnTo>
                  <a:lnTo>
                    <a:pt x="6349" y="1953"/>
                  </a:lnTo>
                  <a:lnTo>
                    <a:pt x="6397" y="2100"/>
                  </a:lnTo>
                  <a:lnTo>
                    <a:pt x="6446" y="2198"/>
                  </a:lnTo>
                  <a:lnTo>
                    <a:pt x="6446" y="5323"/>
                  </a:lnTo>
                  <a:lnTo>
                    <a:pt x="6446" y="5518"/>
                  </a:lnTo>
                  <a:lnTo>
                    <a:pt x="6593" y="5664"/>
                  </a:lnTo>
                  <a:lnTo>
                    <a:pt x="6739" y="5762"/>
                  </a:lnTo>
                  <a:lnTo>
                    <a:pt x="6935" y="5811"/>
                  </a:lnTo>
                  <a:lnTo>
                    <a:pt x="7032" y="5762"/>
                  </a:lnTo>
                  <a:lnTo>
                    <a:pt x="7276" y="5713"/>
                  </a:lnTo>
                  <a:lnTo>
                    <a:pt x="7472" y="5616"/>
                  </a:lnTo>
                  <a:lnTo>
                    <a:pt x="7569" y="5420"/>
                  </a:lnTo>
                  <a:lnTo>
                    <a:pt x="7618" y="5176"/>
                  </a:lnTo>
                  <a:lnTo>
                    <a:pt x="7618" y="1416"/>
                  </a:lnTo>
                  <a:lnTo>
                    <a:pt x="7618" y="1123"/>
                  </a:lnTo>
                  <a:lnTo>
                    <a:pt x="7521" y="830"/>
                  </a:lnTo>
                  <a:lnTo>
                    <a:pt x="7423" y="635"/>
                  </a:lnTo>
                  <a:lnTo>
                    <a:pt x="7228" y="391"/>
                  </a:lnTo>
                  <a:lnTo>
                    <a:pt x="7032" y="244"/>
                  </a:lnTo>
                  <a:lnTo>
                    <a:pt x="6788" y="98"/>
                  </a:lnTo>
                  <a:lnTo>
                    <a:pt x="6544" y="49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9"/>
          <p:cNvGrpSpPr/>
          <p:nvPr/>
        </p:nvGrpSpPr>
        <p:grpSpPr>
          <a:xfrm>
            <a:off x="6178097" y="1602190"/>
            <a:ext cx="441447" cy="440035"/>
            <a:chOff x="2187343" y="1216357"/>
            <a:chExt cx="342632" cy="341562"/>
          </a:xfrm>
        </p:grpSpPr>
        <p:sp>
          <p:nvSpPr>
            <p:cNvPr id="558" name="Google Shape;558;p49"/>
            <p:cNvSpPr/>
            <p:nvPr/>
          </p:nvSpPr>
          <p:spPr>
            <a:xfrm>
              <a:off x="2401725" y="1216357"/>
              <a:ext cx="43107" cy="70808"/>
            </a:xfrm>
            <a:custGeom>
              <a:rect b="b" l="l" r="r" t="t"/>
              <a:pathLst>
                <a:path extrusionOk="0" h="3371" w="2052">
                  <a:moveTo>
                    <a:pt x="1" y="1"/>
                  </a:moveTo>
                  <a:lnTo>
                    <a:pt x="245" y="391"/>
                  </a:lnTo>
                  <a:lnTo>
                    <a:pt x="440" y="782"/>
                  </a:lnTo>
                  <a:lnTo>
                    <a:pt x="538" y="1222"/>
                  </a:lnTo>
                  <a:lnTo>
                    <a:pt x="587" y="1661"/>
                  </a:lnTo>
                  <a:lnTo>
                    <a:pt x="538" y="2149"/>
                  </a:lnTo>
                  <a:lnTo>
                    <a:pt x="440" y="2589"/>
                  </a:lnTo>
                  <a:lnTo>
                    <a:pt x="245" y="2979"/>
                  </a:lnTo>
                  <a:lnTo>
                    <a:pt x="1" y="3321"/>
                  </a:lnTo>
                  <a:lnTo>
                    <a:pt x="343" y="3370"/>
                  </a:lnTo>
                  <a:lnTo>
                    <a:pt x="684" y="3321"/>
                  </a:lnTo>
                  <a:lnTo>
                    <a:pt x="977" y="3224"/>
                  </a:lnTo>
                  <a:lnTo>
                    <a:pt x="1270" y="3077"/>
                  </a:lnTo>
                  <a:lnTo>
                    <a:pt x="1515" y="2882"/>
                  </a:lnTo>
                  <a:lnTo>
                    <a:pt x="1759" y="2638"/>
                  </a:lnTo>
                  <a:lnTo>
                    <a:pt x="1905" y="2345"/>
                  </a:lnTo>
                  <a:lnTo>
                    <a:pt x="2003" y="2003"/>
                  </a:lnTo>
                  <a:lnTo>
                    <a:pt x="2052" y="1661"/>
                  </a:lnTo>
                  <a:lnTo>
                    <a:pt x="2003" y="1319"/>
                  </a:lnTo>
                  <a:lnTo>
                    <a:pt x="1856" y="929"/>
                  </a:lnTo>
                  <a:lnTo>
                    <a:pt x="1661" y="636"/>
                  </a:lnTo>
                  <a:lnTo>
                    <a:pt x="1417" y="391"/>
                  </a:lnTo>
                  <a:lnTo>
                    <a:pt x="1124" y="196"/>
                  </a:lnTo>
                  <a:lnTo>
                    <a:pt x="733" y="50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9"/>
            <p:cNvSpPr/>
            <p:nvPr/>
          </p:nvSpPr>
          <p:spPr>
            <a:xfrm>
              <a:off x="2272487" y="1216357"/>
              <a:ext cx="43107" cy="70808"/>
            </a:xfrm>
            <a:custGeom>
              <a:rect b="b" l="l" r="r" t="t"/>
              <a:pathLst>
                <a:path extrusionOk="0" h="3371" w="2052">
                  <a:moveTo>
                    <a:pt x="1368" y="1"/>
                  </a:moveTo>
                  <a:lnTo>
                    <a:pt x="1026" y="98"/>
                  </a:lnTo>
                  <a:lnTo>
                    <a:pt x="733" y="294"/>
                  </a:lnTo>
                  <a:lnTo>
                    <a:pt x="489" y="489"/>
                  </a:lnTo>
                  <a:lnTo>
                    <a:pt x="293" y="733"/>
                  </a:lnTo>
                  <a:lnTo>
                    <a:pt x="147" y="1026"/>
                  </a:lnTo>
                  <a:lnTo>
                    <a:pt x="49" y="1319"/>
                  </a:lnTo>
                  <a:lnTo>
                    <a:pt x="0" y="1661"/>
                  </a:lnTo>
                  <a:lnTo>
                    <a:pt x="49" y="2052"/>
                  </a:lnTo>
                  <a:lnTo>
                    <a:pt x="147" y="2393"/>
                  </a:lnTo>
                  <a:lnTo>
                    <a:pt x="342" y="2735"/>
                  </a:lnTo>
                  <a:lnTo>
                    <a:pt x="635" y="2979"/>
                  </a:lnTo>
                  <a:lnTo>
                    <a:pt x="928" y="3175"/>
                  </a:lnTo>
                  <a:lnTo>
                    <a:pt x="1270" y="3321"/>
                  </a:lnTo>
                  <a:lnTo>
                    <a:pt x="1661" y="3370"/>
                  </a:lnTo>
                  <a:lnTo>
                    <a:pt x="2051" y="3321"/>
                  </a:lnTo>
                  <a:lnTo>
                    <a:pt x="1758" y="2979"/>
                  </a:lnTo>
                  <a:lnTo>
                    <a:pt x="1612" y="2589"/>
                  </a:lnTo>
                  <a:lnTo>
                    <a:pt x="1465" y="2149"/>
                  </a:lnTo>
                  <a:lnTo>
                    <a:pt x="1416" y="1661"/>
                  </a:lnTo>
                  <a:lnTo>
                    <a:pt x="1465" y="1222"/>
                  </a:lnTo>
                  <a:lnTo>
                    <a:pt x="1612" y="782"/>
                  </a:lnTo>
                  <a:lnTo>
                    <a:pt x="1758" y="391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9"/>
            <p:cNvSpPr/>
            <p:nvPr/>
          </p:nvSpPr>
          <p:spPr>
            <a:xfrm>
              <a:off x="2322737" y="1216357"/>
              <a:ext cx="71846" cy="70808"/>
            </a:xfrm>
            <a:custGeom>
              <a:rect b="b" l="l" r="r" t="t"/>
              <a:pathLst>
                <a:path extrusionOk="0" h="3371" w="3420">
                  <a:moveTo>
                    <a:pt x="1466" y="1"/>
                  </a:moveTo>
                  <a:lnTo>
                    <a:pt x="1222" y="50"/>
                  </a:lnTo>
                  <a:lnTo>
                    <a:pt x="978" y="147"/>
                  </a:lnTo>
                  <a:lnTo>
                    <a:pt x="782" y="245"/>
                  </a:lnTo>
                  <a:lnTo>
                    <a:pt x="782" y="294"/>
                  </a:lnTo>
                  <a:lnTo>
                    <a:pt x="489" y="538"/>
                  </a:lnTo>
                  <a:lnTo>
                    <a:pt x="245" y="880"/>
                  </a:lnTo>
                  <a:lnTo>
                    <a:pt x="99" y="1270"/>
                  </a:lnTo>
                  <a:lnTo>
                    <a:pt x="1" y="1661"/>
                  </a:lnTo>
                  <a:lnTo>
                    <a:pt x="50" y="2003"/>
                  </a:lnTo>
                  <a:lnTo>
                    <a:pt x="147" y="2345"/>
                  </a:lnTo>
                  <a:lnTo>
                    <a:pt x="294" y="2638"/>
                  </a:lnTo>
                  <a:lnTo>
                    <a:pt x="538" y="2882"/>
                  </a:lnTo>
                  <a:lnTo>
                    <a:pt x="782" y="3077"/>
                  </a:lnTo>
                  <a:lnTo>
                    <a:pt x="1075" y="3224"/>
                  </a:lnTo>
                  <a:lnTo>
                    <a:pt x="1368" y="3321"/>
                  </a:lnTo>
                  <a:lnTo>
                    <a:pt x="1710" y="3370"/>
                  </a:lnTo>
                  <a:lnTo>
                    <a:pt x="2052" y="3321"/>
                  </a:lnTo>
                  <a:lnTo>
                    <a:pt x="2394" y="3224"/>
                  </a:lnTo>
                  <a:lnTo>
                    <a:pt x="2687" y="3077"/>
                  </a:lnTo>
                  <a:lnTo>
                    <a:pt x="2931" y="2882"/>
                  </a:lnTo>
                  <a:lnTo>
                    <a:pt x="3126" y="2638"/>
                  </a:lnTo>
                  <a:lnTo>
                    <a:pt x="3273" y="2345"/>
                  </a:lnTo>
                  <a:lnTo>
                    <a:pt x="3370" y="2003"/>
                  </a:lnTo>
                  <a:lnTo>
                    <a:pt x="3419" y="1661"/>
                  </a:lnTo>
                  <a:lnTo>
                    <a:pt x="3370" y="1270"/>
                  </a:lnTo>
                  <a:lnTo>
                    <a:pt x="3224" y="880"/>
                  </a:lnTo>
                  <a:lnTo>
                    <a:pt x="2980" y="538"/>
                  </a:lnTo>
                  <a:lnTo>
                    <a:pt x="2687" y="294"/>
                  </a:lnTo>
                  <a:lnTo>
                    <a:pt x="2589" y="245"/>
                  </a:lnTo>
                  <a:lnTo>
                    <a:pt x="2394" y="147"/>
                  </a:lnTo>
                  <a:lnTo>
                    <a:pt x="2198" y="50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2368911" y="1471757"/>
              <a:ext cx="24642" cy="86163"/>
            </a:xfrm>
            <a:custGeom>
              <a:rect b="b" l="l" r="r" t="t"/>
              <a:pathLst>
                <a:path extrusionOk="0" h="4102" w="1173">
                  <a:moveTo>
                    <a:pt x="0" y="0"/>
                  </a:moveTo>
                  <a:lnTo>
                    <a:pt x="0" y="4102"/>
                  </a:lnTo>
                  <a:lnTo>
                    <a:pt x="1172" y="410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2414035" y="1471757"/>
              <a:ext cx="25671" cy="86163"/>
            </a:xfrm>
            <a:custGeom>
              <a:rect b="b" l="l" r="r" t="t"/>
              <a:pathLst>
                <a:path extrusionOk="0" h="4102" w="1222">
                  <a:moveTo>
                    <a:pt x="1" y="0"/>
                  </a:moveTo>
                  <a:lnTo>
                    <a:pt x="1" y="4102"/>
                  </a:lnTo>
                  <a:lnTo>
                    <a:pt x="977" y="4102"/>
                  </a:lnTo>
                  <a:lnTo>
                    <a:pt x="1124" y="4004"/>
                  </a:lnTo>
                  <a:lnTo>
                    <a:pt x="1173" y="3907"/>
                  </a:lnTo>
                  <a:lnTo>
                    <a:pt x="1222" y="376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2323766" y="1471757"/>
              <a:ext cx="24642" cy="86163"/>
            </a:xfrm>
            <a:custGeom>
              <a:rect b="b" l="l" r="r" t="t"/>
              <a:pathLst>
                <a:path extrusionOk="0" h="4102" w="1173">
                  <a:moveTo>
                    <a:pt x="1" y="0"/>
                  </a:moveTo>
                  <a:lnTo>
                    <a:pt x="1" y="4102"/>
                  </a:lnTo>
                  <a:lnTo>
                    <a:pt x="1173" y="4102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2488927" y="1424580"/>
              <a:ext cx="41049" cy="27706"/>
            </a:xfrm>
            <a:custGeom>
              <a:rect b="b" l="l" r="r" t="t"/>
              <a:pathLst>
                <a:path extrusionOk="0" h="1319" w="1954">
                  <a:moveTo>
                    <a:pt x="1954" y="0"/>
                  </a:moveTo>
                  <a:lnTo>
                    <a:pt x="0" y="1319"/>
                  </a:lnTo>
                  <a:lnTo>
                    <a:pt x="1465" y="1319"/>
                  </a:lnTo>
                  <a:lnTo>
                    <a:pt x="1661" y="1270"/>
                  </a:lnTo>
                  <a:lnTo>
                    <a:pt x="1807" y="1172"/>
                  </a:lnTo>
                  <a:lnTo>
                    <a:pt x="1905" y="1026"/>
                  </a:lnTo>
                  <a:lnTo>
                    <a:pt x="1954" y="830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2396599" y="1404058"/>
              <a:ext cx="127221" cy="48227"/>
            </a:xfrm>
            <a:custGeom>
              <a:rect b="b" l="l" r="r" t="t"/>
              <a:pathLst>
                <a:path extrusionOk="0" h="2296" w="6056">
                  <a:moveTo>
                    <a:pt x="3321" y="1"/>
                  </a:moveTo>
                  <a:lnTo>
                    <a:pt x="1" y="2296"/>
                  </a:lnTo>
                  <a:lnTo>
                    <a:pt x="2735" y="2296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2303263" y="1404058"/>
              <a:ext cx="127221" cy="48227"/>
            </a:xfrm>
            <a:custGeom>
              <a:rect b="b" l="l" r="r" t="t"/>
              <a:pathLst>
                <a:path extrusionOk="0" h="2296" w="6056">
                  <a:moveTo>
                    <a:pt x="3321" y="1"/>
                  </a:moveTo>
                  <a:lnTo>
                    <a:pt x="0" y="2296"/>
                  </a:lnTo>
                  <a:lnTo>
                    <a:pt x="2735" y="2296"/>
                  </a:lnTo>
                  <a:lnTo>
                    <a:pt x="6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278642" y="1471757"/>
              <a:ext cx="25671" cy="86163"/>
            </a:xfrm>
            <a:custGeom>
              <a:rect b="b" l="l" r="r" t="t"/>
              <a:pathLst>
                <a:path extrusionOk="0" h="4102" w="1222">
                  <a:moveTo>
                    <a:pt x="0" y="0"/>
                  </a:moveTo>
                  <a:lnTo>
                    <a:pt x="0" y="3760"/>
                  </a:lnTo>
                  <a:lnTo>
                    <a:pt x="0" y="3907"/>
                  </a:lnTo>
                  <a:lnTo>
                    <a:pt x="98" y="4004"/>
                  </a:lnTo>
                  <a:lnTo>
                    <a:pt x="196" y="4102"/>
                  </a:lnTo>
                  <a:lnTo>
                    <a:pt x="1221" y="4102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2449937" y="1322012"/>
              <a:ext cx="34914" cy="61545"/>
            </a:xfrm>
            <a:custGeom>
              <a:rect b="b" l="l" r="r" t="t"/>
              <a:pathLst>
                <a:path extrusionOk="0" h="2930" w="1662">
                  <a:moveTo>
                    <a:pt x="1" y="0"/>
                  </a:moveTo>
                  <a:lnTo>
                    <a:pt x="196" y="293"/>
                  </a:lnTo>
                  <a:lnTo>
                    <a:pt x="343" y="635"/>
                  </a:lnTo>
                  <a:lnTo>
                    <a:pt x="440" y="1026"/>
                  </a:lnTo>
                  <a:lnTo>
                    <a:pt x="440" y="1367"/>
                  </a:lnTo>
                  <a:lnTo>
                    <a:pt x="440" y="2930"/>
                  </a:lnTo>
                  <a:lnTo>
                    <a:pt x="1661" y="2930"/>
                  </a:lnTo>
                  <a:lnTo>
                    <a:pt x="1661" y="1367"/>
                  </a:lnTo>
                  <a:lnTo>
                    <a:pt x="1612" y="1123"/>
                  </a:lnTo>
                  <a:lnTo>
                    <a:pt x="1563" y="830"/>
                  </a:lnTo>
                  <a:lnTo>
                    <a:pt x="1417" y="586"/>
                  </a:lnTo>
                  <a:lnTo>
                    <a:pt x="1270" y="391"/>
                  </a:lnTo>
                  <a:lnTo>
                    <a:pt x="1026" y="244"/>
                  </a:lnTo>
                  <a:lnTo>
                    <a:pt x="782" y="9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2278642" y="1322012"/>
              <a:ext cx="161065" cy="61545"/>
            </a:xfrm>
            <a:custGeom>
              <a:rect b="b" l="l" r="r" t="t"/>
              <a:pathLst>
                <a:path extrusionOk="0" h="2930" w="7667">
                  <a:moveTo>
                    <a:pt x="1123" y="0"/>
                  </a:moveTo>
                  <a:lnTo>
                    <a:pt x="830" y="98"/>
                  </a:lnTo>
                  <a:lnTo>
                    <a:pt x="635" y="244"/>
                  </a:lnTo>
                  <a:lnTo>
                    <a:pt x="391" y="391"/>
                  </a:lnTo>
                  <a:lnTo>
                    <a:pt x="244" y="586"/>
                  </a:lnTo>
                  <a:lnTo>
                    <a:pt x="98" y="830"/>
                  </a:lnTo>
                  <a:lnTo>
                    <a:pt x="0" y="1123"/>
                  </a:lnTo>
                  <a:lnTo>
                    <a:pt x="0" y="1367"/>
                  </a:lnTo>
                  <a:lnTo>
                    <a:pt x="0" y="2930"/>
                  </a:lnTo>
                  <a:lnTo>
                    <a:pt x="1172" y="2930"/>
                  </a:lnTo>
                  <a:lnTo>
                    <a:pt x="1172" y="2149"/>
                  </a:lnTo>
                  <a:lnTo>
                    <a:pt x="1221" y="2002"/>
                  </a:lnTo>
                  <a:lnTo>
                    <a:pt x="1319" y="1856"/>
                  </a:lnTo>
                  <a:lnTo>
                    <a:pt x="1465" y="1709"/>
                  </a:lnTo>
                  <a:lnTo>
                    <a:pt x="1807" y="1709"/>
                  </a:lnTo>
                  <a:lnTo>
                    <a:pt x="2002" y="1856"/>
                  </a:lnTo>
                  <a:lnTo>
                    <a:pt x="2100" y="2002"/>
                  </a:lnTo>
                  <a:lnTo>
                    <a:pt x="2100" y="2149"/>
                  </a:lnTo>
                  <a:lnTo>
                    <a:pt x="2100" y="2930"/>
                  </a:lnTo>
                  <a:lnTo>
                    <a:pt x="5469" y="2930"/>
                  </a:lnTo>
                  <a:lnTo>
                    <a:pt x="5469" y="2149"/>
                  </a:lnTo>
                  <a:lnTo>
                    <a:pt x="5518" y="2002"/>
                  </a:lnTo>
                  <a:lnTo>
                    <a:pt x="5616" y="1856"/>
                  </a:lnTo>
                  <a:lnTo>
                    <a:pt x="5762" y="1709"/>
                  </a:lnTo>
                  <a:lnTo>
                    <a:pt x="6153" y="1709"/>
                  </a:lnTo>
                  <a:lnTo>
                    <a:pt x="6299" y="1856"/>
                  </a:lnTo>
                  <a:lnTo>
                    <a:pt x="6397" y="2002"/>
                  </a:lnTo>
                  <a:lnTo>
                    <a:pt x="6446" y="2149"/>
                  </a:lnTo>
                  <a:lnTo>
                    <a:pt x="6446" y="2930"/>
                  </a:lnTo>
                  <a:lnTo>
                    <a:pt x="7667" y="2930"/>
                  </a:lnTo>
                  <a:lnTo>
                    <a:pt x="7667" y="1367"/>
                  </a:lnTo>
                  <a:lnTo>
                    <a:pt x="7618" y="1123"/>
                  </a:lnTo>
                  <a:lnTo>
                    <a:pt x="7520" y="830"/>
                  </a:lnTo>
                  <a:lnTo>
                    <a:pt x="7422" y="586"/>
                  </a:lnTo>
                  <a:lnTo>
                    <a:pt x="7227" y="391"/>
                  </a:lnTo>
                  <a:lnTo>
                    <a:pt x="7032" y="244"/>
                  </a:lnTo>
                  <a:lnTo>
                    <a:pt x="6788" y="98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2209905" y="1404058"/>
              <a:ext cx="127221" cy="48227"/>
            </a:xfrm>
            <a:custGeom>
              <a:rect b="b" l="l" r="r" t="t"/>
              <a:pathLst>
                <a:path extrusionOk="0" h="2296" w="6056">
                  <a:moveTo>
                    <a:pt x="3321" y="1"/>
                  </a:moveTo>
                  <a:lnTo>
                    <a:pt x="1" y="2296"/>
                  </a:lnTo>
                  <a:lnTo>
                    <a:pt x="2735" y="2296"/>
                  </a:ln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2187343" y="1403029"/>
              <a:ext cx="57456" cy="39006"/>
            </a:xfrm>
            <a:custGeom>
              <a:rect b="b" l="l" r="r" t="t"/>
              <a:pathLst>
                <a:path extrusionOk="0" h="1857" w="2735">
                  <a:moveTo>
                    <a:pt x="489" y="1"/>
                  </a:moveTo>
                  <a:lnTo>
                    <a:pt x="293" y="50"/>
                  </a:lnTo>
                  <a:lnTo>
                    <a:pt x="147" y="147"/>
                  </a:lnTo>
                  <a:lnTo>
                    <a:pt x="49" y="294"/>
                  </a:lnTo>
                  <a:lnTo>
                    <a:pt x="1" y="489"/>
                  </a:lnTo>
                  <a:lnTo>
                    <a:pt x="1" y="1856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2233497" y="1322012"/>
              <a:ext cx="34914" cy="61545"/>
            </a:xfrm>
            <a:custGeom>
              <a:rect b="b" l="l" r="r" t="t"/>
              <a:pathLst>
                <a:path extrusionOk="0" h="2930" w="1662">
                  <a:moveTo>
                    <a:pt x="1124" y="0"/>
                  </a:moveTo>
                  <a:lnTo>
                    <a:pt x="831" y="98"/>
                  </a:lnTo>
                  <a:lnTo>
                    <a:pt x="587" y="244"/>
                  </a:lnTo>
                  <a:lnTo>
                    <a:pt x="391" y="391"/>
                  </a:lnTo>
                  <a:lnTo>
                    <a:pt x="245" y="586"/>
                  </a:lnTo>
                  <a:lnTo>
                    <a:pt x="98" y="830"/>
                  </a:lnTo>
                  <a:lnTo>
                    <a:pt x="1" y="1123"/>
                  </a:lnTo>
                  <a:lnTo>
                    <a:pt x="1" y="1367"/>
                  </a:lnTo>
                  <a:lnTo>
                    <a:pt x="1" y="2930"/>
                  </a:lnTo>
                  <a:lnTo>
                    <a:pt x="1173" y="2930"/>
                  </a:lnTo>
                  <a:lnTo>
                    <a:pt x="1173" y="1367"/>
                  </a:lnTo>
                  <a:lnTo>
                    <a:pt x="1222" y="1026"/>
                  </a:lnTo>
                  <a:lnTo>
                    <a:pt x="1319" y="635"/>
                  </a:lnTo>
                  <a:lnTo>
                    <a:pt x="1466" y="29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3" name="Google Shape;573;p49"/>
          <p:cNvCxnSpPr/>
          <p:nvPr/>
        </p:nvCxnSpPr>
        <p:spPr>
          <a:xfrm rot="10800000">
            <a:off x="475209" y="4604000"/>
            <a:ext cx="684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4" name="Google Shape;574;p49"/>
          <p:cNvGrpSpPr/>
          <p:nvPr/>
        </p:nvGrpSpPr>
        <p:grpSpPr>
          <a:xfrm flipH="1">
            <a:off x="7451582" y="4440798"/>
            <a:ext cx="979200" cy="326400"/>
            <a:chOff x="939827" y="953973"/>
            <a:chExt cx="979200" cy="326400"/>
          </a:xfrm>
        </p:grpSpPr>
        <p:sp>
          <p:nvSpPr>
            <p:cNvPr id="575" name="Google Shape;575;p49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9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9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9"/>
          <p:cNvSpPr/>
          <p:nvPr/>
        </p:nvSpPr>
        <p:spPr>
          <a:xfrm>
            <a:off x="713232" y="12031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584" name="Google Shape;584;p50"/>
          <p:cNvSpPr txBox="1"/>
          <p:nvPr>
            <p:ph idx="6" type="subTitle"/>
          </p:nvPr>
        </p:nvSpPr>
        <p:spPr>
          <a:xfrm>
            <a:off x="713225" y="237423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Voir les prochains évènements et pouvoir s’inscrire à un de ces évènements</a:t>
            </a:r>
            <a:endParaRPr/>
          </a:p>
        </p:txBody>
      </p:sp>
      <p:sp>
        <p:nvSpPr>
          <p:cNvPr id="585" name="Google Shape;585;p50"/>
          <p:cNvSpPr txBox="1"/>
          <p:nvPr>
            <p:ph idx="7" type="subTitle"/>
          </p:nvPr>
        </p:nvSpPr>
        <p:spPr>
          <a:xfrm>
            <a:off x="713225" y="1913670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d’accueil</a:t>
            </a:r>
            <a:endParaRPr/>
          </a:p>
        </p:txBody>
      </p:sp>
      <p:sp>
        <p:nvSpPr>
          <p:cNvPr id="586" name="Google Shape;586;p50"/>
          <p:cNvSpPr txBox="1"/>
          <p:nvPr>
            <p:ph idx="8" type="subTitle"/>
          </p:nvPr>
        </p:nvSpPr>
        <p:spPr>
          <a:xfrm>
            <a:off x="3312600" y="1913670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</a:t>
            </a:r>
            <a:endParaRPr/>
          </a:p>
        </p:txBody>
      </p:sp>
      <p:sp>
        <p:nvSpPr>
          <p:cNvPr id="587" name="Google Shape;587;p50"/>
          <p:cNvSpPr txBox="1"/>
          <p:nvPr>
            <p:ph idx="9" type="subTitle"/>
          </p:nvPr>
        </p:nvSpPr>
        <p:spPr>
          <a:xfrm>
            <a:off x="5911975" y="1913670"/>
            <a:ext cx="2518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MJ</a:t>
            </a:r>
            <a:endParaRPr/>
          </a:p>
        </p:txBody>
      </p:sp>
      <p:cxnSp>
        <p:nvCxnSpPr>
          <p:cNvPr id="588" name="Google Shape;588;p50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9" name="Google Shape;589;p50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590" name="Google Shape;590;p50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50"/>
          <p:cNvSpPr txBox="1"/>
          <p:nvPr>
            <p:ph idx="6" type="subTitle"/>
          </p:nvPr>
        </p:nvSpPr>
        <p:spPr>
          <a:xfrm>
            <a:off x="3393175" y="237423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Pouvoir modifier ces informations </a:t>
            </a:r>
            <a:r>
              <a:rPr lang="en"/>
              <a:t>personnelles</a:t>
            </a:r>
            <a:endParaRPr/>
          </a:p>
        </p:txBody>
      </p:sp>
      <p:sp>
        <p:nvSpPr>
          <p:cNvPr id="594" name="Google Shape;594;p50"/>
          <p:cNvSpPr txBox="1"/>
          <p:nvPr>
            <p:ph idx="6" type="subTitle"/>
          </p:nvPr>
        </p:nvSpPr>
        <p:spPr>
          <a:xfrm>
            <a:off x="5911975" y="2290782"/>
            <a:ext cx="2518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Avoir système de MJ avec plusieurs actions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0" lang="en"/>
              <a:t>personnel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600" name="Google Shape;600;p51"/>
          <p:cNvSpPr/>
          <p:nvPr/>
        </p:nvSpPr>
        <p:spPr>
          <a:xfrm>
            <a:off x="713232" y="12031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1"/>
          <p:cNvSpPr/>
          <p:nvPr/>
        </p:nvSpPr>
        <p:spPr>
          <a:xfrm>
            <a:off x="771250" y="2939114"/>
            <a:ext cx="2395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J’ai appris de nouvelles compétence en C#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Nouvelles manière de gérer mon temps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618400" y="2102150"/>
            <a:ext cx="2700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Apprentissage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374400" y="2102139"/>
            <a:ext cx="2395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Le projet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04" name="Google Shape;604;p51"/>
          <p:cNvSpPr/>
          <p:nvPr/>
        </p:nvSpPr>
        <p:spPr>
          <a:xfrm>
            <a:off x="5977550" y="2102139"/>
            <a:ext cx="2395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Adaptation</a:t>
            </a:r>
            <a:endParaRPr b="1" sz="20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3374275" y="2939114"/>
            <a:ext cx="2395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Projet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réalisé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seul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Bon avancement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5977550" y="2939114"/>
            <a:ext cx="2395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 planning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 cahier des charges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07" name="Google Shape;607;p51"/>
          <p:cNvCxnSpPr>
            <a:stCxn id="602" idx="2"/>
            <a:endCxn id="601" idx="0"/>
          </p:cNvCxnSpPr>
          <p:nvPr/>
        </p:nvCxnSpPr>
        <p:spPr>
          <a:xfrm>
            <a:off x="1968850" y="2624750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1"/>
          <p:cNvCxnSpPr>
            <a:stCxn id="603" idx="2"/>
            <a:endCxn id="605" idx="0"/>
          </p:cNvCxnSpPr>
          <p:nvPr/>
        </p:nvCxnSpPr>
        <p:spPr>
          <a:xfrm flipH="1" rot="-5400000">
            <a:off x="4415100" y="2781639"/>
            <a:ext cx="3144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1"/>
          <p:cNvCxnSpPr>
            <a:stCxn id="604" idx="2"/>
            <a:endCxn id="606" idx="0"/>
          </p:cNvCxnSpPr>
          <p:nvPr/>
        </p:nvCxnSpPr>
        <p:spPr>
          <a:xfrm flipH="1" rot="-5400000">
            <a:off x="7018250" y="2781639"/>
            <a:ext cx="3144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0" name="Google Shape;610;p51"/>
          <p:cNvGrpSpPr/>
          <p:nvPr/>
        </p:nvGrpSpPr>
        <p:grpSpPr>
          <a:xfrm>
            <a:off x="1747461" y="1578131"/>
            <a:ext cx="442786" cy="444067"/>
            <a:chOff x="7232147" y="3378444"/>
            <a:chExt cx="341603" cy="342592"/>
          </a:xfrm>
        </p:grpSpPr>
        <p:sp>
          <p:nvSpPr>
            <p:cNvPr id="611" name="Google Shape;611;p51"/>
            <p:cNvSpPr/>
            <p:nvPr/>
          </p:nvSpPr>
          <p:spPr>
            <a:xfrm>
              <a:off x="7461927" y="3465636"/>
              <a:ext cx="111823" cy="255400"/>
            </a:xfrm>
            <a:custGeom>
              <a:rect b="b" l="l" r="r" t="t"/>
              <a:pathLst>
                <a:path extrusionOk="0" h="12159" w="5323">
                  <a:moveTo>
                    <a:pt x="1710" y="0"/>
                  </a:moveTo>
                  <a:lnTo>
                    <a:pt x="1710" y="586"/>
                  </a:lnTo>
                  <a:lnTo>
                    <a:pt x="1612" y="1123"/>
                  </a:lnTo>
                  <a:lnTo>
                    <a:pt x="1465" y="1660"/>
                  </a:lnTo>
                  <a:lnTo>
                    <a:pt x="1270" y="2100"/>
                  </a:lnTo>
                  <a:lnTo>
                    <a:pt x="1026" y="2588"/>
                  </a:lnTo>
                  <a:lnTo>
                    <a:pt x="733" y="2979"/>
                  </a:lnTo>
                  <a:lnTo>
                    <a:pt x="342" y="3369"/>
                  </a:lnTo>
                  <a:lnTo>
                    <a:pt x="1" y="3760"/>
                  </a:lnTo>
                  <a:lnTo>
                    <a:pt x="1" y="12159"/>
                  </a:lnTo>
                  <a:lnTo>
                    <a:pt x="3077" y="12159"/>
                  </a:lnTo>
                  <a:lnTo>
                    <a:pt x="3272" y="12110"/>
                  </a:lnTo>
                  <a:lnTo>
                    <a:pt x="3467" y="12012"/>
                  </a:lnTo>
                  <a:lnTo>
                    <a:pt x="3565" y="11817"/>
                  </a:lnTo>
                  <a:lnTo>
                    <a:pt x="3614" y="11622"/>
                  </a:lnTo>
                  <a:lnTo>
                    <a:pt x="3614" y="7666"/>
                  </a:lnTo>
                  <a:lnTo>
                    <a:pt x="3614" y="7520"/>
                  </a:lnTo>
                  <a:lnTo>
                    <a:pt x="3712" y="7325"/>
                  </a:lnTo>
                  <a:lnTo>
                    <a:pt x="4444" y="6641"/>
                  </a:lnTo>
                  <a:lnTo>
                    <a:pt x="4835" y="6104"/>
                  </a:lnTo>
                  <a:lnTo>
                    <a:pt x="5079" y="5518"/>
                  </a:lnTo>
                  <a:lnTo>
                    <a:pt x="5274" y="4932"/>
                  </a:lnTo>
                  <a:lnTo>
                    <a:pt x="5323" y="4248"/>
                  </a:lnTo>
                  <a:lnTo>
                    <a:pt x="5323" y="2930"/>
                  </a:lnTo>
                  <a:lnTo>
                    <a:pt x="5323" y="2735"/>
                  </a:lnTo>
                  <a:lnTo>
                    <a:pt x="5274" y="2539"/>
                  </a:lnTo>
                  <a:lnTo>
                    <a:pt x="5079" y="2246"/>
                  </a:lnTo>
                  <a:lnTo>
                    <a:pt x="4835" y="1953"/>
                  </a:lnTo>
                  <a:lnTo>
                    <a:pt x="4542" y="1807"/>
                  </a:lnTo>
                  <a:lnTo>
                    <a:pt x="4542" y="3516"/>
                  </a:lnTo>
                  <a:lnTo>
                    <a:pt x="4493" y="3662"/>
                  </a:lnTo>
                  <a:lnTo>
                    <a:pt x="4444" y="3760"/>
                  </a:lnTo>
                  <a:lnTo>
                    <a:pt x="4346" y="3907"/>
                  </a:lnTo>
                  <a:lnTo>
                    <a:pt x="4200" y="3955"/>
                  </a:lnTo>
                  <a:lnTo>
                    <a:pt x="4053" y="4004"/>
                  </a:lnTo>
                  <a:lnTo>
                    <a:pt x="3956" y="3955"/>
                  </a:lnTo>
                  <a:lnTo>
                    <a:pt x="3760" y="3907"/>
                  </a:lnTo>
                  <a:lnTo>
                    <a:pt x="3614" y="3711"/>
                  </a:lnTo>
                  <a:lnTo>
                    <a:pt x="3565" y="3467"/>
                  </a:lnTo>
                  <a:lnTo>
                    <a:pt x="3565" y="1221"/>
                  </a:lnTo>
                  <a:lnTo>
                    <a:pt x="3565" y="977"/>
                  </a:lnTo>
                  <a:lnTo>
                    <a:pt x="3467" y="733"/>
                  </a:lnTo>
                  <a:lnTo>
                    <a:pt x="3370" y="537"/>
                  </a:lnTo>
                  <a:lnTo>
                    <a:pt x="3223" y="342"/>
                  </a:lnTo>
                  <a:lnTo>
                    <a:pt x="3028" y="196"/>
                  </a:lnTo>
                  <a:lnTo>
                    <a:pt x="2784" y="98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7327542" y="3378444"/>
              <a:ext cx="149804" cy="342592"/>
            </a:xfrm>
            <a:custGeom>
              <a:rect b="b" l="l" r="r" t="t"/>
              <a:pathLst>
                <a:path extrusionOk="0" h="16310" w="7131">
                  <a:moveTo>
                    <a:pt x="2101" y="1"/>
                  </a:moveTo>
                  <a:lnTo>
                    <a:pt x="1710" y="50"/>
                  </a:lnTo>
                  <a:lnTo>
                    <a:pt x="1319" y="196"/>
                  </a:lnTo>
                  <a:lnTo>
                    <a:pt x="929" y="391"/>
                  </a:lnTo>
                  <a:lnTo>
                    <a:pt x="636" y="636"/>
                  </a:lnTo>
                  <a:lnTo>
                    <a:pt x="392" y="928"/>
                  </a:lnTo>
                  <a:lnTo>
                    <a:pt x="196" y="1319"/>
                  </a:lnTo>
                  <a:lnTo>
                    <a:pt x="50" y="1710"/>
                  </a:lnTo>
                  <a:lnTo>
                    <a:pt x="1" y="2100"/>
                  </a:lnTo>
                  <a:lnTo>
                    <a:pt x="1" y="5128"/>
                  </a:lnTo>
                  <a:lnTo>
                    <a:pt x="343" y="5225"/>
                  </a:lnTo>
                  <a:lnTo>
                    <a:pt x="636" y="5372"/>
                  </a:lnTo>
                  <a:lnTo>
                    <a:pt x="880" y="5518"/>
                  </a:lnTo>
                  <a:lnTo>
                    <a:pt x="1124" y="5714"/>
                  </a:lnTo>
                  <a:lnTo>
                    <a:pt x="1319" y="5958"/>
                  </a:lnTo>
                  <a:lnTo>
                    <a:pt x="1515" y="6251"/>
                  </a:lnTo>
                  <a:lnTo>
                    <a:pt x="1612" y="6544"/>
                  </a:lnTo>
                  <a:lnTo>
                    <a:pt x="1710" y="6837"/>
                  </a:lnTo>
                  <a:lnTo>
                    <a:pt x="2101" y="6934"/>
                  </a:lnTo>
                  <a:lnTo>
                    <a:pt x="2442" y="7081"/>
                  </a:lnTo>
                  <a:lnTo>
                    <a:pt x="2735" y="7325"/>
                  </a:lnTo>
                  <a:lnTo>
                    <a:pt x="3028" y="7569"/>
                  </a:lnTo>
                  <a:lnTo>
                    <a:pt x="3224" y="7862"/>
                  </a:lnTo>
                  <a:lnTo>
                    <a:pt x="3370" y="8204"/>
                  </a:lnTo>
                  <a:lnTo>
                    <a:pt x="3468" y="8595"/>
                  </a:lnTo>
                  <a:lnTo>
                    <a:pt x="3517" y="8985"/>
                  </a:lnTo>
                  <a:lnTo>
                    <a:pt x="3517" y="10304"/>
                  </a:lnTo>
                  <a:lnTo>
                    <a:pt x="3517" y="10743"/>
                  </a:lnTo>
                  <a:lnTo>
                    <a:pt x="3468" y="11134"/>
                  </a:lnTo>
                  <a:lnTo>
                    <a:pt x="3370" y="11524"/>
                  </a:lnTo>
                  <a:lnTo>
                    <a:pt x="3224" y="11915"/>
                  </a:lnTo>
                  <a:lnTo>
                    <a:pt x="3077" y="12306"/>
                  </a:lnTo>
                  <a:lnTo>
                    <a:pt x="2882" y="12647"/>
                  </a:lnTo>
                  <a:lnTo>
                    <a:pt x="2638" y="12989"/>
                  </a:lnTo>
                  <a:lnTo>
                    <a:pt x="2394" y="13282"/>
                  </a:lnTo>
                  <a:lnTo>
                    <a:pt x="2394" y="13331"/>
                  </a:lnTo>
                  <a:lnTo>
                    <a:pt x="1808" y="13917"/>
                  </a:lnTo>
                  <a:lnTo>
                    <a:pt x="1808" y="16310"/>
                  </a:lnTo>
                  <a:lnTo>
                    <a:pt x="5421" y="16310"/>
                  </a:lnTo>
                  <a:lnTo>
                    <a:pt x="5421" y="7716"/>
                  </a:lnTo>
                  <a:lnTo>
                    <a:pt x="5470" y="7520"/>
                  </a:lnTo>
                  <a:lnTo>
                    <a:pt x="5568" y="7374"/>
                  </a:lnTo>
                  <a:lnTo>
                    <a:pt x="6251" y="6641"/>
                  </a:lnTo>
                  <a:lnTo>
                    <a:pt x="6642" y="6104"/>
                  </a:lnTo>
                  <a:lnTo>
                    <a:pt x="6935" y="5518"/>
                  </a:lnTo>
                  <a:lnTo>
                    <a:pt x="7081" y="4932"/>
                  </a:lnTo>
                  <a:lnTo>
                    <a:pt x="7130" y="4298"/>
                  </a:lnTo>
                  <a:lnTo>
                    <a:pt x="7130" y="2979"/>
                  </a:lnTo>
                  <a:lnTo>
                    <a:pt x="7130" y="2784"/>
                  </a:lnTo>
                  <a:lnTo>
                    <a:pt x="7081" y="2589"/>
                  </a:lnTo>
                  <a:lnTo>
                    <a:pt x="6935" y="2247"/>
                  </a:lnTo>
                  <a:lnTo>
                    <a:pt x="6691" y="2003"/>
                  </a:lnTo>
                  <a:lnTo>
                    <a:pt x="6349" y="1807"/>
                  </a:lnTo>
                  <a:lnTo>
                    <a:pt x="6349" y="3516"/>
                  </a:lnTo>
                  <a:lnTo>
                    <a:pt x="6300" y="3663"/>
                  </a:lnTo>
                  <a:lnTo>
                    <a:pt x="6251" y="3809"/>
                  </a:lnTo>
                  <a:lnTo>
                    <a:pt x="6105" y="3956"/>
                  </a:lnTo>
                  <a:lnTo>
                    <a:pt x="5958" y="4005"/>
                  </a:lnTo>
                  <a:lnTo>
                    <a:pt x="5763" y="4005"/>
                  </a:lnTo>
                  <a:lnTo>
                    <a:pt x="5568" y="3907"/>
                  </a:lnTo>
                  <a:lnTo>
                    <a:pt x="5421" y="3712"/>
                  </a:lnTo>
                  <a:lnTo>
                    <a:pt x="5372" y="3516"/>
                  </a:lnTo>
                  <a:lnTo>
                    <a:pt x="5372" y="1270"/>
                  </a:lnTo>
                  <a:lnTo>
                    <a:pt x="5372" y="1026"/>
                  </a:lnTo>
                  <a:lnTo>
                    <a:pt x="5275" y="782"/>
                  </a:lnTo>
                  <a:lnTo>
                    <a:pt x="5177" y="587"/>
                  </a:lnTo>
                  <a:lnTo>
                    <a:pt x="5030" y="391"/>
                  </a:lnTo>
                  <a:lnTo>
                    <a:pt x="4835" y="245"/>
                  </a:lnTo>
                  <a:lnTo>
                    <a:pt x="4640" y="98"/>
                  </a:lnTo>
                  <a:lnTo>
                    <a:pt x="4396" y="50"/>
                  </a:lnTo>
                  <a:lnTo>
                    <a:pt x="4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7232147" y="3505629"/>
              <a:ext cx="149783" cy="215406"/>
            </a:xfrm>
            <a:custGeom>
              <a:rect b="b" l="l" r="r" t="t"/>
              <a:pathLst>
                <a:path extrusionOk="0" h="10255" w="7130">
                  <a:moveTo>
                    <a:pt x="2100" y="1"/>
                  </a:moveTo>
                  <a:lnTo>
                    <a:pt x="1661" y="49"/>
                  </a:lnTo>
                  <a:lnTo>
                    <a:pt x="1270" y="147"/>
                  </a:lnTo>
                  <a:lnTo>
                    <a:pt x="929" y="342"/>
                  </a:lnTo>
                  <a:lnTo>
                    <a:pt x="587" y="635"/>
                  </a:lnTo>
                  <a:lnTo>
                    <a:pt x="343" y="928"/>
                  </a:lnTo>
                  <a:lnTo>
                    <a:pt x="147" y="1270"/>
                  </a:lnTo>
                  <a:lnTo>
                    <a:pt x="50" y="1661"/>
                  </a:lnTo>
                  <a:lnTo>
                    <a:pt x="1" y="2100"/>
                  </a:lnTo>
                  <a:lnTo>
                    <a:pt x="1" y="4249"/>
                  </a:lnTo>
                  <a:lnTo>
                    <a:pt x="1" y="4688"/>
                  </a:lnTo>
                  <a:lnTo>
                    <a:pt x="98" y="5079"/>
                  </a:lnTo>
                  <a:lnTo>
                    <a:pt x="196" y="5469"/>
                  </a:lnTo>
                  <a:lnTo>
                    <a:pt x="343" y="5860"/>
                  </a:lnTo>
                  <a:lnTo>
                    <a:pt x="587" y="6251"/>
                  </a:lnTo>
                  <a:lnTo>
                    <a:pt x="880" y="6592"/>
                  </a:lnTo>
                  <a:lnTo>
                    <a:pt x="1515" y="7276"/>
                  </a:lnTo>
                  <a:lnTo>
                    <a:pt x="1661" y="7423"/>
                  </a:lnTo>
                  <a:lnTo>
                    <a:pt x="1710" y="7520"/>
                  </a:lnTo>
                  <a:lnTo>
                    <a:pt x="1710" y="7667"/>
                  </a:lnTo>
                  <a:lnTo>
                    <a:pt x="1710" y="9669"/>
                  </a:lnTo>
                  <a:lnTo>
                    <a:pt x="1759" y="9913"/>
                  </a:lnTo>
                  <a:lnTo>
                    <a:pt x="1905" y="10059"/>
                  </a:lnTo>
                  <a:lnTo>
                    <a:pt x="2052" y="10206"/>
                  </a:lnTo>
                  <a:lnTo>
                    <a:pt x="2296" y="10255"/>
                  </a:lnTo>
                  <a:lnTo>
                    <a:pt x="5372" y="10255"/>
                  </a:lnTo>
                  <a:lnTo>
                    <a:pt x="5372" y="7667"/>
                  </a:lnTo>
                  <a:lnTo>
                    <a:pt x="5421" y="7471"/>
                  </a:lnTo>
                  <a:lnTo>
                    <a:pt x="5519" y="7325"/>
                  </a:lnTo>
                  <a:lnTo>
                    <a:pt x="6202" y="6592"/>
                  </a:lnTo>
                  <a:lnTo>
                    <a:pt x="6593" y="6104"/>
                  </a:lnTo>
                  <a:lnTo>
                    <a:pt x="6886" y="5518"/>
                  </a:lnTo>
                  <a:lnTo>
                    <a:pt x="7032" y="4883"/>
                  </a:lnTo>
                  <a:lnTo>
                    <a:pt x="7130" y="4249"/>
                  </a:lnTo>
                  <a:lnTo>
                    <a:pt x="7130" y="2930"/>
                  </a:lnTo>
                  <a:lnTo>
                    <a:pt x="7081" y="2735"/>
                  </a:lnTo>
                  <a:lnTo>
                    <a:pt x="7032" y="2588"/>
                  </a:lnTo>
                  <a:lnTo>
                    <a:pt x="6886" y="2247"/>
                  </a:lnTo>
                  <a:lnTo>
                    <a:pt x="6642" y="1954"/>
                  </a:lnTo>
                  <a:lnTo>
                    <a:pt x="6300" y="1807"/>
                  </a:lnTo>
                  <a:lnTo>
                    <a:pt x="6300" y="3516"/>
                  </a:lnTo>
                  <a:lnTo>
                    <a:pt x="6300" y="3663"/>
                  </a:lnTo>
                  <a:lnTo>
                    <a:pt x="6202" y="3809"/>
                  </a:lnTo>
                  <a:lnTo>
                    <a:pt x="6056" y="3907"/>
                  </a:lnTo>
                  <a:lnTo>
                    <a:pt x="5909" y="4005"/>
                  </a:lnTo>
                  <a:lnTo>
                    <a:pt x="5714" y="3956"/>
                  </a:lnTo>
                  <a:lnTo>
                    <a:pt x="5519" y="3858"/>
                  </a:lnTo>
                  <a:lnTo>
                    <a:pt x="5421" y="3712"/>
                  </a:lnTo>
                  <a:lnTo>
                    <a:pt x="5372" y="3516"/>
                  </a:lnTo>
                  <a:lnTo>
                    <a:pt x="5372" y="1270"/>
                  </a:lnTo>
                  <a:lnTo>
                    <a:pt x="5323" y="977"/>
                  </a:lnTo>
                  <a:lnTo>
                    <a:pt x="5274" y="782"/>
                  </a:lnTo>
                  <a:lnTo>
                    <a:pt x="5128" y="538"/>
                  </a:lnTo>
                  <a:lnTo>
                    <a:pt x="4981" y="342"/>
                  </a:lnTo>
                  <a:lnTo>
                    <a:pt x="4786" y="196"/>
                  </a:lnTo>
                  <a:lnTo>
                    <a:pt x="4591" y="98"/>
                  </a:lnTo>
                  <a:lnTo>
                    <a:pt x="4347" y="49"/>
                  </a:lnTo>
                  <a:lnTo>
                    <a:pt x="4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51"/>
          <p:cNvGrpSpPr/>
          <p:nvPr/>
        </p:nvGrpSpPr>
        <p:grpSpPr>
          <a:xfrm>
            <a:off x="4350609" y="1578808"/>
            <a:ext cx="442786" cy="442699"/>
            <a:chOff x="4671795" y="3379473"/>
            <a:chExt cx="341603" cy="341562"/>
          </a:xfrm>
        </p:grpSpPr>
        <p:sp>
          <p:nvSpPr>
            <p:cNvPr id="615" name="Google Shape;615;p51"/>
            <p:cNvSpPr/>
            <p:nvPr/>
          </p:nvSpPr>
          <p:spPr>
            <a:xfrm>
              <a:off x="4804122" y="3379473"/>
              <a:ext cx="209277" cy="209252"/>
            </a:xfrm>
            <a:custGeom>
              <a:rect b="b" l="l" r="r" t="t"/>
              <a:pathLst>
                <a:path extrusionOk="0" h="9962" w="9962">
                  <a:moveTo>
                    <a:pt x="3077" y="2442"/>
                  </a:moveTo>
                  <a:lnTo>
                    <a:pt x="3370" y="2491"/>
                  </a:lnTo>
                  <a:lnTo>
                    <a:pt x="3614" y="2589"/>
                  </a:lnTo>
                  <a:lnTo>
                    <a:pt x="3858" y="2686"/>
                  </a:lnTo>
                  <a:lnTo>
                    <a:pt x="4053" y="2881"/>
                  </a:lnTo>
                  <a:lnTo>
                    <a:pt x="4249" y="3077"/>
                  </a:lnTo>
                  <a:lnTo>
                    <a:pt x="4395" y="3321"/>
                  </a:lnTo>
                  <a:lnTo>
                    <a:pt x="4444" y="3614"/>
                  </a:lnTo>
                  <a:lnTo>
                    <a:pt x="4493" y="3907"/>
                  </a:lnTo>
                  <a:lnTo>
                    <a:pt x="4444" y="4053"/>
                  </a:lnTo>
                  <a:lnTo>
                    <a:pt x="4346" y="4249"/>
                  </a:lnTo>
                  <a:lnTo>
                    <a:pt x="4200" y="4346"/>
                  </a:lnTo>
                  <a:lnTo>
                    <a:pt x="3858" y="4346"/>
                  </a:lnTo>
                  <a:lnTo>
                    <a:pt x="3663" y="4249"/>
                  </a:lnTo>
                  <a:lnTo>
                    <a:pt x="3565" y="4053"/>
                  </a:lnTo>
                  <a:lnTo>
                    <a:pt x="3565" y="3907"/>
                  </a:lnTo>
                  <a:lnTo>
                    <a:pt x="3516" y="3712"/>
                  </a:lnTo>
                  <a:lnTo>
                    <a:pt x="3419" y="3565"/>
                  </a:lnTo>
                  <a:lnTo>
                    <a:pt x="3223" y="3419"/>
                  </a:lnTo>
                  <a:lnTo>
                    <a:pt x="2881" y="3419"/>
                  </a:lnTo>
                  <a:lnTo>
                    <a:pt x="2686" y="3565"/>
                  </a:lnTo>
                  <a:lnTo>
                    <a:pt x="2588" y="3712"/>
                  </a:lnTo>
                  <a:lnTo>
                    <a:pt x="2540" y="3907"/>
                  </a:lnTo>
                  <a:lnTo>
                    <a:pt x="2540" y="4053"/>
                  </a:lnTo>
                  <a:lnTo>
                    <a:pt x="2442" y="4249"/>
                  </a:lnTo>
                  <a:lnTo>
                    <a:pt x="2295" y="4346"/>
                  </a:lnTo>
                  <a:lnTo>
                    <a:pt x="1905" y="4346"/>
                  </a:lnTo>
                  <a:lnTo>
                    <a:pt x="1758" y="4249"/>
                  </a:lnTo>
                  <a:lnTo>
                    <a:pt x="1661" y="4053"/>
                  </a:lnTo>
                  <a:lnTo>
                    <a:pt x="1612" y="3907"/>
                  </a:lnTo>
                  <a:lnTo>
                    <a:pt x="1661" y="3614"/>
                  </a:lnTo>
                  <a:lnTo>
                    <a:pt x="1709" y="3321"/>
                  </a:lnTo>
                  <a:lnTo>
                    <a:pt x="1856" y="3077"/>
                  </a:lnTo>
                  <a:lnTo>
                    <a:pt x="2051" y="2881"/>
                  </a:lnTo>
                  <a:lnTo>
                    <a:pt x="2247" y="2686"/>
                  </a:lnTo>
                  <a:lnTo>
                    <a:pt x="2491" y="2589"/>
                  </a:lnTo>
                  <a:lnTo>
                    <a:pt x="2784" y="2491"/>
                  </a:lnTo>
                  <a:lnTo>
                    <a:pt x="3077" y="2442"/>
                  </a:lnTo>
                  <a:close/>
                  <a:moveTo>
                    <a:pt x="6885" y="2442"/>
                  </a:moveTo>
                  <a:lnTo>
                    <a:pt x="7178" y="2491"/>
                  </a:lnTo>
                  <a:lnTo>
                    <a:pt x="7471" y="2589"/>
                  </a:lnTo>
                  <a:lnTo>
                    <a:pt x="7716" y="2686"/>
                  </a:lnTo>
                  <a:lnTo>
                    <a:pt x="7911" y="2881"/>
                  </a:lnTo>
                  <a:lnTo>
                    <a:pt x="8106" y="3077"/>
                  </a:lnTo>
                  <a:lnTo>
                    <a:pt x="8253" y="3321"/>
                  </a:lnTo>
                  <a:lnTo>
                    <a:pt x="8301" y="3614"/>
                  </a:lnTo>
                  <a:lnTo>
                    <a:pt x="8350" y="3907"/>
                  </a:lnTo>
                  <a:lnTo>
                    <a:pt x="8301" y="4053"/>
                  </a:lnTo>
                  <a:lnTo>
                    <a:pt x="8204" y="4249"/>
                  </a:lnTo>
                  <a:lnTo>
                    <a:pt x="8057" y="4346"/>
                  </a:lnTo>
                  <a:lnTo>
                    <a:pt x="7667" y="4346"/>
                  </a:lnTo>
                  <a:lnTo>
                    <a:pt x="7520" y="4249"/>
                  </a:lnTo>
                  <a:lnTo>
                    <a:pt x="7423" y="4053"/>
                  </a:lnTo>
                  <a:lnTo>
                    <a:pt x="7374" y="3907"/>
                  </a:lnTo>
                  <a:lnTo>
                    <a:pt x="7374" y="3712"/>
                  </a:lnTo>
                  <a:lnTo>
                    <a:pt x="7276" y="3565"/>
                  </a:lnTo>
                  <a:lnTo>
                    <a:pt x="7081" y="3419"/>
                  </a:lnTo>
                  <a:lnTo>
                    <a:pt x="6690" y="3419"/>
                  </a:lnTo>
                  <a:lnTo>
                    <a:pt x="6544" y="3565"/>
                  </a:lnTo>
                  <a:lnTo>
                    <a:pt x="6446" y="3712"/>
                  </a:lnTo>
                  <a:lnTo>
                    <a:pt x="6397" y="3907"/>
                  </a:lnTo>
                  <a:lnTo>
                    <a:pt x="6397" y="4053"/>
                  </a:lnTo>
                  <a:lnTo>
                    <a:pt x="6251" y="4249"/>
                  </a:lnTo>
                  <a:lnTo>
                    <a:pt x="6104" y="4346"/>
                  </a:lnTo>
                  <a:lnTo>
                    <a:pt x="5762" y="4346"/>
                  </a:lnTo>
                  <a:lnTo>
                    <a:pt x="5616" y="4249"/>
                  </a:lnTo>
                  <a:lnTo>
                    <a:pt x="5518" y="4053"/>
                  </a:lnTo>
                  <a:lnTo>
                    <a:pt x="5469" y="3907"/>
                  </a:lnTo>
                  <a:lnTo>
                    <a:pt x="5518" y="3614"/>
                  </a:lnTo>
                  <a:lnTo>
                    <a:pt x="5567" y="3321"/>
                  </a:lnTo>
                  <a:lnTo>
                    <a:pt x="5714" y="3077"/>
                  </a:lnTo>
                  <a:lnTo>
                    <a:pt x="5909" y="2881"/>
                  </a:lnTo>
                  <a:lnTo>
                    <a:pt x="6104" y="2686"/>
                  </a:lnTo>
                  <a:lnTo>
                    <a:pt x="6348" y="2589"/>
                  </a:lnTo>
                  <a:lnTo>
                    <a:pt x="6592" y="2491"/>
                  </a:lnTo>
                  <a:lnTo>
                    <a:pt x="6885" y="2442"/>
                  </a:lnTo>
                  <a:close/>
                  <a:moveTo>
                    <a:pt x="4493" y="1"/>
                  </a:moveTo>
                  <a:lnTo>
                    <a:pt x="3956" y="98"/>
                  </a:lnTo>
                  <a:lnTo>
                    <a:pt x="3516" y="196"/>
                  </a:lnTo>
                  <a:lnTo>
                    <a:pt x="3028" y="391"/>
                  </a:lnTo>
                  <a:lnTo>
                    <a:pt x="2588" y="587"/>
                  </a:lnTo>
                  <a:lnTo>
                    <a:pt x="2198" y="831"/>
                  </a:lnTo>
                  <a:lnTo>
                    <a:pt x="1807" y="1124"/>
                  </a:lnTo>
                  <a:lnTo>
                    <a:pt x="1465" y="1465"/>
                  </a:lnTo>
                  <a:lnTo>
                    <a:pt x="1124" y="1807"/>
                  </a:lnTo>
                  <a:lnTo>
                    <a:pt x="831" y="2198"/>
                  </a:lnTo>
                  <a:lnTo>
                    <a:pt x="586" y="2589"/>
                  </a:lnTo>
                  <a:lnTo>
                    <a:pt x="391" y="3028"/>
                  </a:lnTo>
                  <a:lnTo>
                    <a:pt x="196" y="3516"/>
                  </a:lnTo>
                  <a:lnTo>
                    <a:pt x="98" y="3956"/>
                  </a:lnTo>
                  <a:lnTo>
                    <a:pt x="0" y="4444"/>
                  </a:lnTo>
                  <a:lnTo>
                    <a:pt x="0" y="4981"/>
                  </a:lnTo>
                  <a:lnTo>
                    <a:pt x="0" y="5567"/>
                  </a:lnTo>
                  <a:lnTo>
                    <a:pt x="98" y="6104"/>
                  </a:lnTo>
                  <a:lnTo>
                    <a:pt x="684" y="6300"/>
                  </a:lnTo>
                  <a:lnTo>
                    <a:pt x="1221" y="6544"/>
                  </a:lnTo>
                  <a:lnTo>
                    <a:pt x="1709" y="6885"/>
                  </a:lnTo>
                  <a:lnTo>
                    <a:pt x="2149" y="7227"/>
                  </a:lnTo>
                  <a:lnTo>
                    <a:pt x="2344" y="6837"/>
                  </a:lnTo>
                  <a:lnTo>
                    <a:pt x="2588" y="6446"/>
                  </a:lnTo>
                  <a:lnTo>
                    <a:pt x="2881" y="6104"/>
                  </a:lnTo>
                  <a:lnTo>
                    <a:pt x="3272" y="5860"/>
                  </a:lnTo>
                  <a:lnTo>
                    <a:pt x="3663" y="5616"/>
                  </a:lnTo>
                  <a:lnTo>
                    <a:pt x="4053" y="5421"/>
                  </a:lnTo>
                  <a:lnTo>
                    <a:pt x="4493" y="5323"/>
                  </a:lnTo>
                  <a:lnTo>
                    <a:pt x="4981" y="5274"/>
                  </a:lnTo>
                  <a:lnTo>
                    <a:pt x="5469" y="5323"/>
                  </a:lnTo>
                  <a:lnTo>
                    <a:pt x="5958" y="5469"/>
                  </a:lnTo>
                  <a:lnTo>
                    <a:pt x="6397" y="5665"/>
                  </a:lnTo>
                  <a:lnTo>
                    <a:pt x="6788" y="5909"/>
                  </a:lnTo>
                  <a:lnTo>
                    <a:pt x="7178" y="6202"/>
                  </a:lnTo>
                  <a:lnTo>
                    <a:pt x="7471" y="6592"/>
                  </a:lnTo>
                  <a:lnTo>
                    <a:pt x="7716" y="6983"/>
                  </a:lnTo>
                  <a:lnTo>
                    <a:pt x="7862" y="7423"/>
                  </a:lnTo>
                  <a:lnTo>
                    <a:pt x="7862" y="7618"/>
                  </a:lnTo>
                  <a:lnTo>
                    <a:pt x="7813" y="7764"/>
                  </a:lnTo>
                  <a:lnTo>
                    <a:pt x="7667" y="7911"/>
                  </a:lnTo>
                  <a:lnTo>
                    <a:pt x="7520" y="8009"/>
                  </a:lnTo>
                  <a:lnTo>
                    <a:pt x="7325" y="8009"/>
                  </a:lnTo>
                  <a:lnTo>
                    <a:pt x="7130" y="7960"/>
                  </a:lnTo>
                  <a:lnTo>
                    <a:pt x="7032" y="7813"/>
                  </a:lnTo>
                  <a:lnTo>
                    <a:pt x="6934" y="7667"/>
                  </a:lnTo>
                  <a:lnTo>
                    <a:pt x="6837" y="7374"/>
                  </a:lnTo>
                  <a:lnTo>
                    <a:pt x="6690" y="7081"/>
                  </a:lnTo>
                  <a:lnTo>
                    <a:pt x="6446" y="6837"/>
                  </a:lnTo>
                  <a:lnTo>
                    <a:pt x="6202" y="6641"/>
                  </a:lnTo>
                  <a:lnTo>
                    <a:pt x="5958" y="6495"/>
                  </a:lnTo>
                  <a:lnTo>
                    <a:pt x="5616" y="6348"/>
                  </a:lnTo>
                  <a:lnTo>
                    <a:pt x="5323" y="6251"/>
                  </a:lnTo>
                  <a:lnTo>
                    <a:pt x="4639" y="6251"/>
                  </a:lnTo>
                  <a:lnTo>
                    <a:pt x="4346" y="6348"/>
                  </a:lnTo>
                  <a:lnTo>
                    <a:pt x="4053" y="6495"/>
                  </a:lnTo>
                  <a:lnTo>
                    <a:pt x="3760" y="6641"/>
                  </a:lnTo>
                  <a:lnTo>
                    <a:pt x="3516" y="6885"/>
                  </a:lnTo>
                  <a:lnTo>
                    <a:pt x="3321" y="7081"/>
                  </a:lnTo>
                  <a:lnTo>
                    <a:pt x="3126" y="7374"/>
                  </a:lnTo>
                  <a:lnTo>
                    <a:pt x="3028" y="7667"/>
                  </a:lnTo>
                  <a:lnTo>
                    <a:pt x="2930" y="7813"/>
                  </a:lnTo>
                  <a:lnTo>
                    <a:pt x="2833" y="7911"/>
                  </a:lnTo>
                  <a:lnTo>
                    <a:pt x="3174" y="8350"/>
                  </a:lnTo>
                  <a:lnTo>
                    <a:pt x="3467" y="8839"/>
                  </a:lnTo>
                  <a:lnTo>
                    <a:pt x="3663" y="9327"/>
                  </a:lnTo>
                  <a:lnTo>
                    <a:pt x="3858" y="9864"/>
                  </a:lnTo>
                  <a:lnTo>
                    <a:pt x="4395" y="9962"/>
                  </a:lnTo>
                  <a:lnTo>
                    <a:pt x="5469" y="9962"/>
                  </a:lnTo>
                  <a:lnTo>
                    <a:pt x="6006" y="9864"/>
                  </a:lnTo>
                  <a:lnTo>
                    <a:pt x="6446" y="9766"/>
                  </a:lnTo>
                  <a:lnTo>
                    <a:pt x="6934" y="9571"/>
                  </a:lnTo>
                  <a:lnTo>
                    <a:pt x="7374" y="9376"/>
                  </a:lnTo>
                  <a:lnTo>
                    <a:pt x="7764" y="9132"/>
                  </a:lnTo>
                  <a:lnTo>
                    <a:pt x="8155" y="8839"/>
                  </a:lnTo>
                  <a:lnTo>
                    <a:pt x="8497" y="8497"/>
                  </a:lnTo>
                  <a:lnTo>
                    <a:pt x="8839" y="8155"/>
                  </a:lnTo>
                  <a:lnTo>
                    <a:pt x="9132" y="7764"/>
                  </a:lnTo>
                  <a:lnTo>
                    <a:pt x="9376" y="7374"/>
                  </a:lnTo>
                  <a:lnTo>
                    <a:pt x="9571" y="6934"/>
                  </a:lnTo>
                  <a:lnTo>
                    <a:pt x="9766" y="6446"/>
                  </a:lnTo>
                  <a:lnTo>
                    <a:pt x="9864" y="6007"/>
                  </a:lnTo>
                  <a:lnTo>
                    <a:pt x="9962" y="5469"/>
                  </a:lnTo>
                  <a:lnTo>
                    <a:pt x="9962" y="4981"/>
                  </a:lnTo>
                  <a:lnTo>
                    <a:pt x="9962" y="4444"/>
                  </a:lnTo>
                  <a:lnTo>
                    <a:pt x="9864" y="3956"/>
                  </a:lnTo>
                  <a:lnTo>
                    <a:pt x="9766" y="3516"/>
                  </a:lnTo>
                  <a:lnTo>
                    <a:pt x="9571" y="3028"/>
                  </a:lnTo>
                  <a:lnTo>
                    <a:pt x="9376" y="2589"/>
                  </a:lnTo>
                  <a:lnTo>
                    <a:pt x="9132" y="2198"/>
                  </a:lnTo>
                  <a:lnTo>
                    <a:pt x="8839" y="1807"/>
                  </a:lnTo>
                  <a:lnTo>
                    <a:pt x="8497" y="1465"/>
                  </a:lnTo>
                  <a:lnTo>
                    <a:pt x="8155" y="1124"/>
                  </a:lnTo>
                  <a:lnTo>
                    <a:pt x="7764" y="831"/>
                  </a:lnTo>
                  <a:lnTo>
                    <a:pt x="7374" y="587"/>
                  </a:lnTo>
                  <a:lnTo>
                    <a:pt x="6934" y="391"/>
                  </a:lnTo>
                  <a:lnTo>
                    <a:pt x="6446" y="196"/>
                  </a:lnTo>
                  <a:lnTo>
                    <a:pt x="6006" y="98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4671795" y="3522034"/>
              <a:ext cx="199025" cy="199001"/>
            </a:xfrm>
            <a:custGeom>
              <a:rect b="b" l="l" r="r" t="t"/>
              <a:pathLst>
                <a:path extrusionOk="0" h="9474" w="9474">
                  <a:moveTo>
                    <a:pt x="2833" y="2686"/>
                  </a:moveTo>
                  <a:lnTo>
                    <a:pt x="3126" y="2735"/>
                  </a:lnTo>
                  <a:lnTo>
                    <a:pt x="3370" y="2833"/>
                  </a:lnTo>
                  <a:lnTo>
                    <a:pt x="3614" y="2931"/>
                  </a:lnTo>
                  <a:lnTo>
                    <a:pt x="3809" y="3126"/>
                  </a:lnTo>
                  <a:lnTo>
                    <a:pt x="4004" y="3321"/>
                  </a:lnTo>
                  <a:lnTo>
                    <a:pt x="4151" y="3565"/>
                  </a:lnTo>
                  <a:lnTo>
                    <a:pt x="4200" y="3858"/>
                  </a:lnTo>
                  <a:lnTo>
                    <a:pt x="4249" y="4151"/>
                  </a:lnTo>
                  <a:lnTo>
                    <a:pt x="4200" y="4347"/>
                  </a:lnTo>
                  <a:lnTo>
                    <a:pt x="4102" y="4493"/>
                  </a:lnTo>
                  <a:lnTo>
                    <a:pt x="3956" y="4591"/>
                  </a:lnTo>
                  <a:lnTo>
                    <a:pt x="3614" y="4591"/>
                  </a:lnTo>
                  <a:lnTo>
                    <a:pt x="3467" y="4493"/>
                  </a:lnTo>
                  <a:lnTo>
                    <a:pt x="3321" y="4347"/>
                  </a:lnTo>
                  <a:lnTo>
                    <a:pt x="3321" y="4151"/>
                  </a:lnTo>
                  <a:lnTo>
                    <a:pt x="3272" y="3956"/>
                  </a:lnTo>
                  <a:lnTo>
                    <a:pt x="3174" y="3809"/>
                  </a:lnTo>
                  <a:lnTo>
                    <a:pt x="3028" y="3663"/>
                  </a:lnTo>
                  <a:lnTo>
                    <a:pt x="2637" y="3663"/>
                  </a:lnTo>
                  <a:lnTo>
                    <a:pt x="2442" y="3809"/>
                  </a:lnTo>
                  <a:lnTo>
                    <a:pt x="2344" y="3956"/>
                  </a:lnTo>
                  <a:lnTo>
                    <a:pt x="2344" y="4151"/>
                  </a:lnTo>
                  <a:lnTo>
                    <a:pt x="2295" y="4347"/>
                  </a:lnTo>
                  <a:lnTo>
                    <a:pt x="2198" y="4493"/>
                  </a:lnTo>
                  <a:lnTo>
                    <a:pt x="2051" y="4591"/>
                  </a:lnTo>
                  <a:lnTo>
                    <a:pt x="1661" y="4591"/>
                  </a:lnTo>
                  <a:lnTo>
                    <a:pt x="1514" y="4493"/>
                  </a:lnTo>
                  <a:lnTo>
                    <a:pt x="1417" y="4347"/>
                  </a:lnTo>
                  <a:lnTo>
                    <a:pt x="1368" y="4151"/>
                  </a:lnTo>
                  <a:lnTo>
                    <a:pt x="1417" y="3858"/>
                  </a:lnTo>
                  <a:lnTo>
                    <a:pt x="1465" y="3565"/>
                  </a:lnTo>
                  <a:lnTo>
                    <a:pt x="1612" y="3321"/>
                  </a:lnTo>
                  <a:lnTo>
                    <a:pt x="1807" y="3126"/>
                  </a:lnTo>
                  <a:lnTo>
                    <a:pt x="2002" y="2931"/>
                  </a:lnTo>
                  <a:lnTo>
                    <a:pt x="2247" y="2833"/>
                  </a:lnTo>
                  <a:lnTo>
                    <a:pt x="2540" y="2735"/>
                  </a:lnTo>
                  <a:lnTo>
                    <a:pt x="2833" y="2686"/>
                  </a:lnTo>
                  <a:close/>
                  <a:moveTo>
                    <a:pt x="6641" y="2686"/>
                  </a:moveTo>
                  <a:lnTo>
                    <a:pt x="6934" y="2735"/>
                  </a:lnTo>
                  <a:lnTo>
                    <a:pt x="7227" y="2833"/>
                  </a:lnTo>
                  <a:lnTo>
                    <a:pt x="7471" y="2931"/>
                  </a:lnTo>
                  <a:lnTo>
                    <a:pt x="7667" y="3126"/>
                  </a:lnTo>
                  <a:lnTo>
                    <a:pt x="7862" y="3321"/>
                  </a:lnTo>
                  <a:lnTo>
                    <a:pt x="8008" y="3565"/>
                  </a:lnTo>
                  <a:lnTo>
                    <a:pt x="8057" y="3858"/>
                  </a:lnTo>
                  <a:lnTo>
                    <a:pt x="8106" y="4151"/>
                  </a:lnTo>
                  <a:lnTo>
                    <a:pt x="8057" y="4347"/>
                  </a:lnTo>
                  <a:lnTo>
                    <a:pt x="7960" y="4493"/>
                  </a:lnTo>
                  <a:lnTo>
                    <a:pt x="7813" y="4591"/>
                  </a:lnTo>
                  <a:lnTo>
                    <a:pt x="7423" y="4591"/>
                  </a:lnTo>
                  <a:lnTo>
                    <a:pt x="7276" y="4493"/>
                  </a:lnTo>
                  <a:lnTo>
                    <a:pt x="7178" y="4347"/>
                  </a:lnTo>
                  <a:lnTo>
                    <a:pt x="7178" y="4151"/>
                  </a:lnTo>
                  <a:lnTo>
                    <a:pt x="7130" y="3956"/>
                  </a:lnTo>
                  <a:lnTo>
                    <a:pt x="7032" y="3809"/>
                  </a:lnTo>
                  <a:lnTo>
                    <a:pt x="6837" y="3663"/>
                  </a:lnTo>
                  <a:lnTo>
                    <a:pt x="6495" y="3663"/>
                  </a:lnTo>
                  <a:lnTo>
                    <a:pt x="6299" y="3809"/>
                  </a:lnTo>
                  <a:lnTo>
                    <a:pt x="6202" y="3956"/>
                  </a:lnTo>
                  <a:lnTo>
                    <a:pt x="6153" y="4151"/>
                  </a:lnTo>
                  <a:lnTo>
                    <a:pt x="6153" y="4347"/>
                  </a:lnTo>
                  <a:lnTo>
                    <a:pt x="6055" y="4493"/>
                  </a:lnTo>
                  <a:lnTo>
                    <a:pt x="5860" y="4591"/>
                  </a:lnTo>
                  <a:lnTo>
                    <a:pt x="5518" y="4591"/>
                  </a:lnTo>
                  <a:lnTo>
                    <a:pt x="5372" y="4493"/>
                  </a:lnTo>
                  <a:lnTo>
                    <a:pt x="5274" y="4347"/>
                  </a:lnTo>
                  <a:lnTo>
                    <a:pt x="5225" y="4151"/>
                  </a:lnTo>
                  <a:lnTo>
                    <a:pt x="5274" y="3858"/>
                  </a:lnTo>
                  <a:lnTo>
                    <a:pt x="5323" y="3565"/>
                  </a:lnTo>
                  <a:lnTo>
                    <a:pt x="5469" y="3321"/>
                  </a:lnTo>
                  <a:lnTo>
                    <a:pt x="5665" y="3126"/>
                  </a:lnTo>
                  <a:lnTo>
                    <a:pt x="5860" y="2931"/>
                  </a:lnTo>
                  <a:lnTo>
                    <a:pt x="6104" y="2833"/>
                  </a:lnTo>
                  <a:lnTo>
                    <a:pt x="6348" y="2735"/>
                  </a:lnTo>
                  <a:lnTo>
                    <a:pt x="6641" y="2686"/>
                  </a:lnTo>
                  <a:close/>
                  <a:moveTo>
                    <a:pt x="7081" y="5421"/>
                  </a:moveTo>
                  <a:lnTo>
                    <a:pt x="7276" y="5519"/>
                  </a:lnTo>
                  <a:lnTo>
                    <a:pt x="7374" y="5665"/>
                  </a:lnTo>
                  <a:lnTo>
                    <a:pt x="7423" y="5811"/>
                  </a:lnTo>
                  <a:lnTo>
                    <a:pt x="7423" y="6007"/>
                  </a:lnTo>
                  <a:lnTo>
                    <a:pt x="7276" y="6446"/>
                  </a:lnTo>
                  <a:lnTo>
                    <a:pt x="7032" y="6788"/>
                  </a:lnTo>
                  <a:lnTo>
                    <a:pt x="6739" y="7130"/>
                  </a:lnTo>
                  <a:lnTo>
                    <a:pt x="6446" y="7423"/>
                  </a:lnTo>
                  <a:lnTo>
                    <a:pt x="6055" y="7667"/>
                  </a:lnTo>
                  <a:lnTo>
                    <a:pt x="5616" y="7862"/>
                  </a:lnTo>
                  <a:lnTo>
                    <a:pt x="5176" y="7960"/>
                  </a:lnTo>
                  <a:lnTo>
                    <a:pt x="4737" y="8009"/>
                  </a:lnTo>
                  <a:lnTo>
                    <a:pt x="4297" y="7960"/>
                  </a:lnTo>
                  <a:lnTo>
                    <a:pt x="3858" y="7862"/>
                  </a:lnTo>
                  <a:lnTo>
                    <a:pt x="3419" y="7667"/>
                  </a:lnTo>
                  <a:lnTo>
                    <a:pt x="3028" y="7423"/>
                  </a:lnTo>
                  <a:lnTo>
                    <a:pt x="2686" y="7130"/>
                  </a:lnTo>
                  <a:lnTo>
                    <a:pt x="2393" y="6788"/>
                  </a:lnTo>
                  <a:lnTo>
                    <a:pt x="2198" y="6397"/>
                  </a:lnTo>
                  <a:lnTo>
                    <a:pt x="2051" y="6007"/>
                  </a:lnTo>
                  <a:lnTo>
                    <a:pt x="2051" y="5811"/>
                  </a:lnTo>
                  <a:lnTo>
                    <a:pt x="2100" y="5665"/>
                  </a:lnTo>
                  <a:lnTo>
                    <a:pt x="2198" y="5519"/>
                  </a:lnTo>
                  <a:lnTo>
                    <a:pt x="2393" y="5421"/>
                  </a:lnTo>
                  <a:lnTo>
                    <a:pt x="2588" y="5421"/>
                  </a:lnTo>
                  <a:lnTo>
                    <a:pt x="2735" y="5470"/>
                  </a:lnTo>
                  <a:lnTo>
                    <a:pt x="2881" y="5616"/>
                  </a:lnTo>
                  <a:lnTo>
                    <a:pt x="2979" y="5763"/>
                  </a:lnTo>
                  <a:lnTo>
                    <a:pt x="3077" y="6056"/>
                  </a:lnTo>
                  <a:lnTo>
                    <a:pt x="3223" y="6300"/>
                  </a:lnTo>
                  <a:lnTo>
                    <a:pt x="3370" y="6495"/>
                  </a:lnTo>
                  <a:lnTo>
                    <a:pt x="3614" y="6690"/>
                  </a:lnTo>
                  <a:lnTo>
                    <a:pt x="3858" y="6837"/>
                  </a:lnTo>
                  <a:lnTo>
                    <a:pt x="4151" y="6935"/>
                  </a:lnTo>
                  <a:lnTo>
                    <a:pt x="4444" y="7032"/>
                  </a:lnTo>
                  <a:lnTo>
                    <a:pt x="5030" y="7032"/>
                  </a:lnTo>
                  <a:lnTo>
                    <a:pt x="5323" y="6935"/>
                  </a:lnTo>
                  <a:lnTo>
                    <a:pt x="5616" y="6837"/>
                  </a:lnTo>
                  <a:lnTo>
                    <a:pt x="5860" y="6690"/>
                  </a:lnTo>
                  <a:lnTo>
                    <a:pt x="6055" y="6495"/>
                  </a:lnTo>
                  <a:lnTo>
                    <a:pt x="6251" y="6251"/>
                  </a:lnTo>
                  <a:lnTo>
                    <a:pt x="6397" y="6007"/>
                  </a:lnTo>
                  <a:lnTo>
                    <a:pt x="6495" y="5763"/>
                  </a:lnTo>
                  <a:lnTo>
                    <a:pt x="6592" y="5616"/>
                  </a:lnTo>
                  <a:lnTo>
                    <a:pt x="6739" y="5470"/>
                  </a:lnTo>
                  <a:lnTo>
                    <a:pt x="6934" y="5421"/>
                  </a:lnTo>
                  <a:close/>
                  <a:moveTo>
                    <a:pt x="4249" y="1"/>
                  </a:moveTo>
                  <a:lnTo>
                    <a:pt x="3760" y="98"/>
                  </a:lnTo>
                  <a:lnTo>
                    <a:pt x="3321" y="196"/>
                  </a:lnTo>
                  <a:lnTo>
                    <a:pt x="2881" y="343"/>
                  </a:lnTo>
                  <a:lnTo>
                    <a:pt x="2491" y="587"/>
                  </a:lnTo>
                  <a:lnTo>
                    <a:pt x="2100" y="782"/>
                  </a:lnTo>
                  <a:lnTo>
                    <a:pt x="1709" y="1075"/>
                  </a:lnTo>
                  <a:lnTo>
                    <a:pt x="1368" y="1368"/>
                  </a:lnTo>
                  <a:lnTo>
                    <a:pt x="1075" y="1710"/>
                  </a:lnTo>
                  <a:lnTo>
                    <a:pt x="831" y="2100"/>
                  </a:lnTo>
                  <a:lnTo>
                    <a:pt x="586" y="2491"/>
                  </a:lnTo>
                  <a:lnTo>
                    <a:pt x="391" y="2882"/>
                  </a:lnTo>
                  <a:lnTo>
                    <a:pt x="196" y="3321"/>
                  </a:lnTo>
                  <a:lnTo>
                    <a:pt x="98" y="3761"/>
                  </a:lnTo>
                  <a:lnTo>
                    <a:pt x="0" y="4249"/>
                  </a:lnTo>
                  <a:lnTo>
                    <a:pt x="0" y="4737"/>
                  </a:lnTo>
                  <a:lnTo>
                    <a:pt x="0" y="5226"/>
                  </a:lnTo>
                  <a:lnTo>
                    <a:pt x="98" y="5665"/>
                  </a:lnTo>
                  <a:lnTo>
                    <a:pt x="196" y="6153"/>
                  </a:lnTo>
                  <a:lnTo>
                    <a:pt x="391" y="6593"/>
                  </a:lnTo>
                  <a:lnTo>
                    <a:pt x="586" y="6983"/>
                  </a:lnTo>
                  <a:lnTo>
                    <a:pt x="831" y="7374"/>
                  </a:lnTo>
                  <a:lnTo>
                    <a:pt x="1075" y="7765"/>
                  </a:lnTo>
                  <a:lnTo>
                    <a:pt x="1368" y="8058"/>
                  </a:lnTo>
                  <a:lnTo>
                    <a:pt x="1709" y="8399"/>
                  </a:lnTo>
                  <a:lnTo>
                    <a:pt x="2100" y="8644"/>
                  </a:lnTo>
                  <a:lnTo>
                    <a:pt x="2491" y="8888"/>
                  </a:lnTo>
                  <a:lnTo>
                    <a:pt x="2881" y="9083"/>
                  </a:lnTo>
                  <a:lnTo>
                    <a:pt x="3321" y="9278"/>
                  </a:lnTo>
                  <a:lnTo>
                    <a:pt x="3760" y="9376"/>
                  </a:lnTo>
                  <a:lnTo>
                    <a:pt x="4249" y="9425"/>
                  </a:lnTo>
                  <a:lnTo>
                    <a:pt x="4737" y="9474"/>
                  </a:lnTo>
                  <a:lnTo>
                    <a:pt x="5225" y="9425"/>
                  </a:lnTo>
                  <a:lnTo>
                    <a:pt x="5714" y="9376"/>
                  </a:lnTo>
                  <a:lnTo>
                    <a:pt x="6153" y="9278"/>
                  </a:lnTo>
                  <a:lnTo>
                    <a:pt x="6592" y="9083"/>
                  </a:lnTo>
                  <a:lnTo>
                    <a:pt x="6983" y="8888"/>
                  </a:lnTo>
                  <a:lnTo>
                    <a:pt x="7374" y="8644"/>
                  </a:lnTo>
                  <a:lnTo>
                    <a:pt x="7764" y="8399"/>
                  </a:lnTo>
                  <a:lnTo>
                    <a:pt x="8106" y="8058"/>
                  </a:lnTo>
                  <a:lnTo>
                    <a:pt x="8399" y="7765"/>
                  </a:lnTo>
                  <a:lnTo>
                    <a:pt x="8643" y="7374"/>
                  </a:lnTo>
                  <a:lnTo>
                    <a:pt x="8887" y="6983"/>
                  </a:lnTo>
                  <a:lnTo>
                    <a:pt x="9083" y="6593"/>
                  </a:lnTo>
                  <a:lnTo>
                    <a:pt x="9278" y="6153"/>
                  </a:lnTo>
                  <a:lnTo>
                    <a:pt x="9376" y="5665"/>
                  </a:lnTo>
                  <a:lnTo>
                    <a:pt x="9473" y="5226"/>
                  </a:lnTo>
                  <a:lnTo>
                    <a:pt x="9473" y="4737"/>
                  </a:lnTo>
                  <a:lnTo>
                    <a:pt x="9473" y="4249"/>
                  </a:lnTo>
                  <a:lnTo>
                    <a:pt x="9376" y="3761"/>
                  </a:lnTo>
                  <a:lnTo>
                    <a:pt x="9278" y="3321"/>
                  </a:lnTo>
                  <a:lnTo>
                    <a:pt x="9083" y="2882"/>
                  </a:lnTo>
                  <a:lnTo>
                    <a:pt x="8887" y="2491"/>
                  </a:lnTo>
                  <a:lnTo>
                    <a:pt x="8643" y="2100"/>
                  </a:lnTo>
                  <a:lnTo>
                    <a:pt x="8399" y="1710"/>
                  </a:lnTo>
                  <a:lnTo>
                    <a:pt x="8106" y="1368"/>
                  </a:lnTo>
                  <a:lnTo>
                    <a:pt x="7764" y="1075"/>
                  </a:lnTo>
                  <a:lnTo>
                    <a:pt x="7374" y="782"/>
                  </a:lnTo>
                  <a:lnTo>
                    <a:pt x="6983" y="587"/>
                  </a:lnTo>
                  <a:lnTo>
                    <a:pt x="6592" y="343"/>
                  </a:lnTo>
                  <a:lnTo>
                    <a:pt x="6153" y="196"/>
                  </a:lnTo>
                  <a:lnTo>
                    <a:pt x="5714" y="98"/>
                  </a:lnTo>
                  <a:lnTo>
                    <a:pt x="5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51"/>
          <p:cNvGrpSpPr/>
          <p:nvPr/>
        </p:nvGrpSpPr>
        <p:grpSpPr>
          <a:xfrm>
            <a:off x="6953758" y="1579245"/>
            <a:ext cx="442786" cy="442733"/>
            <a:chOff x="1570857" y="4156931"/>
            <a:chExt cx="341603" cy="341562"/>
          </a:xfrm>
        </p:grpSpPr>
        <p:sp>
          <p:nvSpPr>
            <p:cNvPr id="618" name="Google Shape;618;p51"/>
            <p:cNvSpPr/>
            <p:nvPr/>
          </p:nvSpPr>
          <p:spPr>
            <a:xfrm>
              <a:off x="1570857" y="4370258"/>
              <a:ext cx="341603" cy="128236"/>
            </a:xfrm>
            <a:custGeom>
              <a:rect b="b" l="l" r="r" t="t"/>
              <a:pathLst>
                <a:path extrusionOk="0" h="6105" w="16261">
                  <a:moveTo>
                    <a:pt x="15870" y="1"/>
                  </a:moveTo>
                  <a:lnTo>
                    <a:pt x="15479" y="49"/>
                  </a:lnTo>
                  <a:lnTo>
                    <a:pt x="15137" y="147"/>
                  </a:lnTo>
                  <a:lnTo>
                    <a:pt x="14795" y="391"/>
                  </a:lnTo>
                  <a:lnTo>
                    <a:pt x="14551" y="684"/>
                  </a:lnTo>
                  <a:lnTo>
                    <a:pt x="12940" y="3174"/>
                  </a:lnTo>
                  <a:lnTo>
                    <a:pt x="12647" y="3467"/>
                  </a:lnTo>
                  <a:lnTo>
                    <a:pt x="12354" y="3712"/>
                  </a:lnTo>
                  <a:lnTo>
                    <a:pt x="11963" y="3858"/>
                  </a:lnTo>
                  <a:lnTo>
                    <a:pt x="11573" y="3907"/>
                  </a:lnTo>
                  <a:lnTo>
                    <a:pt x="6397" y="3907"/>
                  </a:lnTo>
                  <a:lnTo>
                    <a:pt x="6250" y="3809"/>
                  </a:lnTo>
                  <a:lnTo>
                    <a:pt x="6104" y="3663"/>
                  </a:lnTo>
                  <a:lnTo>
                    <a:pt x="6055" y="3516"/>
                  </a:lnTo>
                  <a:lnTo>
                    <a:pt x="6104" y="3272"/>
                  </a:lnTo>
                  <a:lnTo>
                    <a:pt x="6201" y="3126"/>
                  </a:lnTo>
                  <a:lnTo>
                    <a:pt x="6348" y="3028"/>
                  </a:lnTo>
                  <a:lnTo>
                    <a:pt x="6543" y="2979"/>
                  </a:lnTo>
                  <a:lnTo>
                    <a:pt x="7910" y="2979"/>
                  </a:lnTo>
                  <a:lnTo>
                    <a:pt x="8301" y="2930"/>
                  </a:lnTo>
                  <a:lnTo>
                    <a:pt x="8643" y="2881"/>
                  </a:lnTo>
                  <a:lnTo>
                    <a:pt x="8936" y="2735"/>
                  </a:lnTo>
                  <a:lnTo>
                    <a:pt x="9180" y="2540"/>
                  </a:lnTo>
                  <a:lnTo>
                    <a:pt x="9424" y="2296"/>
                  </a:lnTo>
                  <a:lnTo>
                    <a:pt x="9571" y="1954"/>
                  </a:lnTo>
                  <a:lnTo>
                    <a:pt x="9619" y="1807"/>
                  </a:lnTo>
                  <a:lnTo>
                    <a:pt x="9571" y="1661"/>
                  </a:lnTo>
                  <a:lnTo>
                    <a:pt x="9424" y="1563"/>
                  </a:lnTo>
                  <a:lnTo>
                    <a:pt x="5029" y="1563"/>
                  </a:lnTo>
                  <a:lnTo>
                    <a:pt x="4688" y="1661"/>
                  </a:lnTo>
                  <a:lnTo>
                    <a:pt x="4297" y="1807"/>
                  </a:lnTo>
                  <a:lnTo>
                    <a:pt x="3955" y="1954"/>
                  </a:lnTo>
                  <a:lnTo>
                    <a:pt x="3272" y="2442"/>
                  </a:lnTo>
                  <a:lnTo>
                    <a:pt x="2832" y="2686"/>
                  </a:lnTo>
                  <a:lnTo>
                    <a:pt x="2393" y="2833"/>
                  </a:lnTo>
                  <a:lnTo>
                    <a:pt x="1904" y="2930"/>
                  </a:lnTo>
                  <a:lnTo>
                    <a:pt x="1465" y="2979"/>
                  </a:lnTo>
                  <a:lnTo>
                    <a:pt x="488" y="2979"/>
                  </a:lnTo>
                  <a:lnTo>
                    <a:pt x="293" y="3028"/>
                  </a:lnTo>
                  <a:lnTo>
                    <a:pt x="146" y="3126"/>
                  </a:lnTo>
                  <a:lnTo>
                    <a:pt x="49" y="3272"/>
                  </a:lnTo>
                  <a:lnTo>
                    <a:pt x="0" y="3419"/>
                  </a:lnTo>
                  <a:lnTo>
                    <a:pt x="0" y="5665"/>
                  </a:lnTo>
                  <a:lnTo>
                    <a:pt x="49" y="5811"/>
                  </a:lnTo>
                  <a:lnTo>
                    <a:pt x="146" y="5958"/>
                  </a:lnTo>
                  <a:lnTo>
                    <a:pt x="293" y="6055"/>
                  </a:lnTo>
                  <a:lnTo>
                    <a:pt x="488" y="6104"/>
                  </a:lnTo>
                  <a:lnTo>
                    <a:pt x="11719" y="6104"/>
                  </a:lnTo>
                  <a:lnTo>
                    <a:pt x="12012" y="6007"/>
                  </a:lnTo>
                  <a:lnTo>
                    <a:pt x="12354" y="5909"/>
                  </a:lnTo>
                  <a:lnTo>
                    <a:pt x="12647" y="5762"/>
                  </a:lnTo>
                  <a:lnTo>
                    <a:pt x="12940" y="5567"/>
                  </a:lnTo>
                  <a:lnTo>
                    <a:pt x="13184" y="5372"/>
                  </a:lnTo>
                  <a:lnTo>
                    <a:pt x="13428" y="5079"/>
                  </a:lnTo>
                  <a:lnTo>
                    <a:pt x="13672" y="4786"/>
                  </a:lnTo>
                  <a:lnTo>
                    <a:pt x="16211" y="733"/>
                  </a:lnTo>
                  <a:lnTo>
                    <a:pt x="16260" y="635"/>
                  </a:lnTo>
                  <a:lnTo>
                    <a:pt x="16260" y="489"/>
                  </a:lnTo>
                  <a:lnTo>
                    <a:pt x="16211" y="294"/>
                  </a:lnTo>
                  <a:lnTo>
                    <a:pt x="16065" y="98"/>
                  </a:lnTo>
                  <a:lnTo>
                    <a:pt x="15967" y="49"/>
                  </a:lnTo>
                  <a:lnTo>
                    <a:pt x="15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1660097" y="4156931"/>
              <a:ext cx="163123" cy="198980"/>
            </a:xfrm>
            <a:custGeom>
              <a:rect b="b" l="l" r="r" t="t"/>
              <a:pathLst>
                <a:path extrusionOk="0" h="9473" w="7765">
                  <a:moveTo>
                    <a:pt x="3858" y="2734"/>
                  </a:moveTo>
                  <a:lnTo>
                    <a:pt x="4102" y="2783"/>
                  </a:lnTo>
                  <a:lnTo>
                    <a:pt x="4248" y="2881"/>
                  </a:lnTo>
                  <a:lnTo>
                    <a:pt x="4346" y="3027"/>
                  </a:lnTo>
                  <a:lnTo>
                    <a:pt x="4395" y="3223"/>
                  </a:lnTo>
                  <a:lnTo>
                    <a:pt x="4395" y="4248"/>
                  </a:lnTo>
                  <a:lnTo>
                    <a:pt x="5469" y="4248"/>
                  </a:lnTo>
                  <a:lnTo>
                    <a:pt x="5664" y="4297"/>
                  </a:lnTo>
                  <a:lnTo>
                    <a:pt x="5811" y="4395"/>
                  </a:lnTo>
                  <a:lnTo>
                    <a:pt x="5909" y="4590"/>
                  </a:lnTo>
                  <a:lnTo>
                    <a:pt x="5909" y="4785"/>
                  </a:lnTo>
                  <a:lnTo>
                    <a:pt x="5860" y="4932"/>
                  </a:lnTo>
                  <a:lnTo>
                    <a:pt x="5762" y="5078"/>
                  </a:lnTo>
                  <a:lnTo>
                    <a:pt x="5616" y="5176"/>
                  </a:lnTo>
                  <a:lnTo>
                    <a:pt x="5420" y="5225"/>
                  </a:lnTo>
                  <a:lnTo>
                    <a:pt x="4395" y="5225"/>
                  </a:lnTo>
                  <a:lnTo>
                    <a:pt x="4395" y="6250"/>
                  </a:lnTo>
                  <a:lnTo>
                    <a:pt x="4395" y="6397"/>
                  </a:lnTo>
                  <a:lnTo>
                    <a:pt x="4297" y="6543"/>
                  </a:lnTo>
                  <a:lnTo>
                    <a:pt x="4151" y="6690"/>
                  </a:lnTo>
                  <a:lnTo>
                    <a:pt x="4004" y="6738"/>
                  </a:lnTo>
                  <a:lnTo>
                    <a:pt x="3760" y="6690"/>
                  </a:lnTo>
                  <a:lnTo>
                    <a:pt x="3614" y="6592"/>
                  </a:lnTo>
                  <a:lnTo>
                    <a:pt x="3516" y="6446"/>
                  </a:lnTo>
                  <a:lnTo>
                    <a:pt x="3467" y="6250"/>
                  </a:lnTo>
                  <a:lnTo>
                    <a:pt x="3467" y="5225"/>
                  </a:lnTo>
                  <a:lnTo>
                    <a:pt x="2442" y="5225"/>
                  </a:lnTo>
                  <a:lnTo>
                    <a:pt x="2246" y="5176"/>
                  </a:lnTo>
                  <a:lnTo>
                    <a:pt x="2100" y="5078"/>
                  </a:lnTo>
                  <a:lnTo>
                    <a:pt x="2002" y="4932"/>
                  </a:lnTo>
                  <a:lnTo>
                    <a:pt x="1953" y="4785"/>
                  </a:lnTo>
                  <a:lnTo>
                    <a:pt x="1953" y="4590"/>
                  </a:lnTo>
                  <a:lnTo>
                    <a:pt x="2051" y="4395"/>
                  </a:lnTo>
                  <a:lnTo>
                    <a:pt x="2197" y="4297"/>
                  </a:lnTo>
                  <a:lnTo>
                    <a:pt x="2393" y="4248"/>
                  </a:lnTo>
                  <a:lnTo>
                    <a:pt x="3467" y="4248"/>
                  </a:lnTo>
                  <a:lnTo>
                    <a:pt x="3467" y="3223"/>
                  </a:lnTo>
                  <a:lnTo>
                    <a:pt x="3467" y="3027"/>
                  </a:lnTo>
                  <a:lnTo>
                    <a:pt x="3565" y="2881"/>
                  </a:lnTo>
                  <a:lnTo>
                    <a:pt x="3711" y="2783"/>
                  </a:lnTo>
                  <a:lnTo>
                    <a:pt x="3858" y="2734"/>
                  </a:lnTo>
                  <a:close/>
                  <a:moveTo>
                    <a:pt x="3858" y="0"/>
                  </a:moveTo>
                  <a:lnTo>
                    <a:pt x="3760" y="49"/>
                  </a:lnTo>
                  <a:lnTo>
                    <a:pt x="3662" y="98"/>
                  </a:lnTo>
                  <a:lnTo>
                    <a:pt x="3174" y="342"/>
                  </a:lnTo>
                  <a:lnTo>
                    <a:pt x="2686" y="586"/>
                  </a:lnTo>
                  <a:lnTo>
                    <a:pt x="2246" y="733"/>
                  </a:lnTo>
                  <a:lnTo>
                    <a:pt x="1807" y="879"/>
                  </a:lnTo>
                  <a:lnTo>
                    <a:pt x="1026" y="1025"/>
                  </a:lnTo>
                  <a:lnTo>
                    <a:pt x="440" y="1074"/>
                  </a:lnTo>
                  <a:lnTo>
                    <a:pt x="244" y="1074"/>
                  </a:lnTo>
                  <a:lnTo>
                    <a:pt x="98" y="1172"/>
                  </a:lnTo>
                  <a:lnTo>
                    <a:pt x="0" y="1318"/>
                  </a:lnTo>
                  <a:lnTo>
                    <a:pt x="0" y="1514"/>
                  </a:lnTo>
                  <a:lnTo>
                    <a:pt x="0" y="5567"/>
                  </a:lnTo>
                  <a:lnTo>
                    <a:pt x="0" y="5957"/>
                  </a:lnTo>
                  <a:lnTo>
                    <a:pt x="49" y="6348"/>
                  </a:lnTo>
                  <a:lnTo>
                    <a:pt x="147" y="6690"/>
                  </a:lnTo>
                  <a:lnTo>
                    <a:pt x="293" y="7080"/>
                  </a:lnTo>
                  <a:lnTo>
                    <a:pt x="440" y="7422"/>
                  </a:lnTo>
                  <a:lnTo>
                    <a:pt x="635" y="7715"/>
                  </a:lnTo>
                  <a:lnTo>
                    <a:pt x="879" y="8008"/>
                  </a:lnTo>
                  <a:lnTo>
                    <a:pt x="1123" y="8301"/>
                  </a:lnTo>
                  <a:lnTo>
                    <a:pt x="1416" y="8545"/>
                  </a:lnTo>
                  <a:lnTo>
                    <a:pt x="1709" y="8789"/>
                  </a:lnTo>
                  <a:lnTo>
                    <a:pt x="2002" y="8985"/>
                  </a:lnTo>
                  <a:lnTo>
                    <a:pt x="2344" y="9131"/>
                  </a:lnTo>
                  <a:lnTo>
                    <a:pt x="2735" y="9278"/>
                  </a:lnTo>
                  <a:lnTo>
                    <a:pt x="3076" y="9375"/>
                  </a:lnTo>
                  <a:lnTo>
                    <a:pt x="3467" y="9424"/>
                  </a:lnTo>
                  <a:lnTo>
                    <a:pt x="3858" y="9473"/>
                  </a:lnTo>
                  <a:lnTo>
                    <a:pt x="4297" y="9424"/>
                  </a:lnTo>
                  <a:lnTo>
                    <a:pt x="4688" y="9375"/>
                  </a:lnTo>
                  <a:lnTo>
                    <a:pt x="5030" y="9278"/>
                  </a:lnTo>
                  <a:lnTo>
                    <a:pt x="5420" y="9131"/>
                  </a:lnTo>
                  <a:lnTo>
                    <a:pt x="5713" y="8985"/>
                  </a:lnTo>
                  <a:lnTo>
                    <a:pt x="6055" y="8789"/>
                  </a:lnTo>
                  <a:lnTo>
                    <a:pt x="6348" y="8545"/>
                  </a:lnTo>
                  <a:lnTo>
                    <a:pt x="6641" y="8301"/>
                  </a:lnTo>
                  <a:lnTo>
                    <a:pt x="6885" y="8008"/>
                  </a:lnTo>
                  <a:lnTo>
                    <a:pt x="7129" y="7715"/>
                  </a:lnTo>
                  <a:lnTo>
                    <a:pt x="7325" y="7422"/>
                  </a:lnTo>
                  <a:lnTo>
                    <a:pt x="7471" y="7080"/>
                  </a:lnTo>
                  <a:lnTo>
                    <a:pt x="7618" y="6690"/>
                  </a:lnTo>
                  <a:lnTo>
                    <a:pt x="7715" y="6348"/>
                  </a:lnTo>
                  <a:lnTo>
                    <a:pt x="7764" y="5957"/>
                  </a:lnTo>
                  <a:lnTo>
                    <a:pt x="7764" y="5567"/>
                  </a:lnTo>
                  <a:lnTo>
                    <a:pt x="7764" y="1465"/>
                  </a:lnTo>
                  <a:lnTo>
                    <a:pt x="7764" y="1318"/>
                  </a:lnTo>
                  <a:lnTo>
                    <a:pt x="7666" y="1172"/>
                  </a:lnTo>
                  <a:lnTo>
                    <a:pt x="7520" y="1074"/>
                  </a:lnTo>
                  <a:lnTo>
                    <a:pt x="7373" y="1025"/>
                  </a:lnTo>
                  <a:lnTo>
                    <a:pt x="6787" y="928"/>
                  </a:lnTo>
                  <a:lnTo>
                    <a:pt x="6250" y="830"/>
                  </a:lnTo>
                  <a:lnTo>
                    <a:pt x="5323" y="586"/>
                  </a:lnTo>
                  <a:lnTo>
                    <a:pt x="4590" y="293"/>
                  </a:lnTo>
                  <a:lnTo>
                    <a:pt x="4102" y="4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2"/>
          <p:cNvSpPr txBox="1"/>
          <p:nvPr>
            <p:ph type="title"/>
          </p:nvPr>
        </p:nvSpPr>
        <p:spPr>
          <a:xfrm>
            <a:off x="708600" y="2895000"/>
            <a:ext cx="77268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MERCI DE M’AVOIR ÉCOUTER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52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627" name="Google Shape;627;p52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0" name="Google Shape;630;p52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52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  <p:sp>
        <p:nvSpPr>
          <p:cNvPr id="632" name="Google Shape;632;p52"/>
          <p:cNvSpPr txBox="1"/>
          <p:nvPr>
            <p:ph type="title"/>
          </p:nvPr>
        </p:nvSpPr>
        <p:spPr>
          <a:xfrm>
            <a:off x="2742000" y="1492250"/>
            <a:ext cx="3660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FIN</a:t>
            </a:r>
            <a:endParaRPr b="0"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59" name="Google Shape;359;p37"/>
          <p:cNvSpPr txBox="1"/>
          <p:nvPr>
            <p:ph idx="2" type="title"/>
          </p:nvPr>
        </p:nvSpPr>
        <p:spPr>
          <a:xfrm>
            <a:off x="1389150" y="1577825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360" name="Google Shape;360;p37"/>
          <p:cNvSpPr txBox="1"/>
          <p:nvPr>
            <p:ph idx="3" type="title"/>
          </p:nvPr>
        </p:nvSpPr>
        <p:spPr>
          <a:xfrm>
            <a:off x="1389150" y="2945247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37"/>
          <p:cNvSpPr txBox="1"/>
          <p:nvPr>
            <p:ph idx="4" type="title"/>
          </p:nvPr>
        </p:nvSpPr>
        <p:spPr>
          <a:xfrm>
            <a:off x="4088421" y="1577825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7"/>
          <p:cNvSpPr txBox="1"/>
          <p:nvPr>
            <p:ph idx="5" type="title"/>
          </p:nvPr>
        </p:nvSpPr>
        <p:spPr>
          <a:xfrm>
            <a:off x="4088421" y="2945247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7"/>
          <p:cNvSpPr txBox="1"/>
          <p:nvPr>
            <p:ph idx="6" type="title"/>
          </p:nvPr>
        </p:nvSpPr>
        <p:spPr>
          <a:xfrm>
            <a:off x="6787700" y="1577825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4" name="Google Shape;364;p37"/>
          <p:cNvSpPr txBox="1"/>
          <p:nvPr>
            <p:ph idx="7" type="title"/>
          </p:nvPr>
        </p:nvSpPr>
        <p:spPr>
          <a:xfrm>
            <a:off x="6787700" y="2945248"/>
            <a:ext cx="967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5" name="Google Shape;365;p37"/>
          <p:cNvSpPr txBox="1"/>
          <p:nvPr>
            <p:ph idx="1" type="subTitle"/>
          </p:nvPr>
        </p:nvSpPr>
        <p:spPr>
          <a:xfrm>
            <a:off x="720000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6" name="Google Shape;366;p37"/>
          <p:cNvSpPr txBox="1"/>
          <p:nvPr>
            <p:ph idx="8" type="subTitle"/>
          </p:nvPr>
        </p:nvSpPr>
        <p:spPr>
          <a:xfrm>
            <a:off x="3419271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Planification</a:t>
            </a:r>
            <a:endParaRPr/>
          </a:p>
        </p:txBody>
      </p:sp>
      <p:sp>
        <p:nvSpPr>
          <p:cNvPr id="367" name="Google Shape;367;p37"/>
          <p:cNvSpPr txBox="1"/>
          <p:nvPr>
            <p:ph idx="9" type="subTitle"/>
          </p:nvPr>
        </p:nvSpPr>
        <p:spPr>
          <a:xfrm>
            <a:off x="6118549" y="21720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368" name="Google Shape;368;p37"/>
          <p:cNvSpPr txBox="1"/>
          <p:nvPr>
            <p:ph idx="13" type="subTitle"/>
          </p:nvPr>
        </p:nvSpPr>
        <p:spPr>
          <a:xfrm>
            <a:off x="720000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L’organisme</a:t>
            </a:r>
            <a:endParaRPr/>
          </a:p>
        </p:txBody>
      </p:sp>
      <p:sp>
        <p:nvSpPr>
          <p:cNvPr id="369" name="Google Shape;369;p37"/>
          <p:cNvSpPr txBox="1"/>
          <p:nvPr>
            <p:ph idx="14" type="subTitle"/>
          </p:nvPr>
        </p:nvSpPr>
        <p:spPr>
          <a:xfrm>
            <a:off x="3419271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tests</a:t>
            </a:r>
            <a:endParaRPr/>
          </a:p>
        </p:txBody>
      </p:sp>
      <p:sp>
        <p:nvSpPr>
          <p:cNvPr id="370" name="Google Shape;370;p37"/>
          <p:cNvSpPr txBox="1"/>
          <p:nvPr>
            <p:ph idx="15" type="subTitle"/>
          </p:nvPr>
        </p:nvSpPr>
        <p:spPr>
          <a:xfrm>
            <a:off x="6118549" y="353951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510809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2" name="Google Shape;372;p37"/>
          <p:cNvGrpSpPr/>
          <p:nvPr/>
        </p:nvGrpSpPr>
        <p:grpSpPr>
          <a:xfrm flipH="1">
            <a:off x="7452082" y="4440798"/>
            <a:ext cx="979200" cy="326400"/>
            <a:chOff x="939827" y="953973"/>
            <a:chExt cx="979200" cy="326400"/>
          </a:xfrm>
        </p:grpSpPr>
        <p:sp>
          <p:nvSpPr>
            <p:cNvPr id="373" name="Google Shape;373;p37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7"/>
          <p:cNvSpPr/>
          <p:nvPr/>
        </p:nvSpPr>
        <p:spPr>
          <a:xfrm>
            <a:off x="720007" y="12031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1959900" y="2242800"/>
            <a:ext cx="5224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INTRODUCTION</a:t>
            </a:r>
            <a:endParaRPr b="0" sz="3100">
              <a:solidFill>
                <a:schemeClr val="dk1"/>
              </a:solidFill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384" name="Google Shape;384;p38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" name="Google Shape;387;p38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8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b="0"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Cahier des charges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394" name="Google Shape;394;p39"/>
          <p:cNvSpPr txBox="1"/>
          <p:nvPr>
            <p:ph idx="1" type="subTitle"/>
          </p:nvPr>
        </p:nvSpPr>
        <p:spPr>
          <a:xfrm>
            <a:off x="720000" y="2836973"/>
            <a:ext cx="24549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utilisateurs peuvent s’inscrire à différents évènements</a:t>
            </a:r>
            <a:endParaRPr/>
          </a:p>
        </p:txBody>
      </p:sp>
      <p:sp>
        <p:nvSpPr>
          <p:cNvPr id="395" name="Google Shape;395;p39"/>
          <p:cNvSpPr txBox="1"/>
          <p:nvPr>
            <p:ph idx="2" type="subTitle"/>
          </p:nvPr>
        </p:nvSpPr>
        <p:spPr>
          <a:xfrm>
            <a:off x="3401775" y="2836973"/>
            <a:ext cx="23403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évènements, des jeux et des utilisateurs via un CRUD</a:t>
            </a:r>
            <a:endParaRPr/>
          </a:p>
        </p:txBody>
      </p:sp>
      <p:sp>
        <p:nvSpPr>
          <p:cNvPr id="396" name="Google Shape;396;p39"/>
          <p:cNvSpPr txBox="1"/>
          <p:nvPr>
            <p:ph idx="3" type="subTitle"/>
          </p:nvPr>
        </p:nvSpPr>
        <p:spPr>
          <a:xfrm>
            <a:off x="6083550" y="2877272"/>
            <a:ext cx="23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Plusieurs rôle à gérer avec différents accès</a:t>
            </a:r>
            <a:endParaRPr/>
          </a:p>
        </p:txBody>
      </p:sp>
      <p:sp>
        <p:nvSpPr>
          <p:cNvPr id="397" name="Google Shape;397;p39"/>
          <p:cNvSpPr txBox="1"/>
          <p:nvPr>
            <p:ph idx="4" type="subTitle"/>
          </p:nvPr>
        </p:nvSpPr>
        <p:spPr>
          <a:xfrm>
            <a:off x="720000" y="2437166"/>
            <a:ext cx="24549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Inscription à des évènements</a:t>
            </a:r>
            <a:endParaRPr sz="1600"/>
          </a:p>
        </p:txBody>
      </p:sp>
      <p:sp>
        <p:nvSpPr>
          <p:cNvPr id="398" name="Google Shape;398;p39"/>
          <p:cNvSpPr txBox="1"/>
          <p:nvPr>
            <p:ph idx="5" type="subTitle"/>
          </p:nvPr>
        </p:nvSpPr>
        <p:spPr>
          <a:xfrm>
            <a:off x="3401779" y="2235716"/>
            <a:ext cx="23403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Administration</a:t>
            </a:r>
            <a:endParaRPr sz="1600"/>
          </a:p>
        </p:txBody>
      </p:sp>
      <p:sp>
        <p:nvSpPr>
          <p:cNvPr id="399" name="Google Shape;399;p39"/>
          <p:cNvSpPr txBox="1"/>
          <p:nvPr>
            <p:ph idx="6" type="subTitle"/>
          </p:nvPr>
        </p:nvSpPr>
        <p:spPr>
          <a:xfrm>
            <a:off x="6083550" y="2235716"/>
            <a:ext cx="2340300" cy="4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Gestion de rôles</a:t>
            </a:r>
            <a:endParaRPr sz="1600"/>
          </a:p>
        </p:txBody>
      </p:sp>
      <p:grpSp>
        <p:nvGrpSpPr>
          <p:cNvPr id="400" name="Google Shape;400;p39"/>
          <p:cNvGrpSpPr/>
          <p:nvPr/>
        </p:nvGrpSpPr>
        <p:grpSpPr>
          <a:xfrm>
            <a:off x="7033666" y="1682464"/>
            <a:ext cx="440053" cy="440035"/>
            <a:chOff x="4054280" y="1216357"/>
            <a:chExt cx="341603" cy="341562"/>
          </a:xfrm>
        </p:grpSpPr>
        <p:sp>
          <p:nvSpPr>
            <p:cNvPr id="401" name="Google Shape;401;p39"/>
            <p:cNvSpPr/>
            <p:nvPr/>
          </p:nvSpPr>
          <p:spPr>
            <a:xfrm>
              <a:off x="4224546" y="1316887"/>
              <a:ext cx="33885" cy="125148"/>
            </a:xfrm>
            <a:custGeom>
              <a:rect b="b" l="l" r="r" t="t"/>
              <a:pathLst>
                <a:path extrusionOk="0" h="5958" w="1613">
                  <a:moveTo>
                    <a:pt x="1075" y="0"/>
                  </a:moveTo>
                  <a:lnTo>
                    <a:pt x="831" y="49"/>
                  </a:lnTo>
                  <a:lnTo>
                    <a:pt x="636" y="98"/>
                  </a:lnTo>
                  <a:lnTo>
                    <a:pt x="440" y="195"/>
                  </a:lnTo>
                  <a:lnTo>
                    <a:pt x="294" y="342"/>
                  </a:lnTo>
                  <a:lnTo>
                    <a:pt x="147" y="488"/>
                  </a:lnTo>
                  <a:lnTo>
                    <a:pt x="50" y="684"/>
                  </a:lnTo>
                  <a:lnTo>
                    <a:pt x="1" y="879"/>
                  </a:lnTo>
                  <a:lnTo>
                    <a:pt x="1" y="1123"/>
                  </a:lnTo>
                  <a:lnTo>
                    <a:pt x="1" y="5274"/>
                  </a:lnTo>
                  <a:lnTo>
                    <a:pt x="50" y="5518"/>
                  </a:lnTo>
                  <a:lnTo>
                    <a:pt x="147" y="5762"/>
                  </a:lnTo>
                  <a:lnTo>
                    <a:pt x="391" y="5860"/>
                  </a:lnTo>
                  <a:lnTo>
                    <a:pt x="636" y="5957"/>
                  </a:lnTo>
                  <a:lnTo>
                    <a:pt x="880" y="5860"/>
                  </a:lnTo>
                  <a:lnTo>
                    <a:pt x="1075" y="5762"/>
                  </a:lnTo>
                  <a:lnTo>
                    <a:pt x="1222" y="5518"/>
                  </a:lnTo>
                  <a:lnTo>
                    <a:pt x="1270" y="5274"/>
                  </a:lnTo>
                  <a:lnTo>
                    <a:pt x="1270" y="1123"/>
                  </a:lnTo>
                  <a:lnTo>
                    <a:pt x="1319" y="830"/>
                  </a:lnTo>
                  <a:lnTo>
                    <a:pt x="1368" y="537"/>
                  </a:lnTo>
                  <a:lnTo>
                    <a:pt x="1466" y="244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4271728" y="1316887"/>
              <a:ext cx="124154" cy="241032"/>
            </a:xfrm>
            <a:custGeom>
              <a:rect b="b" l="l" r="r" t="t"/>
              <a:pathLst>
                <a:path extrusionOk="0" h="11475" w="5910">
                  <a:moveTo>
                    <a:pt x="1124" y="0"/>
                  </a:moveTo>
                  <a:lnTo>
                    <a:pt x="880" y="49"/>
                  </a:lnTo>
                  <a:lnTo>
                    <a:pt x="685" y="98"/>
                  </a:lnTo>
                  <a:lnTo>
                    <a:pt x="489" y="195"/>
                  </a:lnTo>
                  <a:lnTo>
                    <a:pt x="294" y="342"/>
                  </a:lnTo>
                  <a:lnTo>
                    <a:pt x="196" y="488"/>
                  </a:lnTo>
                  <a:lnTo>
                    <a:pt x="99" y="684"/>
                  </a:lnTo>
                  <a:lnTo>
                    <a:pt x="1" y="879"/>
                  </a:lnTo>
                  <a:lnTo>
                    <a:pt x="1" y="1123"/>
                  </a:lnTo>
                  <a:lnTo>
                    <a:pt x="1" y="5274"/>
                  </a:lnTo>
                  <a:lnTo>
                    <a:pt x="50" y="5518"/>
                  </a:lnTo>
                  <a:lnTo>
                    <a:pt x="196" y="5762"/>
                  </a:lnTo>
                  <a:lnTo>
                    <a:pt x="392" y="5860"/>
                  </a:lnTo>
                  <a:lnTo>
                    <a:pt x="636" y="5957"/>
                  </a:lnTo>
                  <a:lnTo>
                    <a:pt x="929" y="5860"/>
                  </a:lnTo>
                  <a:lnTo>
                    <a:pt x="1124" y="5762"/>
                  </a:lnTo>
                  <a:lnTo>
                    <a:pt x="1271" y="5518"/>
                  </a:lnTo>
                  <a:lnTo>
                    <a:pt x="1319" y="5274"/>
                  </a:lnTo>
                  <a:lnTo>
                    <a:pt x="1319" y="5225"/>
                  </a:lnTo>
                  <a:lnTo>
                    <a:pt x="1319" y="2637"/>
                  </a:lnTo>
                  <a:lnTo>
                    <a:pt x="1368" y="2442"/>
                  </a:lnTo>
                  <a:lnTo>
                    <a:pt x="1417" y="2295"/>
                  </a:lnTo>
                  <a:lnTo>
                    <a:pt x="1564" y="2197"/>
                  </a:lnTo>
                  <a:lnTo>
                    <a:pt x="1710" y="2149"/>
                  </a:lnTo>
                  <a:lnTo>
                    <a:pt x="1954" y="2149"/>
                  </a:lnTo>
                  <a:lnTo>
                    <a:pt x="2101" y="2246"/>
                  </a:lnTo>
                  <a:lnTo>
                    <a:pt x="2198" y="2442"/>
                  </a:lnTo>
                  <a:lnTo>
                    <a:pt x="2247" y="2637"/>
                  </a:lnTo>
                  <a:lnTo>
                    <a:pt x="2247" y="11475"/>
                  </a:lnTo>
                  <a:lnTo>
                    <a:pt x="3614" y="11475"/>
                  </a:lnTo>
                  <a:lnTo>
                    <a:pt x="3614" y="5664"/>
                  </a:lnTo>
                  <a:lnTo>
                    <a:pt x="3663" y="5469"/>
                  </a:lnTo>
                  <a:lnTo>
                    <a:pt x="3712" y="5322"/>
                  </a:lnTo>
                  <a:lnTo>
                    <a:pt x="3859" y="5225"/>
                  </a:lnTo>
                  <a:lnTo>
                    <a:pt x="4054" y="5176"/>
                  </a:lnTo>
                  <a:lnTo>
                    <a:pt x="4249" y="5176"/>
                  </a:lnTo>
                  <a:lnTo>
                    <a:pt x="4396" y="5274"/>
                  </a:lnTo>
                  <a:lnTo>
                    <a:pt x="4542" y="5420"/>
                  </a:lnTo>
                  <a:lnTo>
                    <a:pt x="4542" y="5615"/>
                  </a:lnTo>
                  <a:lnTo>
                    <a:pt x="4542" y="11475"/>
                  </a:lnTo>
                  <a:lnTo>
                    <a:pt x="5372" y="11475"/>
                  </a:lnTo>
                  <a:lnTo>
                    <a:pt x="5568" y="11426"/>
                  </a:lnTo>
                  <a:lnTo>
                    <a:pt x="5763" y="11328"/>
                  </a:lnTo>
                  <a:lnTo>
                    <a:pt x="5861" y="11133"/>
                  </a:lnTo>
                  <a:lnTo>
                    <a:pt x="5909" y="10938"/>
                  </a:lnTo>
                  <a:lnTo>
                    <a:pt x="5909" y="537"/>
                  </a:lnTo>
                  <a:lnTo>
                    <a:pt x="5861" y="342"/>
                  </a:lnTo>
                  <a:lnTo>
                    <a:pt x="5763" y="195"/>
                  </a:lnTo>
                  <a:lnTo>
                    <a:pt x="5568" y="49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271728" y="1458419"/>
              <a:ext cx="27730" cy="99501"/>
            </a:xfrm>
            <a:custGeom>
              <a:rect b="b" l="l" r="r" t="t"/>
              <a:pathLst>
                <a:path extrusionOk="0" h="4737" w="1320">
                  <a:moveTo>
                    <a:pt x="1" y="1"/>
                  </a:moveTo>
                  <a:lnTo>
                    <a:pt x="1" y="4200"/>
                  </a:lnTo>
                  <a:lnTo>
                    <a:pt x="50" y="4395"/>
                  </a:lnTo>
                  <a:lnTo>
                    <a:pt x="147" y="4590"/>
                  </a:lnTo>
                  <a:lnTo>
                    <a:pt x="343" y="4688"/>
                  </a:lnTo>
                  <a:lnTo>
                    <a:pt x="538" y="4737"/>
                  </a:lnTo>
                  <a:lnTo>
                    <a:pt x="1319" y="4737"/>
                  </a:lnTo>
                  <a:lnTo>
                    <a:pt x="1319" y="1"/>
                  </a:lnTo>
                  <a:lnTo>
                    <a:pt x="1026" y="98"/>
                  </a:lnTo>
                  <a:lnTo>
                    <a:pt x="636" y="147"/>
                  </a:lnTo>
                  <a:lnTo>
                    <a:pt x="294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4323029" y="1216357"/>
              <a:ext cx="72854" cy="71816"/>
            </a:xfrm>
            <a:custGeom>
              <a:rect b="b" l="l" r="r" t="t"/>
              <a:pathLst>
                <a:path extrusionOk="0" h="3419" w="3468">
                  <a:moveTo>
                    <a:pt x="1368" y="1"/>
                  </a:moveTo>
                  <a:lnTo>
                    <a:pt x="1075" y="98"/>
                  </a:lnTo>
                  <a:lnTo>
                    <a:pt x="782" y="294"/>
                  </a:lnTo>
                  <a:lnTo>
                    <a:pt x="538" y="489"/>
                  </a:lnTo>
                  <a:lnTo>
                    <a:pt x="293" y="733"/>
                  </a:lnTo>
                  <a:lnTo>
                    <a:pt x="147" y="1026"/>
                  </a:lnTo>
                  <a:lnTo>
                    <a:pt x="49" y="1368"/>
                  </a:lnTo>
                  <a:lnTo>
                    <a:pt x="0" y="1710"/>
                  </a:lnTo>
                  <a:lnTo>
                    <a:pt x="49" y="2052"/>
                  </a:lnTo>
                  <a:lnTo>
                    <a:pt x="147" y="2393"/>
                  </a:lnTo>
                  <a:lnTo>
                    <a:pt x="293" y="2686"/>
                  </a:lnTo>
                  <a:lnTo>
                    <a:pt x="538" y="2931"/>
                  </a:lnTo>
                  <a:lnTo>
                    <a:pt x="782" y="3126"/>
                  </a:lnTo>
                  <a:lnTo>
                    <a:pt x="1075" y="3272"/>
                  </a:lnTo>
                  <a:lnTo>
                    <a:pt x="1368" y="3370"/>
                  </a:lnTo>
                  <a:lnTo>
                    <a:pt x="1709" y="3419"/>
                  </a:lnTo>
                  <a:lnTo>
                    <a:pt x="2100" y="3370"/>
                  </a:lnTo>
                  <a:lnTo>
                    <a:pt x="2393" y="3272"/>
                  </a:lnTo>
                  <a:lnTo>
                    <a:pt x="2686" y="3126"/>
                  </a:lnTo>
                  <a:lnTo>
                    <a:pt x="2930" y="2931"/>
                  </a:lnTo>
                  <a:lnTo>
                    <a:pt x="3174" y="2686"/>
                  </a:lnTo>
                  <a:lnTo>
                    <a:pt x="3321" y="2393"/>
                  </a:lnTo>
                  <a:lnTo>
                    <a:pt x="3419" y="2052"/>
                  </a:lnTo>
                  <a:lnTo>
                    <a:pt x="3467" y="1710"/>
                  </a:lnTo>
                  <a:lnTo>
                    <a:pt x="3419" y="1368"/>
                  </a:lnTo>
                  <a:lnTo>
                    <a:pt x="3321" y="1026"/>
                  </a:lnTo>
                  <a:lnTo>
                    <a:pt x="3174" y="733"/>
                  </a:lnTo>
                  <a:lnTo>
                    <a:pt x="2930" y="489"/>
                  </a:lnTo>
                  <a:lnTo>
                    <a:pt x="2686" y="294"/>
                  </a:lnTo>
                  <a:lnTo>
                    <a:pt x="2393" y="98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4271728" y="1216357"/>
              <a:ext cx="42078" cy="71816"/>
            </a:xfrm>
            <a:custGeom>
              <a:rect b="b" l="l" r="r" t="t"/>
              <a:pathLst>
                <a:path extrusionOk="0" h="3419" w="2003">
                  <a:moveTo>
                    <a:pt x="1368" y="1"/>
                  </a:moveTo>
                  <a:lnTo>
                    <a:pt x="1026" y="98"/>
                  </a:lnTo>
                  <a:lnTo>
                    <a:pt x="733" y="294"/>
                  </a:lnTo>
                  <a:lnTo>
                    <a:pt x="489" y="489"/>
                  </a:lnTo>
                  <a:lnTo>
                    <a:pt x="294" y="733"/>
                  </a:lnTo>
                  <a:lnTo>
                    <a:pt x="147" y="1026"/>
                  </a:lnTo>
                  <a:lnTo>
                    <a:pt x="50" y="1368"/>
                  </a:lnTo>
                  <a:lnTo>
                    <a:pt x="1" y="1710"/>
                  </a:lnTo>
                  <a:lnTo>
                    <a:pt x="50" y="2052"/>
                  </a:lnTo>
                  <a:lnTo>
                    <a:pt x="147" y="2393"/>
                  </a:lnTo>
                  <a:lnTo>
                    <a:pt x="294" y="2686"/>
                  </a:lnTo>
                  <a:lnTo>
                    <a:pt x="489" y="2931"/>
                  </a:lnTo>
                  <a:lnTo>
                    <a:pt x="733" y="3126"/>
                  </a:lnTo>
                  <a:lnTo>
                    <a:pt x="1026" y="3272"/>
                  </a:lnTo>
                  <a:lnTo>
                    <a:pt x="1368" y="3370"/>
                  </a:lnTo>
                  <a:lnTo>
                    <a:pt x="1710" y="3419"/>
                  </a:lnTo>
                  <a:lnTo>
                    <a:pt x="2003" y="3419"/>
                  </a:lnTo>
                  <a:lnTo>
                    <a:pt x="1759" y="3028"/>
                  </a:lnTo>
                  <a:lnTo>
                    <a:pt x="1564" y="2638"/>
                  </a:lnTo>
                  <a:lnTo>
                    <a:pt x="1466" y="2149"/>
                  </a:lnTo>
                  <a:lnTo>
                    <a:pt x="1417" y="1710"/>
                  </a:lnTo>
                  <a:lnTo>
                    <a:pt x="1466" y="1222"/>
                  </a:lnTo>
                  <a:lnTo>
                    <a:pt x="1564" y="782"/>
                  </a:lnTo>
                  <a:lnTo>
                    <a:pt x="1759" y="391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054280" y="1315858"/>
              <a:ext cx="115919" cy="242062"/>
            </a:xfrm>
            <a:custGeom>
              <a:rect b="b" l="l" r="r" t="t"/>
              <a:pathLst>
                <a:path extrusionOk="0" h="11524" w="5518">
                  <a:moveTo>
                    <a:pt x="537" y="0"/>
                  </a:moveTo>
                  <a:lnTo>
                    <a:pt x="342" y="49"/>
                  </a:lnTo>
                  <a:lnTo>
                    <a:pt x="147" y="147"/>
                  </a:lnTo>
                  <a:lnTo>
                    <a:pt x="0" y="342"/>
                  </a:lnTo>
                  <a:lnTo>
                    <a:pt x="0" y="586"/>
                  </a:lnTo>
                  <a:lnTo>
                    <a:pt x="0" y="11084"/>
                  </a:lnTo>
                  <a:lnTo>
                    <a:pt x="0" y="11231"/>
                  </a:lnTo>
                  <a:lnTo>
                    <a:pt x="98" y="11377"/>
                  </a:lnTo>
                  <a:lnTo>
                    <a:pt x="244" y="11475"/>
                  </a:lnTo>
                  <a:lnTo>
                    <a:pt x="440" y="11524"/>
                  </a:lnTo>
                  <a:lnTo>
                    <a:pt x="1172" y="11524"/>
                  </a:lnTo>
                  <a:lnTo>
                    <a:pt x="1172" y="6153"/>
                  </a:lnTo>
                  <a:lnTo>
                    <a:pt x="1221" y="6006"/>
                  </a:lnTo>
                  <a:lnTo>
                    <a:pt x="1319" y="5860"/>
                  </a:lnTo>
                  <a:lnTo>
                    <a:pt x="1416" y="5762"/>
                  </a:lnTo>
                  <a:lnTo>
                    <a:pt x="1611" y="5664"/>
                  </a:lnTo>
                  <a:lnTo>
                    <a:pt x="1807" y="5713"/>
                  </a:lnTo>
                  <a:lnTo>
                    <a:pt x="2002" y="5811"/>
                  </a:lnTo>
                  <a:lnTo>
                    <a:pt x="2100" y="5957"/>
                  </a:lnTo>
                  <a:lnTo>
                    <a:pt x="2149" y="6153"/>
                  </a:lnTo>
                  <a:lnTo>
                    <a:pt x="2149" y="11524"/>
                  </a:lnTo>
                  <a:lnTo>
                    <a:pt x="2930" y="11524"/>
                  </a:lnTo>
                  <a:lnTo>
                    <a:pt x="3125" y="11475"/>
                  </a:lnTo>
                  <a:lnTo>
                    <a:pt x="3272" y="11377"/>
                  </a:lnTo>
                  <a:lnTo>
                    <a:pt x="3321" y="11231"/>
                  </a:lnTo>
                  <a:lnTo>
                    <a:pt x="3369" y="11084"/>
                  </a:lnTo>
                  <a:lnTo>
                    <a:pt x="3369" y="2930"/>
                  </a:lnTo>
                  <a:lnTo>
                    <a:pt x="3418" y="2735"/>
                  </a:lnTo>
                  <a:lnTo>
                    <a:pt x="3516" y="2588"/>
                  </a:lnTo>
                  <a:lnTo>
                    <a:pt x="3614" y="2491"/>
                  </a:lnTo>
                  <a:lnTo>
                    <a:pt x="3809" y="2442"/>
                  </a:lnTo>
                  <a:lnTo>
                    <a:pt x="4004" y="2442"/>
                  </a:lnTo>
                  <a:lnTo>
                    <a:pt x="4151" y="2539"/>
                  </a:lnTo>
                  <a:lnTo>
                    <a:pt x="4297" y="2735"/>
                  </a:lnTo>
                  <a:lnTo>
                    <a:pt x="4346" y="2930"/>
                  </a:lnTo>
                  <a:lnTo>
                    <a:pt x="4346" y="5420"/>
                  </a:lnTo>
                  <a:lnTo>
                    <a:pt x="4395" y="5664"/>
                  </a:lnTo>
                  <a:lnTo>
                    <a:pt x="4492" y="5860"/>
                  </a:lnTo>
                  <a:lnTo>
                    <a:pt x="4688" y="6006"/>
                  </a:lnTo>
                  <a:lnTo>
                    <a:pt x="4932" y="6055"/>
                  </a:lnTo>
                  <a:lnTo>
                    <a:pt x="5176" y="6006"/>
                  </a:lnTo>
                  <a:lnTo>
                    <a:pt x="5371" y="5860"/>
                  </a:lnTo>
                  <a:lnTo>
                    <a:pt x="5469" y="5664"/>
                  </a:lnTo>
                  <a:lnTo>
                    <a:pt x="5518" y="5420"/>
                  </a:lnTo>
                  <a:lnTo>
                    <a:pt x="5518" y="1416"/>
                  </a:lnTo>
                  <a:lnTo>
                    <a:pt x="5518" y="1123"/>
                  </a:lnTo>
                  <a:lnTo>
                    <a:pt x="5420" y="879"/>
                  </a:lnTo>
                  <a:lnTo>
                    <a:pt x="5323" y="635"/>
                  </a:lnTo>
                  <a:lnTo>
                    <a:pt x="5127" y="391"/>
                  </a:lnTo>
                  <a:lnTo>
                    <a:pt x="4932" y="244"/>
                  </a:lnTo>
                  <a:lnTo>
                    <a:pt x="4688" y="98"/>
                  </a:lnTo>
                  <a:lnTo>
                    <a:pt x="4395" y="49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4057347" y="1216357"/>
              <a:ext cx="73883" cy="73875"/>
            </a:xfrm>
            <a:custGeom>
              <a:rect b="b" l="l" r="r" t="t"/>
              <a:pathLst>
                <a:path extrusionOk="0" h="3517" w="3517">
                  <a:moveTo>
                    <a:pt x="1417" y="1"/>
                  </a:moveTo>
                  <a:lnTo>
                    <a:pt x="1075" y="147"/>
                  </a:lnTo>
                  <a:lnTo>
                    <a:pt x="782" y="294"/>
                  </a:lnTo>
                  <a:lnTo>
                    <a:pt x="538" y="489"/>
                  </a:lnTo>
                  <a:lnTo>
                    <a:pt x="294" y="782"/>
                  </a:lnTo>
                  <a:lnTo>
                    <a:pt x="147" y="1075"/>
                  </a:lnTo>
                  <a:lnTo>
                    <a:pt x="49" y="1368"/>
                  </a:lnTo>
                  <a:lnTo>
                    <a:pt x="1" y="1759"/>
                  </a:lnTo>
                  <a:lnTo>
                    <a:pt x="49" y="2100"/>
                  </a:lnTo>
                  <a:lnTo>
                    <a:pt x="147" y="2442"/>
                  </a:lnTo>
                  <a:lnTo>
                    <a:pt x="294" y="2735"/>
                  </a:lnTo>
                  <a:lnTo>
                    <a:pt x="538" y="2979"/>
                  </a:lnTo>
                  <a:lnTo>
                    <a:pt x="782" y="3224"/>
                  </a:lnTo>
                  <a:lnTo>
                    <a:pt x="1075" y="3370"/>
                  </a:lnTo>
                  <a:lnTo>
                    <a:pt x="1417" y="3468"/>
                  </a:lnTo>
                  <a:lnTo>
                    <a:pt x="1758" y="3517"/>
                  </a:lnTo>
                  <a:lnTo>
                    <a:pt x="2100" y="3468"/>
                  </a:lnTo>
                  <a:lnTo>
                    <a:pt x="2442" y="3370"/>
                  </a:lnTo>
                  <a:lnTo>
                    <a:pt x="2735" y="3224"/>
                  </a:lnTo>
                  <a:lnTo>
                    <a:pt x="3028" y="2979"/>
                  </a:lnTo>
                  <a:lnTo>
                    <a:pt x="3223" y="2735"/>
                  </a:lnTo>
                  <a:lnTo>
                    <a:pt x="3370" y="2442"/>
                  </a:lnTo>
                  <a:lnTo>
                    <a:pt x="3468" y="2100"/>
                  </a:lnTo>
                  <a:lnTo>
                    <a:pt x="3516" y="1759"/>
                  </a:lnTo>
                  <a:lnTo>
                    <a:pt x="3468" y="1368"/>
                  </a:lnTo>
                  <a:lnTo>
                    <a:pt x="3370" y="1075"/>
                  </a:lnTo>
                  <a:lnTo>
                    <a:pt x="3223" y="782"/>
                  </a:lnTo>
                  <a:lnTo>
                    <a:pt x="3028" y="489"/>
                  </a:lnTo>
                  <a:lnTo>
                    <a:pt x="2735" y="294"/>
                  </a:lnTo>
                  <a:lnTo>
                    <a:pt x="2442" y="147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8" name="Google Shape;408;p39"/>
          <p:cNvCxnSpPr/>
          <p:nvPr/>
        </p:nvCxnSpPr>
        <p:spPr>
          <a:xfrm>
            <a:off x="1823707" y="4604000"/>
            <a:ext cx="681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" name="Google Shape;409;p39"/>
          <p:cNvGrpSpPr/>
          <p:nvPr/>
        </p:nvGrpSpPr>
        <p:grpSpPr>
          <a:xfrm>
            <a:off x="713234" y="4440798"/>
            <a:ext cx="979200" cy="326400"/>
            <a:chOff x="939827" y="953973"/>
            <a:chExt cx="979200" cy="326400"/>
          </a:xfrm>
        </p:grpSpPr>
        <p:sp>
          <p:nvSpPr>
            <p:cNvPr id="410" name="Google Shape;410;p39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9"/>
          <p:cNvSpPr/>
          <p:nvPr/>
        </p:nvSpPr>
        <p:spPr>
          <a:xfrm>
            <a:off x="8125032" y="12031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39"/>
          <p:cNvGrpSpPr/>
          <p:nvPr/>
        </p:nvGrpSpPr>
        <p:grpSpPr>
          <a:xfrm>
            <a:off x="4409332" y="1741367"/>
            <a:ext cx="325190" cy="371978"/>
            <a:chOff x="-35814600" y="3202075"/>
            <a:chExt cx="242625" cy="291450"/>
          </a:xfrm>
        </p:grpSpPr>
        <p:sp>
          <p:nvSpPr>
            <p:cNvPr id="415" name="Google Shape;415;p39"/>
            <p:cNvSpPr/>
            <p:nvPr/>
          </p:nvSpPr>
          <p:spPr>
            <a:xfrm>
              <a:off x="-35814600" y="3202075"/>
              <a:ext cx="51225" cy="202450"/>
            </a:xfrm>
            <a:custGeom>
              <a:rect b="b" l="l" r="r" t="t"/>
              <a:pathLst>
                <a:path extrusionOk="0" h="8098" w="2049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-35814600" y="3407650"/>
              <a:ext cx="242625" cy="68550"/>
            </a:xfrm>
            <a:custGeom>
              <a:rect b="b" l="l" r="r" t="t"/>
              <a:pathLst>
                <a:path extrusionOk="0" h="2742" w="9705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-35627125" y="3450950"/>
              <a:ext cx="55150" cy="25250"/>
            </a:xfrm>
            <a:custGeom>
              <a:rect b="b" l="l" r="r" t="t"/>
              <a:pathLst>
                <a:path extrusionOk="0" h="1010" w="2206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-35703525" y="3305250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-35677550" y="3254050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-35746850" y="3202075"/>
              <a:ext cx="171725" cy="189050"/>
            </a:xfrm>
            <a:custGeom>
              <a:rect b="b" l="l" r="r" t="t"/>
              <a:pathLst>
                <a:path extrusionOk="0" h="7562" w="6869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-35677550" y="3450950"/>
              <a:ext cx="34675" cy="42575"/>
            </a:xfrm>
            <a:custGeom>
              <a:rect b="b" l="l" r="r" t="t"/>
              <a:pathLst>
                <a:path extrusionOk="0" h="1703" w="1387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689914" y="1766974"/>
            <a:ext cx="420271" cy="320774"/>
            <a:chOff x="-1951475" y="3273100"/>
            <a:chExt cx="291875" cy="222775"/>
          </a:xfrm>
        </p:grpSpPr>
        <p:sp>
          <p:nvSpPr>
            <p:cNvPr id="423" name="Google Shape;423;p39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5" type="subTitle"/>
          </p:nvPr>
        </p:nvSpPr>
        <p:spPr>
          <a:xfrm>
            <a:off x="1261700" y="2027300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Utilisateur</a:t>
            </a:r>
            <a:endParaRPr/>
          </a:p>
        </p:txBody>
      </p:sp>
      <p:sp>
        <p:nvSpPr>
          <p:cNvPr id="431" name="Google Shape;431;p40"/>
          <p:cNvSpPr txBox="1"/>
          <p:nvPr>
            <p:ph idx="6" type="subTitle"/>
          </p:nvPr>
        </p:nvSpPr>
        <p:spPr>
          <a:xfrm>
            <a:off x="1261700" y="3413975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MJ</a:t>
            </a:r>
            <a:endParaRPr/>
          </a:p>
        </p:txBody>
      </p:sp>
      <p:sp>
        <p:nvSpPr>
          <p:cNvPr id="432" name="Google Shape;432;p40"/>
          <p:cNvSpPr txBox="1"/>
          <p:nvPr>
            <p:ph idx="7" type="subTitle"/>
          </p:nvPr>
        </p:nvSpPr>
        <p:spPr>
          <a:xfrm>
            <a:off x="5088300" y="2027300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MJ à valider</a:t>
            </a:r>
            <a:endParaRPr/>
          </a:p>
        </p:txBody>
      </p:sp>
      <p:sp>
        <p:nvSpPr>
          <p:cNvPr id="433" name="Google Shape;433;p40"/>
          <p:cNvSpPr txBox="1"/>
          <p:nvPr>
            <p:ph idx="8" type="subTitle"/>
          </p:nvPr>
        </p:nvSpPr>
        <p:spPr>
          <a:xfrm>
            <a:off x="5088300" y="3413975"/>
            <a:ext cx="2793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Administrateur</a:t>
            </a:r>
            <a:endParaRPr/>
          </a:p>
        </p:txBody>
      </p:sp>
      <p:sp>
        <p:nvSpPr>
          <p:cNvPr id="434" name="Google Shape;43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différents utilisateurs</a:t>
            </a:r>
            <a:endParaRPr b="0">
              <a:solidFill>
                <a:schemeClr val="dk1"/>
              </a:solidFill>
            </a:endParaRPr>
          </a:p>
        </p:txBody>
      </p:sp>
      <p:cxnSp>
        <p:nvCxnSpPr>
          <p:cNvPr id="435" name="Google Shape;435;p40"/>
          <p:cNvCxnSpPr/>
          <p:nvPr/>
        </p:nvCxnSpPr>
        <p:spPr>
          <a:xfrm rot="10800000">
            <a:off x="441909" y="4604000"/>
            <a:ext cx="687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40"/>
          <p:cNvGrpSpPr/>
          <p:nvPr/>
        </p:nvGrpSpPr>
        <p:grpSpPr>
          <a:xfrm flipH="1">
            <a:off x="7451582" y="4440798"/>
            <a:ext cx="979200" cy="326400"/>
            <a:chOff x="939827" y="953973"/>
            <a:chExt cx="979200" cy="326400"/>
          </a:xfrm>
        </p:grpSpPr>
        <p:sp>
          <p:nvSpPr>
            <p:cNvPr id="437" name="Google Shape;437;p40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40"/>
          <p:cNvSpPr/>
          <p:nvPr/>
        </p:nvSpPr>
        <p:spPr>
          <a:xfrm>
            <a:off x="713232" y="1203199"/>
            <a:ext cx="298976" cy="299704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1959900" y="2242800"/>
            <a:ext cx="5224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PLANIFICATION</a:t>
            </a:r>
            <a:endParaRPr b="0" sz="3100">
              <a:solidFill>
                <a:schemeClr val="dk1"/>
              </a:solidFill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1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448" name="Google Shape;448;p41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1" name="Google Shape;451;p41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41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300"/>
            <a:ext cx="9143999" cy="45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2"/>
          <p:cNvSpPr txBox="1"/>
          <p:nvPr>
            <p:ph type="title"/>
          </p:nvPr>
        </p:nvSpPr>
        <p:spPr>
          <a:xfrm>
            <a:off x="0" y="0"/>
            <a:ext cx="9144000" cy="561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chemeClr val="lt1"/>
                </a:solidFill>
              </a:rPr>
              <a:t>Planning prévisionnel</a:t>
            </a:r>
            <a:endParaRPr b="0" sz="2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0" y="0"/>
            <a:ext cx="9144000" cy="561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chemeClr val="lt1"/>
                </a:solidFill>
              </a:rPr>
              <a:t>Planning</a:t>
            </a:r>
            <a:r>
              <a:rPr b="0" lang="en" sz="2600">
                <a:solidFill>
                  <a:schemeClr val="lt1"/>
                </a:solidFill>
              </a:rPr>
              <a:t> effectif</a:t>
            </a:r>
            <a:endParaRPr b="0" sz="2600">
              <a:solidFill>
                <a:schemeClr val="lt1"/>
              </a:solidFill>
            </a:endParaRPr>
          </a:p>
        </p:txBody>
      </p:sp>
      <p:pic>
        <p:nvPicPr>
          <p:cNvPr id="464" name="Google Shape;4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300"/>
            <a:ext cx="9144001" cy="45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type="title"/>
          </p:nvPr>
        </p:nvSpPr>
        <p:spPr>
          <a:xfrm>
            <a:off x="1959900" y="2242800"/>
            <a:ext cx="5224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DEMO</a:t>
            </a:r>
            <a:endParaRPr b="0" sz="3100">
              <a:solidFill>
                <a:schemeClr val="dk1"/>
              </a:solidFill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703873" y="4297750"/>
            <a:ext cx="368357" cy="326375"/>
          </a:xfrm>
          <a:custGeom>
            <a:rect b="b" l="l" r="r" t="t"/>
            <a:pathLst>
              <a:path extrusionOk="0" h="25523" w="25461">
                <a:moveTo>
                  <a:pt x="21582" y="24146"/>
                </a:moveTo>
                <a:lnTo>
                  <a:pt x="21582" y="6631"/>
                </a:lnTo>
                <a:lnTo>
                  <a:pt x="2753" y="25522"/>
                </a:lnTo>
                <a:lnTo>
                  <a:pt x="1" y="22770"/>
                </a:lnTo>
                <a:lnTo>
                  <a:pt x="18830" y="3879"/>
                </a:lnTo>
                <a:lnTo>
                  <a:pt x="1377" y="3879"/>
                </a:lnTo>
                <a:lnTo>
                  <a:pt x="1377" y="0"/>
                </a:lnTo>
                <a:lnTo>
                  <a:pt x="25460" y="0"/>
                </a:lnTo>
                <a:lnTo>
                  <a:pt x="25460" y="24146"/>
                </a:lnTo>
                <a:lnTo>
                  <a:pt x="21582" y="2414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44"/>
          <p:cNvGrpSpPr/>
          <p:nvPr/>
        </p:nvGrpSpPr>
        <p:grpSpPr>
          <a:xfrm>
            <a:off x="7451577" y="376298"/>
            <a:ext cx="979200" cy="326400"/>
            <a:chOff x="939827" y="953973"/>
            <a:chExt cx="979200" cy="326400"/>
          </a:xfrm>
        </p:grpSpPr>
        <p:sp>
          <p:nvSpPr>
            <p:cNvPr id="472" name="Google Shape;472;p44"/>
            <p:cNvSpPr/>
            <p:nvPr/>
          </p:nvSpPr>
          <p:spPr>
            <a:xfrm rot="2700000">
              <a:off x="16404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 rot="2700000">
              <a:off x="13140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 rot="2700000">
              <a:off x="987627" y="1001773"/>
              <a:ext cx="230800" cy="230800"/>
            </a:xfrm>
            <a:prstGeom prst="plus">
              <a:avLst>
                <a:gd fmla="val 4068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44"/>
          <p:cNvCxnSpPr/>
          <p:nvPr/>
        </p:nvCxnSpPr>
        <p:spPr>
          <a:xfrm rot="10800000">
            <a:off x="50" y="539500"/>
            <a:ext cx="734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4"/>
          <p:cNvSpPr txBox="1"/>
          <p:nvPr>
            <p:ph type="title"/>
          </p:nvPr>
        </p:nvSpPr>
        <p:spPr>
          <a:xfrm>
            <a:off x="306450" y="210550"/>
            <a:ext cx="9792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0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aling with Stigma and Discrimination in the Workplace by Slidesgo">
  <a:themeElements>
    <a:clrScheme name="Simple Light">
      <a:dk1>
        <a:srgbClr val="33333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