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sldIdLst>
    <p:sldId id="257" r:id="rId3"/>
    <p:sldId id="259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5" r:id="rId12"/>
    <p:sldId id="271" r:id="rId13"/>
    <p:sldId id="273" r:id="rId14"/>
    <p:sldId id="258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52B"/>
    <a:srgbClr val="AB2B2B"/>
    <a:srgbClr val="E6E6E6"/>
    <a:srgbClr val="7B1F1F"/>
    <a:srgbClr val="AE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3" autoAdjust="0"/>
  </p:normalViewPr>
  <p:slideViewPr>
    <p:cSldViewPr>
      <p:cViewPr varScale="1">
        <p:scale>
          <a:sx n="86" d="100"/>
          <a:sy n="86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Enter Section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Subtitle Here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93F55C-C71A-4AE5-A9AF-F8C5C1C325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7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93F55C-C71A-4AE5-A9AF-F8C5C1C325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800" i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enter subtitle</a:t>
            </a:r>
          </a:p>
        </p:txBody>
      </p:sp>
    </p:spTree>
    <p:extLst>
      <p:ext uri="{BB962C8B-B14F-4D97-AF65-F5344CB8AC3E}">
        <p14:creationId xmlns:p14="http://schemas.microsoft.com/office/powerpoint/2010/main" val="44486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93F55C-C71A-4AE5-A9AF-F8C5C1C325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800" i="1">
                <a:latin typeface="+mj-lt"/>
              </a:defRPr>
            </a:lvl1pPr>
          </a:lstStyle>
          <a:p>
            <a:pPr lvl="0"/>
            <a:r>
              <a:rPr lang="en-US" dirty="0" smtClean="0"/>
              <a:t>Click to enter subtitle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306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9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19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93F55C-C71A-4AE5-A9AF-F8C5C1C32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93F55C-C71A-4AE5-A9AF-F8C5C1C32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9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93F55C-C71A-4AE5-A9AF-F8C5C1C32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8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93F55C-C71A-4AE5-A9AF-F8C5C1C32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2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93F55C-C71A-4AE5-A9AF-F8C5C1C32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0">
              <a:srgbClr val="5F5F5F"/>
            </a:gs>
            <a:gs pos="0">
              <a:srgbClr val="5F5F5F"/>
            </a:gs>
            <a:gs pos="100000">
              <a:srgbClr val="FFFFFF">
                <a:lumMod val="26000"/>
                <a:lumOff val="74000"/>
                <a:alpha val="15000"/>
              </a:srgbClr>
            </a:gs>
            <a:gs pos="7000">
              <a:srgbClr val="B2B2B2"/>
            </a:gs>
            <a:gs pos="100000">
              <a:srgbClr val="292929"/>
            </a:gs>
            <a:gs pos="94000">
              <a:srgbClr val="EAEA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70037"/>
            <a:ext cx="883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1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4" r:id="rId7"/>
    <p:sldLayoutId id="214748365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rgbClr val="7B1F1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0">
              <a:srgbClr val="5F5F5F"/>
            </a:gs>
            <a:gs pos="0">
              <a:srgbClr val="5F5F5F"/>
            </a:gs>
            <a:gs pos="100000">
              <a:srgbClr val="FFFFFF">
                <a:lumMod val="26000"/>
                <a:lumOff val="74000"/>
                <a:alpha val="15000"/>
              </a:srgbClr>
            </a:gs>
            <a:gs pos="7000">
              <a:srgbClr val="B2B2B2"/>
            </a:gs>
            <a:gs pos="100000">
              <a:srgbClr val="292929"/>
            </a:gs>
            <a:gs pos="94000">
              <a:srgbClr val="EAEAE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343400"/>
            <a:ext cx="8763000" cy="178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F55C-C71A-4AE5-A9AF-F8C5C1C32541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N:\personal\LisaAllen\Reference\Templates\Logo &amp; Letterhead\NCH Label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31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441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rgbClr val="7B1F1F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Wingdings" panose="05000000000000000000" pitchFamily="2" charset="2"/>
        <a:buNone/>
        <a:defRPr sz="3000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vpbNYf" TargetMode="External"/><Relationship Id="rId2" Type="http://schemas.openxmlformats.org/officeDocument/2006/relationships/hyperlink" Target="mailto:kevinfoster@nextcar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371600"/>
          </a:xfrm>
        </p:spPr>
        <p:txBody>
          <a:bodyPr/>
          <a:lstStyle/>
          <a:p>
            <a:r>
              <a:rPr lang="en-US" dirty="0" smtClean="0"/>
              <a:t>NextGen Client Innovation Contest</a:t>
            </a:r>
            <a:endParaRPr lang="en-US" sz="2000" dirty="0"/>
          </a:p>
          <a:p>
            <a:r>
              <a:rPr lang="en-US" sz="2000" dirty="0" smtClean="0"/>
              <a:t>2017 – 10 – 08</a:t>
            </a:r>
          </a:p>
          <a:p>
            <a:r>
              <a:rPr lang="en-US" sz="2000" dirty="0" smtClean="0"/>
              <a:t>Kevin Foster</a:t>
            </a:r>
          </a:p>
        </p:txBody>
      </p:sp>
      <p:pic>
        <p:nvPicPr>
          <p:cNvPr id="1026" name="Picture 2" descr="N:\personal\LisaAllen\Reference\Templates\Logo &amp; Letterhead\logo w no backgrou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19"/>
            <a:ext cx="9144000" cy="2914081"/>
          </a:xfrm>
          <a:prstGeom prst="rect">
            <a:avLst/>
          </a:prstGeom>
          <a:noFill/>
          <a:ln>
            <a:solidFill>
              <a:srgbClr val="99252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33400" y="3219794"/>
            <a:ext cx="8229600" cy="1352206"/>
            <a:chOff x="0" y="3969046"/>
            <a:chExt cx="9147544" cy="147218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69046"/>
              <a:ext cx="2208277" cy="147218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" name="Picture 2" descr="http://barneselectrical.com/wordpress/wp-content/uploads/2010/08/Comm_NextCare-Broomfield-Corners-2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32" t="25687" b="8351"/>
            <a:stretch/>
          </p:blipFill>
          <p:spPr bwMode="auto">
            <a:xfrm>
              <a:off x="2183929" y="3969046"/>
              <a:ext cx="2564217" cy="1472184"/>
            </a:xfrm>
            <a:prstGeom prst="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846"/>
            <a:stretch/>
          </p:blipFill>
          <p:spPr bwMode="auto">
            <a:xfrm>
              <a:off x="4739308" y="3969046"/>
              <a:ext cx="1949431" cy="147218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" t="2862" r="7236" b="21330"/>
            <a:stretch/>
          </p:blipFill>
          <p:spPr bwMode="auto">
            <a:xfrm>
              <a:off x="6687188" y="3969046"/>
              <a:ext cx="2460356" cy="1472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33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3600" b="1" dirty="0" smtClean="0"/>
              <a:t>Scheduled Reports: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1800" dirty="0" smtClean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1600" dirty="0" smtClean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" y="1905000"/>
            <a:ext cx="9112438" cy="1529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1174"/>
          <a:stretch/>
        </p:blipFill>
        <p:spPr>
          <a:xfrm>
            <a:off x="1909426" y="3536986"/>
            <a:ext cx="5325147" cy="30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BEHIND THE SCENES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A single stored procedure drives the data grid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EXEC appdev_order_mgmt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@design			</a:t>
            </a:r>
            <a:r>
              <a:rPr lang="en-US" dirty="0" smtClean="0"/>
              <a:t>--</a:t>
            </a:r>
            <a:r>
              <a:rPr lang="en-US" dirty="0"/>
              <a:t>used to make the data grid work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pi_practice_id</a:t>
            </a:r>
            <a:r>
              <a:rPr lang="en-US" dirty="0"/>
              <a:t>	</a:t>
            </a:r>
            <a:r>
              <a:rPr lang="en-US" dirty="0" smtClean="0"/>
              <a:t>	--</a:t>
            </a:r>
            <a:r>
              <a:rPr lang="en-US" dirty="0"/>
              <a:t>the current </a:t>
            </a:r>
            <a:r>
              <a:rPr lang="en-US" dirty="0" err="1"/>
              <a:t>practice_id</a:t>
            </a:r>
            <a:endParaRPr 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pi_location_name</a:t>
            </a:r>
            <a:r>
              <a:rPr lang="en-US" dirty="0"/>
              <a:t>	</a:t>
            </a:r>
            <a:r>
              <a:rPr lang="en-US" dirty="0" smtClean="0"/>
              <a:t>	--</a:t>
            </a:r>
            <a:r>
              <a:rPr lang="en-US" dirty="0"/>
              <a:t>the current location name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pi_actClass</a:t>
            </a:r>
            <a:r>
              <a:rPr lang="en-US" dirty="0"/>
              <a:t>			--the radio button selected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@</a:t>
            </a:r>
            <a:r>
              <a:rPr lang="en-US" dirty="0" err="1"/>
              <a:t>pi_user_id</a:t>
            </a:r>
            <a:r>
              <a:rPr lang="en-US" dirty="0"/>
              <a:t>			--the current user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EXEC </a:t>
            </a:r>
            <a:r>
              <a:rPr lang="en-US" dirty="0"/>
              <a:t>appdev_order_mgmt 1, ’0001’, ’NextCare 59th’, ‘L’, ‘2600’ </a:t>
            </a:r>
          </a:p>
          <a:p>
            <a:pPr lvl="1">
              <a:lnSpc>
                <a:spcPct val="150000"/>
              </a:lnSpc>
              <a:spcAft>
                <a:spcPts val="300"/>
              </a:spcAft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6366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GETTING STARTED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No </a:t>
            </a:r>
            <a:r>
              <a:rPr lang="en-US" sz="3200" b="1" dirty="0" smtClean="0"/>
              <a:t>Configuration </a:t>
            </a:r>
            <a:r>
              <a:rPr lang="en-US" sz="3200" b="1" dirty="0"/>
              <a:t>R</a:t>
            </a:r>
            <a:r>
              <a:rPr lang="en-US" sz="3200" b="1" dirty="0" smtClean="0"/>
              <a:t>equired</a:t>
            </a:r>
            <a:endParaRPr lang="en-US" sz="3200" b="1" dirty="0"/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Import the template with the “</a:t>
            </a:r>
            <a:r>
              <a:rPr lang="en-US" sz="2800" b="1" dirty="0"/>
              <a:t>Include Stored Procedures</a:t>
            </a:r>
            <a:r>
              <a:rPr lang="en-US" sz="2800" dirty="0"/>
              <a:t>” option enabled.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3340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7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066800"/>
            <a:ext cx="5274721" cy="147002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7794"/>
            <a:ext cx="5638800" cy="563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638800"/>
          </a:xfrm>
        </p:spPr>
        <p:txBody>
          <a:bodyPr numCol="2">
            <a:norm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Kevin Foster </a:t>
            </a:r>
            <a:r>
              <a:rPr lang="en-US" sz="2000" b="1" dirty="0" smtClean="0">
                <a:latin typeface="Arial Black" panose="020B0A04020102020204" pitchFamily="34" charset="0"/>
                <a:hlinkClick r:id="rId2"/>
              </a:rPr>
              <a:t>kevinfoster@nextcare.com</a:t>
            </a:r>
            <a:endParaRPr lang="en-US" sz="2000" b="1" dirty="0" smtClean="0">
              <a:latin typeface="Arial Black" panose="020B0A04020102020204" pitchFamily="34" charset="0"/>
            </a:endParaRPr>
          </a:p>
          <a:p>
            <a:pPr marL="0" indent="0" algn="ctr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 smtClean="0"/>
              <a:t>Download the files here:</a:t>
            </a:r>
            <a:endParaRPr lang="en-US" sz="2000" dirty="0"/>
          </a:p>
          <a:p>
            <a:pPr marL="0" indent="0" algn="ctr">
              <a:lnSpc>
                <a:spcPct val="200000"/>
              </a:lnSpc>
              <a:spcAft>
                <a:spcPts val="300"/>
              </a:spcAft>
              <a:buNone/>
            </a:pPr>
            <a:r>
              <a:rPr lang="en-US" sz="2000" b="1" dirty="0">
                <a:latin typeface="Arial Black" panose="020B0A04020102020204" pitchFamily="34" charset="0"/>
                <a:hlinkClick r:id="rId3"/>
              </a:rPr>
              <a:t>https://goo.gl/vpbNYf</a:t>
            </a:r>
            <a:endParaRPr lang="en-US" sz="2000" b="1" dirty="0">
              <a:latin typeface="Arial Black" panose="020B0A04020102020204" pitchFamily="34" charset="0"/>
            </a:endParaRPr>
          </a:p>
          <a:p>
            <a:pPr marL="0" indent="0" algn="ctr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dirty="0" smtClean="0"/>
          </a:p>
          <a:p>
            <a:pPr marL="0" indent="0" algn="ctr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 smtClean="0"/>
              <a:t>Thank You!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60" y="1885950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5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WHO WE 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Urgent </a:t>
            </a:r>
            <a:r>
              <a:rPr lang="en-US" sz="3200" b="1" dirty="0" smtClean="0"/>
              <a:t>Care </a:t>
            </a:r>
            <a:r>
              <a:rPr lang="en-US" sz="3200" b="1" dirty="0"/>
              <a:t>S</a:t>
            </a:r>
            <a:r>
              <a:rPr lang="en-US" sz="3200" b="1" dirty="0" smtClean="0"/>
              <a:t>pecialty</a:t>
            </a:r>
            <a:endParaRPr lang="en-US" sz="32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140 Clinics across 14 Practices</a:t>
            </a:r>
            <a:endParaRPr lang="en-US" sz="32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Operate in 10 States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4 </a:t>
            </a:r>
            <a:r>
              <a:rPr lang="en-US" sz="2800" b="1" dirty="0" smtClean="0"/>
              <a:t>Separate Time </a:t>
            </a:r>
            <a:r>
              <a:rPr lang="en-US" sz="2800" b="1" dirty="0"/>
              <a:t>Z</a:t>
            </a:r>
            <a:r>
              <a:rPr lang="en-US" sz="2800" b="1" dirty="0" smtClean="0"/>
              <a:t>ones </a:t>
            </a:r>
            <a:r>
              <a:rPr lang="en-US" sz="2800" b="1" dirty="0"/>
              <a:t>(AZ, MST, CST, EST)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Provider Count = 550+ Full/Part </a:t>
            </a:r>
            <a:r>
              <a:rPr lang="en-US" sz="3200" b="1" dirty="0"/>
              <a:t>T</a:t>
            </a:r>
            <a:r>
              <a:rPr lang="en-US" sz="3200" b="1" dirty="0" smtClean="0"/>
              <a:t>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4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OUR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Providers may work </a:t>
            </a:r>
            <a:r>
              <a:rPr lang="en-US" sz="3200" b="1" dirty="0"/>
              <a:t>at </a:t>
            </a:r>
            <a:r>
              <a:rPr lang="en-US" sz="3200" b="1" dirty="0" smtClean="0"/>
              <a:t>different </a:t>
            </a:r>
            <a:r>
              <a:rPr lang="en-US" sz="3200" b="1" dirty="0"/>
              <a:t>locations each day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Providers may only </a:t>
            </a:r>
            <a:r>
              <a:rPr lang="en-US" sz="3200" b="1" dirty="0"/>
              <a:t>work once or twice a week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 smtClean="0"/>
              <a:t>So, </a:t>
            </a:r>
            <a:r>
              <a:rPr lang="en-US" sz="3200" b="1" dirty="0"/>
              <a:t>how can we provide effective </a:t>
            </a:r>
            <a:r>
              <a:rPr lang="en-US" sz="3200" b="1" dirty="0" smtClean="0"/>
              <a:t>                      patient </a:t>
            </a:r>
            <a:r>
              <a:rPr lang="en-US" sz="3200" b="1" dirty="0"/>
              <a:t>follow-up care?</a:t>
            </a:r>
          </a:p>
          <a:p>
            <a:endParaRPr lang="en-US" dirty="0"/>
          </a:p>
        </p:txBody>
      </p:sp>
      <p:pic>
        <p:nvPicPr>
          <p:cNvPr id="1026" name="Picture 2" descr="C:\Users\joanmusgraves\AppData\Local\Microsoft\Windows\Temporary Internet Files\Temporary Internet Files\Content.IE5\KW1E7OE2\question_mar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200"/>
            <a:ext cx="2786061" cy="29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0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OUR PROBLEM (CONT.)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The PAQ is not an option!</a:t>
            </a:r>
            <a:endParaRPr lang="en-US" sz="20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 dirty="0"/>
              <a:t>Patient </a:t>
            </a:r>
            <a:r>
              <a:rPr lang="en-US" sz="3200" b="1" dirty="0" smtClean="0"/>
              <a:t>follow-up </a:t>
            </a:r>
            <a:r>
              <a:rPr lang="en-US" sz="3200" b="1" dirty="0"/>
              <a:t>is the clinics’ responsibility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Labs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Referrals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Diagnostic Studies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Follow-up / Worker’s Comp Visits </a:t>
            </a:r>
            <a:endParaRPr lang="en-US" b="1" dirty="0"/>
          </a:p>
        </p:txBody>
      </p:sp>
      <p:pic>
        <p:nvPicPr>
          <p:cNvPr id="2052" name="Picture 4" descr="C:\Users\joanmusgraves\AppData\Local\Microsoft\Windows\Temporary Internet Files\Temporary Internet Files\Content.IE5\DUIAW2S4\great-solutions-need-great-problems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620" y="2964180"/>
            <a:ext cx="2773680" cy="249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GOOD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3200" b="1" dirty="0"/>
              <a:t>All </a:t>
            </a:r>
            <a:r>
              <a:rPr lang="en-US" sz="3200" b="1" dirty="0" smtClean="0"/>
              <a:t>Orders </a:t>
            </a:r>
            <a:r>
              <a:rPr lang="en-US" sz="3200" b="1" dirty="0"/>
              <a:t>are S</a:t>
            </a:r>
            <a:r>
              <a:rPr lang="en-US" sz="3200" b="1" dirty="0" smtClean="0"/>
              <a:t>tored </a:t>
            </a:r>
            <a:r>
              <a:rPr lang="en-US" sz="3200" b="1" dirty="0"/>
              <a:t>in the </a:t>
            </a:r>
            <a:r>
              <a:rPr lang="en-US" sz="3200" b="1" dirty="0" smtClean="0"/>
              <a:t>Same </a:t>
            </a:r>
            <a:r>
              <a:rPr lang="en-US" sz="3200" b="1" dirty="0"/>
              <a:t>P</a:t>
            </a:r>
            <a:r>
              <a:rPr lang="en-US" sz="3200" b="1" dirty="0" smtClean="0"/>
              <a:t>lace!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3200" b="1" dirty="0" smtClean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3200" b="1" dirty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3200" b="1" dirty="0" smtClean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3200" b="1" dirty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b="1" dirty="0" smtClean="0"/>
              <a:t>KBM Orders Include a Provider and a Location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26760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93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OUR SOLUTION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3200" b="1" dirty="0"/>
              <a:t>A </a:t>
            </a:r>
            <a:r>
              <a:rPr lang="en-US" sz="3200" b="1" dirty="0" smtClean="0"/>
              <a:t>Practice </a:t>
            </a:r>
            <a:r>
              <a:rPr lang="en-US" sz="3200" b="1" dirty="0"/>
              <a:t>T</a:t>
            </a:r>
            <a:r>
              <a:rPr lang="en-US" sz="3200" b="1" dirty="0" smtClean="0"/>
              <a:t>emplate dubbed... 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6" descr="C:\Users\KEVINF~1\AppData\Local\Temp\SNAGHTML2599c75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16"/>
          <a:stretch/>
        </p:blipFill>
        <p:spPr bwMode="auto">
          <a:xfrm>
            <a:off x="990600" y="2133600"/>
            <a:ext cx="7044761" cy="256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52599" y="4724400"/>
            <a:ext cx="563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“The Tracker” 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9309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b="1" dirty="0"/>
              <a:t>Clinic </a:t>
            </a:r>
            <a:r>
              <a:rPr lang="en-US" b="1" dirty="0" smtClean="0"/>
              <a:t>Filter </a:t>
            </a:r>
            <a:endParaRPr lang="en-US" b="1" dirty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20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b="1" dirty="0" smtClean="0"/>
              <a:t>Order </a:t>
            </a:r>
            <a:r>
              <a:rPr lang="en-US" b="1" dirty="0"/>
              <a:t>T</a:t>
            </a:r>
            <a:r>
              <a:rPr lang="en-US" b="1" dirty="0" smtClean="0"/>
              <a:t>ype </a:t>
            </a:r>
            <a:r>
              <a:rPr lang="en-US" b="1" dirty="0"/>
              <a:t>F</a:t>
            </a:r>
            <a:r>
              <a:rPr lang="en-US" b="1" dirty="0" smtClean="0"/>
              <a:t>ilter</a:t>
            </a:r>
            <a:r>
              <a:rPr lang="en-US" b="1" dirty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Displays </a:t>
            </a:r>
            <a:r>
              <a:rPr lang="en-US" sz="2000" dirty="0"/>
              <a:t>if S</a:t>
            </a:r>
            <a:r>
              <a:rPr lang="en-US" sz="2000" dirty="0" smtClean="0"/>
              <a:t>tatus </a:t>
            </a:r>
            <a:r>
              <a:rPr lang="en-US" sz="2000" dirty="0"/>
              <a:t>is </a:t>
            </a:r>
            <a:r>
              <a:rPr lang="en-US" sz="2000" dirty="0" smtClean="0"/>
              <a:t>NOT:  Completed</a:t>
            </a:r>
            <a:r>
              <a:rPr lang="en-US" sz="2000" dirty="0"/>
              <a:t>, C</a:t>
            </a:r>
            <a:r>
              <a:rPr lang="en-US" sz="2000" dirty="0" smtClean="0"/>
              <a:t>anceled</a:t>
            </a:r>
            <a:r>
              <a:rPr lang="en-US" sz="2000" dirty="0"/>
              <a:t>, or </a:t>
            </a:r>
            <a:r>
              <a:rPr lang="en-US" sz="2000" dirty="0" smtClean="0"/>
              <a:t>Deleted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8094"/>
          <a:stretch/>
        </p:blipFill>
        <p:spPr bwMode="auto">
          <a:xfrm>
            <a:off x="1142999" y="1828800"/>
            <a:ext cx="6600825" cy="189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5" b="43224"/>
          <a:stretch/>
        </p:blipFill>
        <p:spPr bwMode="auto">
          <a:xfrm>
            <a:off x="1142998" y="5105400"/>
            <a:ext cx="6781801" cy="137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8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3200" b="1" dirty="0"/>
              <a:t>Order </a:t>
            </a:r>
            <a:r>
              <a:rPr lang="en-US" sz="3200" b="1" dirty="0" smtClean="0"/>
              <a:t>Type </a:t>
            </a:r>
            <a:r>
              <a:rPr lang="en-US" sz="3200" b="1" dirty="0"/>
              <a:t>F</a:t>
            </a:r>
            <a:r>
              <a:rPr lang="en-US" sz="3200" b="1" dirty="0" smtClean="0"/>
              <a:t>ilter:</a:t>
            </a:r>
            <a:endParaRPr lang="en-US" sz="3200" b="1" dirty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i="1" dirty="0" smtClean="0"/>
              <a:t>* Denotes a custom order type</a:t>
            </a:r>
            <a:endParaRPr lang="en-US" sz="20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69752"/>
              </p:ext>
            </p:extLst>
          </p:nvPr>
        </p:nvGraphicFramePr>
        <p:xfrm>
          <a:off x="1066800" y="1981200"/>
          <a:ext cx="7010400" cy="385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Order</a:t>
                      </a:r>
                      <a:r>
                        <a:rPr lang="en-US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Type</a:t>
                      </a:r>
                      <a:endParaRPr lang="en-US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actClass</a:t>
                      </a:r>
                      <a:endParaRPr lang="en-US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All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Any listed</a:t>
                      </a:r>
                      <a:r>
                        <a:rPr lang="en-US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below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Lab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Lab, Lab Office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7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Diagnostic</a:t>
                      </a:r>
                      <a:r>
                        <a:rPr lang="en-US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Images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PUL,DIAGSTUDY,DIAGIMG,XRAY,CARD,EKG,…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Referrals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REFR,PT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74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OTHER,OB,GYN,OV,PHYS,PT,TRANSPORT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Worker’s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REFR,PT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DME,MEDSUPPLY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Call Back*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CCB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741948"/>
                  </a:ext>
                </a:extLst>
              </a:tr>
              <a:tr h="3251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DOT Action*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DOT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90336"/>
                  </a:ext>
                </a:extLst>
              </a:tr>
              <a:tr h="3251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Billing Action*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CBO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9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1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14400"/>
          </a:xfrm>
          <a:solidFill>
            <a:srgbClr val="99252B"/>
          </a:solidFill>
          <a:ln>
            <a:solidFill>
              <a:srgbClr val="99252B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3600" b="1" dirty="0" smtClean="0"/>
              <a:t>Privacy Mask: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1800" dirty="0" smtClean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1600" dirty="0" smtClean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3600" b="1" dirty="0" smtClean="0"/>
              <a:t>Action Buttons:</a:t>
            </a:r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21890"/>
          <a:stretch/>
        </p:blipFill>
        <p:spPr>
          <a:xfrm>
            <a:off x="164313" y="2133600"/>
            <a:ext cx="8839200" cy="23622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79" y="5410200"/>
            <a:ext cx="4696267" cy="55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8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Care PPT Template 3.1.17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Lucida Bright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extCare Templ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Lucida Bright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NextCare PPT Template 3.1.17</Template>
  <TotalTime>2354</TotalTime>
  <Words>267</Words>
  <Application>Microsoft Office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Courier New</vt:lpstr>
      <vt:lpstr>Goudy Old Style</vt:lpstr>
      <vt:lpstr>Lucida Bright</vt:lpstr>
      <vt:lpstr>Tahoma</vt:lpstr>
      <vt:lpstr>Wingdings</vt:lpstr>
      <vt:lpstr>NextCare PPT Template 3.1.17</vt:lpstr>
      <vt:lpstr>1_NextCare Templ</vt:lpstr>
      <vt:lpstr>PowerPoint Presentation</vt:lpstr>
      <vt:lpstr>WHO WE ARE</vt:lpstr>
      <vt:lpstr>OUR PROBLEM</vt:lpstr>
      <vt:lpstr>OUR PROBLEM (CONT.)</vt:lpstr>
      <vt:lpstr>THE GOOD</vt:lpstr>
      <vt:lpstr>OUR SOLUTION</vt:lpstr>
      <vt:lpstr>USER INTERFACE</vt:lpstr>
      <vt:lpstr>USER INTERFACE</vt:lpstr>
      <vt:lpstr>USER INTERFACE</vt:lpstr>
      <vt:lpstr>USER INTERFACE</vt:lpstr>
      <vt:lpstr>BEHIND THE SCENES</vt:lpstr>
      <vt:lpstr>GETTING STARTED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temp;JoanMusgraves@nextcare.com;chrisulrey@nextcare.com</dc:creator>
  <cp:lastModifiedBy>Kevin Foster</cp:lastModifiedBy>
  <cp:revision>46</cp:revision>
  <dcterms:created xsi:type="dcterms:W3CDTF">2017-08-31T16:24:53Z</dcterms:created>
  <dcterms:modified xsi:type="dcterms:W3CDTF">2017-11-03T04:42:27Z</dcterms:modified>
</cp:coreProperties>
</file>