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9"/>
    <p:restoredTop sz="94586"/>
  </p:normalViewPr>
  <p:slideViewPr>
    <p:cSldViewPr snapToGrid="0" snapToObjects="1">
      <p:cViewPr>
        <p:scale>
          <a:sx n="120" d="100"/>
          <a:sy n="120" d="100"/>
        </p:scale>
        <p:origin x="-13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CED9-3ADD-3A44-8C6C-B46C8371A153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694E3-3320-D94B-A419-71495404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694E3-3320-D94B-A419-714954043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694E3-3320-D94B-A419-714954043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6FD7-6140-EB46-AABC-5A913F5238AA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67D4-807E-C446-B2C9-6CA38595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851565" y="315194"/>
            <a:ext cx="450273" cy="1059873"/>
          </a:xfrm>
          <a:prstGeom prst="can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078183" y="315194"/>
            <a:ext cx="450273" cy="1059873"/>
          </a:xfrm>
          <a:prstGeom prst="can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964874" y="315194"/>
            <a:ext cx="450273" cy="1059873"/>
          </a:xfrm>
          <a:prstGeom prst="can">
            <a:avLst/>
          </a:prstGeom>
          <a:solidFill>
            <a:srgbClr val="00F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078183" y="2147454"/>
            <a:ext cx="450273" cy="1073728"/>
          </a:xfrm>
          <a:prstGeom prst="can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2964874" y="2147454"/>
            <a:ext cx="450273" cy="1073728"/>
          </a:xfrm>
          <a:prstGeom prst="can">
            <a:avLst/>
          </a:prstGeom>
          <a:pattFill prst="pct75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3851565" y="2147454"/>
            <a:ext cx="450273" cy="1073728"/>
          </a:xfrm>
          <a:prstGeom prst="can">
            <a:avLst/>
          </a:prstGeom>
          <a:pattFill prst="wdUp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2154382" y="4523509"/>
            <a:ext cx="443347" cy="1046019"/>
          </a:xfrm>
          <a:prstGeom prst="can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830291" y="997528"/>
            <a:ext cx="540328" cy="540328"/>
          </a:xfrm>
          <a:prstGeom prst="cub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27915"/>
              </p:ext>
            </p:extLst>
          </p:nvPr>
        </p:nvGraphicFramePr>
        <p:xfrm>
          <a:off x="573817" y="38788"/>
          <a:ext cx="7953495" cy="681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65"/>
                <a:gridCol w="2651165"/>
                <a:gridCol w="2651165"/>
              </a:tblGrid>
              <a:tr h="22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ube 10"/>
          <p:cNvSpPr/>
          <p:nvPr/>
        </p:nvSpPr>
        <p:spPr>
          <a:xfrm>
            <a:off x="1306191" y="54239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068187" y="54239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306191" y="12905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068187" y="12905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26408" y="2736818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2234770" y="2736818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1126408" y="3817474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34770" y="3817474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1427186" y="5306286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1953650" y="5306286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427186" y="5805042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953650" y="5805042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6609628" y="98937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7018539" y="56022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7018539" y="1409985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7467456" y="98937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3873988" y="5519870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4183709" y="5515514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498471" y="551839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4813233" y="5520837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6409626" y="3236655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6999298" y="2648010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6999298" y="3794227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7586444" y="3236655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6714455" y="5621844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7001132" y="5940113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7315894" y="5611211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6997151" y="5327816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ube 38"/>
          <p:cNvSpPr/>
          <p:nvPr/>
        </p:nvSpPr>
        <p:spPr>
          <a:xfrm>
            <a:off x="3465278" y="32440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4039325" y="32440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13372" y="32440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188693" y="324403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640653" y="891240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4090833" y="88182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4541013" y="88182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4991193" y="881829"/>
            <a:ext cx="408710" cy="408710"/>
          </a:xfrm>
          <a:prstGeom prst="cube">
            <a:avLst/>
          </a:prstGeom>
          <a:pattFill prst="wdDnDiag">
            <a:fgClr>
              <a:srgbClr val="FF2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624735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0694" y="2002521"/>
            <a:ext cx="4002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solidFill>
                  <a:schemeClr val="accent2">
                    <a:lumMod val="75000"/>
                  </a:schemeClr>
                </a:solidFill>
              </a:rPr>
              <a:t>3d viewer</a:t>
            </a:r>
            <a:endParaRPr lang="en-US" sz="6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27915"/>
              </p:ext>
            </p:extLst>
          </p:nvPr>
        </p:nvGraphicFramePr>
        <p:xfrm>
          <a:off x="573817" y="38788"/>
          <a:ext cx="7953495" cy="681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65"/>
                <a:gridCol w="2651165"/>
                <a:gridCol w="2651165"/>
              </a:tblGrid>
              <a:tr h="22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ube 10"/>
          <p:cNvSpPr/>
          <p:nvPr/>
        </p:nvSpPr>
        <p:spPr>
          <a:xfrm>
            <a:off x="1306191" y="54239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2068187" y="54239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306191" y="129053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068187" y="129053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26408" y="2736818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2234770" y="2736818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1126408" y="3817474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34770" y="3817474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1427186" y="5306286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1953650" y="5306286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427186" y="5805042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953650" y="5805042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744539" y="485798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172998" y="778653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4554524" y="1078441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951793" y="139808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6588362" y="98937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7039805" y="528330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7039805" y="1408722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7488722" y="989379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3500739" y="2598594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4074792" y="3029051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574982" y="3476915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5150535" y="3885625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3840235" y="5108621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4172998" y="5369580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511992" y="5648102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4834831" y="5925220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6409626" y="3236655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6999298" y="2648010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6999298" y="3794227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7586444" y="3236655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6714455" y="5621844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7001132" y="5940113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7315894" y="5611211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6997151" y="5327816"/>
            <a:ext cx="408710" cy="408710"/>
          </a:xfrm>
          <a:prstGeom prst="cube">
            <a:avLst/>
          </a:prstGeom>
          <a:pattFill prst="sphere">
            <a:fgClr>
              <a:srgbClr val="00FA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</Words>
  <Application>Microsoft Macintosh PowerPoint</Application>
  <PresentationFormat>Widescreen</PresentationFormat>
  <Paragraphs>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Gonyop Kim</dc:creator>
  <cp:lastModifiedBy>Kevin Gonyop Kim</cp:lastModifiedBy>
  <cp:revision>7</cp:revision>
  <dcterms:created xsi:type="dcterms:W3CDTF">2018-06-05T13:47:02Z</dcterms:created>
  <dcterms:modified xsi:type="dcterms:W3CDTF">2018-06-05T15:37:23Z</dcterms:modified>
</cp:coreProperties>
</file>