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582" r:id="rId3"/>
    <p:sldId id="606" r:id="rId4"/>
    <p:sldId id="584" r:id="rId5"/>
    <p:sldId id="588" r:id="rId6"/>
    <p:sldId id="605" r:id="rId7"/>
    <p:sldId id="597" r:id="rId8"/>
    <p:sldId id="434" r:id="rId9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9B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5022" autoAdjust="0"/>
    <p:restoredTop sz="95356" autoAdjust="0"/>
  </p:normalViewPr>
  <p:slideViewPr>
    <p:cSldViewPr snapToGrid="0" snapToObjects="1">
      <p:cViewPr varScale="1">
        <p:scale>
          <a:sx n="154" d="100"/>
          <a:sy n="154" d="100"/>
        </p:scale>
        <p:origin x="420" y="132"/>
      </p:cViewPr>
      <p:guideLst>
        <p:guide orient="horz" pos="1620"/>
        <p:guide pos="2880"/>
        <p:guide pos="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702C7-5564-3840-9D65-E278596570A6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55862-9B73-0840-A41A-27C08C12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95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55862-9B73-0840-A41A-27C08C121C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3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55862-9B73-0840-A41A-27C08C121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3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55862-9B73-0840-A41A-27C08C121C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1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55862-9B73-0840-A41A-27C08C121C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31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55862-9B73-0840-A41A-27C08C121C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31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55862-9B73-0840-A41A-27C08C121C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31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55862-9B73-0840-A41A-27C08C121C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31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55862-9B73-0840-A41A-27C08C121C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3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60F9-1FFD-3249-852D-863CC2F7D07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FF8F-148F-1D46-B647-DC1FD99C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1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60F9-1FFD-3249-852D-863CC2F7D07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FF8F-148F-1D46-B647-DC1FD99C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60F9-1FFD-3249-852D-863CC2F7D07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FF8F-148F-1D46-B647-DC1FD99C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5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60F9-1FFD-3249-852D-863CC2F7D07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FF8F-148F-1D46-B647-DC1FD99C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60F9-1FFD-3249-852D-863CC2F7D07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FF8F-148F-1D46-B647-DC1FD99C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8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60F9-1FFD-3249-852D-863CC2F7D07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FF8F-148F-1D46-B647-DC1FD99C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7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60F9-1FFD-3249-852D-863CC2F7D07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FF8F-148F-1D46-B647-DC1FD99C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60F9-1FFD-3249-852D-863CC2F7D07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FF8F-148F-1D46-B647-DC1FD99C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5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60F9-1FFD-3249-852D-863CC2F7D07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FF8F-148F-1D46-B647-DC1FD99C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60F9-1FFD-3249-852D-863CC2F7D07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FF8F-148F-1D46-B647-DC1FD99C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4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60F9-1FFD-3249-852D-863CC2F7D07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FF8F-148F-1D46-B647-DC1FD99C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B60F9-1FFD-3249-852D-863CC2F7D077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0FF8F-148F-1D46-B647-DC1FD99C732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1.jp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1767" y="-92546"/>
            <a:ext cx="9470244" cy="5328592"/>
          </a:xfrm>
          <a:prstGeom prst="rect">
            <a:avLst/>
          </a:prstGeom>
        </p:spPr>
      </p:pic>
      <p:pic>
        <p:nvPicPr>
          <p:cNvPr id="8" name="Picture 7" descr="Nurun_LogoWhite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331" y="4845084"/>
            <a:ext cx="203553" cy="20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emf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image" Target="../media/image15.jpeg"/><Relationship Id="rId7" Type="http://schemas.openxmlformats.org/officeDocument/2006/relationships/image" Target="../media/image18.jpe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5" Type="http://schemas.openxmlformats.org/officeDocument/2006/relationships/image" Target="../media/image26.jpeg"/><Relationship Id="rId10" Type="http://schemas.openxmlformats.org/officeDocument/2006/relationships/image" Target="../media/image21.jpeg"/><Relationship Id="rId4" Type="http://schemas.openxmlformats.org/officeDocument/2006/relationships/image" Target="../media/image5.emf"/><Relationship Id="rId9" Type="http://schemas.openxmlformats.org/officeDocument/2006/relationships/image" Target="../media/image20.jpeg"/><Relationship Id="rId1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8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5.jpeg"/><Relationship Id="rId5" Type="http://schemas.openxmlformats.org/officeDocument/2006/relationships/image" Target="../media/image29.jpeg"/><Relationship Id="rId10" Type="http://schemas.openxmlformats.org/officeDocument/2006/relationships/image" Target="../media/image34.jpeg"/><Relationship Id="rId4" Type="http://schemas.openxmlformats.org/officeDocument/2006/relationships/image" Target="../media/image5.emf"/><Relationship Id="rId9" Type="http://schemas.openxmlformats.org/officeDocument/2006/relationships/image" Target="../media/image3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6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1767" y="-104091"/>
            <a:ext cx="9470244" cy="5328592"/>
          </a:xfrm>
          <a:prstGeom prst="rect">
            <a:avLst/>
          </a:prstGeom>
        </p:spPr>
      </p:pic>
      <p:pic>
        <p:nvPicPr>
          <p:cNvPr id="4" name="Picture 3" descr="CARTIER-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5488" y="1976783"/>
            <a:ext cx="1913024" cy="533676"/>
          </a:xfrm>
          <a:prstGeom prst="rect">
            <a:avLst/>
          </a:prstGeom>
        </p:spPr>
      </p:pic>
      <p:pic>
        <p:nvPicPr>
          <p:cNvPr id="6" name="Picture 5" descr="Nurun_LogoWhite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6256" y="3960565"/>
            <a:ext cx="203553" cy="203733"/>
          </a:xfrm>
          <a:prstGeom prst="rect">
            <a:avLst/>
          </a:prstGeom>
        </p:spPr>
      </p:pic>
      <p:pic>
        <p:nvPicPr>
          <p:cNvPr id="8" name="Picture 7" descr="JusteUnClou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529" y="2784207"/>
            <a:ext cx="2036618" cy="20847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56722" y="2846197"/>
            <a:ext cx="2630556" cy="77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i="1" spc="150" dirty="0" smtClean="0">
              <a:solidFill>
                <a:schemeClr val="bg1"/>
              </a:solidFill>
              <a:latin typeface="Georgia"/>
              <a:cs typeface="Georgia"/>
            </a:endParaRPr>
          </a:p>
          <a:p>
            <a:r>
              <a:rPr lang="en-US" sz="1200" i="1" dirty="0" smtClean="0">
                <a:solidFill>
                  <a:schemeClr val="bg1"/>
                </a:solidFill>
                <a:latin typeface="Georgia"/>
                <a:cs typeface="Georgia"/>
              </a:rPr>
              <a:t>Creative</a:t>
            </a:r>
          </a:p>
          <a:p>
            <a:r>
              <a:rPr lang="en-US" sz="1200" i="1" dirty="0" smtClean="0">
                <a:solidFill>
                  <a:schemeClr val="bg1"/>
                </a:solidFill>
                <a:latin typeface="Georgia"/>
                <a:cs typeface="Georgia"/>
              </a:rPr>
              <a:t>June 1st, 2016</a:t>
            </a:r>
            <a:endParaRPr lang="en-US" sz="1200" i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5380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61128" y="-92783"/>
            <a:ext cx="9459147" cy="53196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JUC_Black.eps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6407" y="57827"/>
            <a:ext cx="686511" cy="65267"/>
          </a:xfrm>
          <a:prstGeom prst="rect">
            <a:avLst/>
          </a:prstGeom>
        </p:spPr>
      </p:pic>
      <p:pic>
        <p:nvPicPr>
          <p:cNvPr id="7" name="Picture 6" descr="12.pic_hd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373" y="787933"/>
            <a:ext cx="2033755" cy="36155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257039" y="2067023"/>
            <a:ext cx="3801687" cy="18750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sz="1100" dirty="0">
                <a:solidFill>
                  <a:srgbClr val="FFFFFF"/>
                </a:solidFill>
                <a:latin typeface="Proxi"/>
                <a:cs typeface="Proxi"/>
              </a:rPr>
              <a:t>WECHAT PUSH ARTICLE</a:t>
            </a:r>
          </a:p>
          <a:p>
            <a:pPr algn="l">
              <a:lnSpc>
                <a:spcPct val="130000"/>
              </a:lnSpc>
            </a:pPr>
            <a:endParaRPr lang="en-US" sz="1100" dirty="0">
              <a:solidFill>
                <a:srgbClr val="FFFFFF"/>
              </a:solidFill>
              <a:latin typeface="Proxi"/>
              <a:cs typeface="Proxi"/>
            </a:endParaRPr>
          </a:p>
          <a:p>
            <a:pPr algn="l">
              <a:lnSpc>
                <a:spcPct val="130000"/>
              </a:lnSpc>
            </a:pPr>
            <a:r>
              <a:rPr lang="en-US" sz="1100" dirty="0">
                <a:solidFill>
                  <a:srgbClr val="FFFFFF"/>
                </a:solidFill>
                <a:latin typeface="Proxi"/>
                <a:cs typeface="Proxi"/>
              </a:rPr>
              <a:t>ON JULY 4TH  WE WILL SEND A WECHAT PUSH WITH EXCLUSIVE CONTENT </a:t>
            </a:r>
            <a:r>
              <a:rPr lang="en-US" sz="1100" dirty="0" smtClean="0">
                <a:solidFill>
                  <a:srgbClr val="FFFFFF"/>
                </a:solidFill>
                <a:latin typeface="Proxi"/>
                <a:cs typeface="Proxi"/>
              </a:rPr>
              <a:t>OF </a:t>
            </a:r>
            <a:r>
              <a:rPr lang="en-US" sz="1100" dirty="0">
                <a:solidFill>
                  <a:srgbClr val="FFFFFF"/>
                </a:solidFill>
                <a:latin typeface="Proxi"/>
                <a:cs typeface="Proxi"/>
              </a:rPr>
              <a:t>THE MAKING OFF OF THE JUC CARTIER FILM.</a:t>
            </a:r>
          </a:p>
        </p:txBody>
      </p:sp>
      <p:pic>
        <p:nvPicPr>
          <p:cNvPr id="9" name="Picture 8" descr="Iphone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6223" y="233171"/>
            <a:ext cx="2252138" cy="475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63" y="1147698"/>
            <a:ext cx="90942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&lt;script&gt;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(function(i,s,o,g,r,a,m){i['GoogleAnalyticsObject']=r;i[r]=i[r]||function(){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(i[r].q=i[r].q||[]).push(arguments)},i[r].l=1*new Date();a=s.createElement(o),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m=s.getElementsByTagName(o</a:t>
            </a:r>
            <a:r>
              <a:rPr lang="zh-CN" altLang="en-US" dirty="0">
                <a:solidFill>
                  <a:schemeClr val="bg1"/>
                </a:solidFill>
              </a:rPr>
              <a:t>)[0];a.async=1;a.src=g;m.parentNode.insertBefore(a,m)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})(window,document,'script','https://www.google-analytics.com/analytics.js','ga');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ga('create', 'UA-25338682-37', 'auto');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ga('send', 'pageview');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&lt;/script&gt;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731" y="391886"/>
            <a:ext cx="476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GA </a:t>
            </a:r>
            <a:r>
              <a:rPr lang="en-US" altLang="zh-CN" dirty="0" err="1" smtClean="0">
                <a:solidFill>
                  <a:schemeClr val="bg1"/>
                </a:solidFill>
              </a:rPr>
              <a:t>js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61128" y="-92783"/>
            <a:ext cx="9459147" cy="53196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JUC_Black.eps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6407" y="57827"/>
            <a:ext cx="686511" cy="65267"/>
          </a:xfrm>
          <a:prstGeom prst="rect">
            <a:avLst/>
          </a:prstGeom>
        </p:spPr>
      </p:pic>
      <p:pic>
        <p:nvPicPr>
          <p:cNvPr id="8" name="Picture 7" descr="0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736" y="836552"/>
            <a:ext cx="1395923" cy="2481641"/>
          </a:xfrm>
          <a:prstGeom prst="rect">
            <a:avLst/>
          </a:prstGeom>
        </p:spPr>
      </p:pic>
      <p:pic>
        <p:nvPicPr>
          <p:cNvPr id="9" name="Picture 8" descr="22.pic_hd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9950" y="835626"/>
            <a:ext cx="1395923" cy="2481641"/>
          </a:xfrm>
          <a:prstGeom prst="rect">
            <a:avLst/>
          </a:prstGeom>
        </p:spPr>
      </p:pic>
      <p:pic>
        <p:nvPicPr>
          <p:cNvPr id="10" name="Picture 9" descr="37.pic_hd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237" y="835626"/>
            <a:ext cx="1395923" cy="2481641"/>
          </a:xfrm>
          <a:prstGeom prst="rect">
            <a:avLst/>
          </a:prstGeom>
        </p:spPr>
      </p:pic>
      <p:pic>
        <p:nvPicPr>
          <p:cNvPr id="11" name="Picture 10" descr="12.pic_hd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8137" y="827540"/>
            <a:ext cx="1399825" cy="2488578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88211" y="3898896"/>
            <a:ext cx="1931469" cy="8331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sz="600" dirty="0">
                <a:solidFill>
                  <a:srgbClr val="FFFFFF"/>
                </a:solidFill>
                <a:latin typeface="Proxi"/>
                <a:cs typeface="Proxi"/>
              </a:rPr>
              <a:t>LOADING PAGE</a:t>
            </a:r>
          </a:p>
          <a:p>
            <a:pPr>
              <a:lnSpc>
                <a:spcPct val="130000"/>
              </a:lnSpc>
            </a:pPr>
            <a:endParaRPr lang="en-US" sz="600" dirty="0">
              <a:solidFill>
                <a:srgbClr val="FFFFFF"/>
              </a:solidFill>
              <a:latin typeface="Proxi"/>
              <a:cs typeface="Proxi"/>
            </a:endParaRPr>
          </a:p>
          <a:p>
            <a:pPr>
              <a:lnSpc>
                <a:spcPct val="130000"/>
              </a:lnSpc>
            </a:pPr>
            <a:r>
              <a:rPr lang="en-US" sz="600" dirty="0">
                <a:solidFill>
                  <a:srgbClr val="FFFFFF"/>
                </a:solidFill>
                <a:latin typeface="Proxi"/>
                <a:cs typeface="Proxi"/>
              </a:rPr>
              <a:t>THE LOADING MOTION IS IN THE SHAPE OF THE JUC BRACELET. </a:t>
            </a:r>
          </a:p>
          <a:p>
            <a:pPr>
              <a:lnSpc>
                <a:spcPct val="130000"/>
              </a:lnSpc>
            </a:pPr>
            <a:endParaRPr lang="en-US" sz="600" dirty="0">
              <a:solidFill>
                <a:srgbClr val="FFFFFF"/>
              </a:solidFill>
              <a:latin typeface="Proxi"/>
              <a:cs typeface="Proxi"/>
            </a:endParaRPr>
          </a:p>
          <a:p>
            <a:pPr>
              <a:lnSpc>
                <a:spcPct val="130000"/>
              </a:lnSpc>
            </a:pPr>
            <a:r>
              <a:rPr lang="en-US" sz="600" dirty="0">
                <a:solidFill>
                  <a:srgbClr val="FFFFFF"/>
                </a:solidFill>
                <a:latin typeface="Proxi"/>
                <a:cs typeface="Proxi"/>
              </a:rPr>
              <a:t>WHEN IT REACHES 100%, WE SEE DISPLAYED THE “JUST UN CLOU 360 BACKSTAGE” (SEE NEXT SLIDE).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57710" y="3898896"/>
            <a:ext cx="1931469" cy="8331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sz="600" dirty="0">
                <a:solidFill>
                  <a:srgbClr val="FFFFFF"/>
                </a:solidFill>
                <a:latin typeface="Proxi"/>
                <a:cs typeface="Proxi"/>
              </a:rPr>
              <a:t>THE LOADING TIME IS OVER. </a:t>
            </a:r>
          </a:p>
          <a:p>
            <a:pPr>
              <a:lnSpc>
                <a:spcPct val="130000"/>
              </a:lnSpc>
            </a:pPr>
            <a:endParaRPr lang="en-US" sz="600" dirty="0">
              <a:solidFill>
                <a:srgbClr val="FFFFFF"/>
              </a:solidFill>
              <a:latin typeface="Proxi"/>
              <a:cs typeface="Proxi"/>
            </a:endParaRPr>
          </a:p>
          <a:p>
            <a:pPr>
              <a:lnSpc>
                <a:spcPct val="130000"/>
              </a:lnSpc>
            </a:pPr>
            <a:r>
              <a:rPr lang="en-US" sz="600" dirty="0">
                <a:solidFill>
                  <a:srgbClr val="FFFFFF"/>
                </a:solidFill>
                <a:latin typeface="Proxi"/>
                <a:cs typeface="Proxi"/>
              </a:rPr>
              <a:t>NOW, THE BRACELET SHAPE TURNS ARROUND THE “JUSTE UN CLOU 360 BACKSTAGE” WRITING IN SLOW MOTION.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18924" y="3898896"/>
            <a:ext cx="1931469" cy="8331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sz="600" dirty="0">
                <a:solidFill>
                  <a:srgbClr val="FFFFFF"/>
                </a:solidFill>
                <a:latin typeface="Proxi"/>
                <a:cs typeface="Proxi"/>
              </a:rPr>
              <a:t>TO ACCESS THE 360 BACKSTAGE EXPERIENCE, THE USER WILL HAVE TO TAP THE SCREEN WHICH TRIGGERS THE GLASS BREAKING.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776465" y="3898896"/>
            <a:ext cx="1931469" cy="8331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sz="600" dirty="0" smtClean="0">
                <a:solidFill>
                  <a:srgbClr val="FFFFFF"/>
                </a:solidFill>
                <a:latin typeface="Proxi"/>
                <a:cs typeface="Proxi"/>
              </a:rPr>
              <a:t>THE </a:t>
            </a:r>
            <a:r>
              <a:rPr lang="en-US" sz="600" dirty="0">
                <a:solidFill>
                  <a:srgbClr val="FFFFFF"/>
                </a:solidFill>
                <a:latin typeface="Proxi"/>
                <a:cs typeface="Proxi"/>
              </a:rPr>
              <a:t>PHONE ICON WITH THE ARROWS (ANIMATED MOTION TOWARDS THE SIDES) GUIDES THE USER TO MOVE HIS PHONE TO EITHER SIDES, TO DISCOVER MORE CONTENT. </a:t>
            </a:r>
          </a:p>
          <a:p>
            <a:pPr>
              <a:lnSpc>
                <a:spcPct val="130000"/>
              </a:lnSpc>
            </a:pPr>
            <a:endParaRPr lang="en-US" sz="600" dirty="0">
              <a:solidFill>
                <a:srgbClr val="FFFFFF"/>
              </a:solidFill>
              <a:latin typeface="Proxi"/>
              <a:cs typeface="Proxi"/>
            </a:endParaRPr>
          </a:p>
          <a:p>
            <a:pPr>
              <a:lnSpc>
                <a:spcPct val="130000"/>
              </a:lnSpc>
            </a:pPr>
            <a:r>
              <a:rPr lang="en-US" sz="600" dirty="0">
                <a:solidFill>
                  <a:srgbClr val="FFFFFF"/>
                </a:solidFill>
                <a:latin typeface="Proxi"/>
                <a:cs typeface="Proxi"/>
              </a:rPr>
              <a:t>PHONE + ARROWS MOTION SHOULD DISAPPEAR WHEN THE GLASS IS FULLY FADED</a:t>
            </a:r>
          </a:p>
        </p:txBody>
      </p:sp>
      <p:pic>
        <p:nvPicPr>
          <p:cNvPr id="17" name="Picture 16" descr="Ipho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5904" y="456116"/>
            <a:ext cx="1544806" cy="3262187"/>
          </a:xfrm>
          <a:prstGeom prst="rect">
            <a:avLst/>
          </a:prstGeom>
        </p:spPr>
      </p:pic>
      <p:pic>
        <p:nvPicPr>
          <p:cNvPr id="20" name="Picture 19" descr="Ipho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918" y="456116"/>
            <a:ext cx="1544806" cy="3262187"/>
          </a:xfrm>
          <a:prstGeom prst="rect">
            <a:avLst/>
          </a:prstGeom>
        </p:spPr>
      </p:pic>
      <p:pic>
        <p:nvPicPr>
          <p:cNvPr id="2" name="Picture 1" descr="1-turn-glass.jp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9950" y="827540"/>
            <a:ext cx="1399825" cy="2488578"/>
          </a:xfrm>
          <a:prstGeom prst="rect">
            <a:avLst/>
          </a:prstGeom>
        </p:spPr>
      </p:pic>
      <p:pic>
        <p:nvPicPr>
          <p:cNvPr id="3" name="Picture 2" descr="0.jp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736" y="836552"/>
            <a:ext cx="1395923" cy="2481641"/>
          </a:xfrm>
          <a:prstGeom prst="rect">
            <a:avLst/>
          </a:prstGeom>
        </p:spPr>
      </p:pic>
      <p:pic>
        <p:nvPicPr>
          <p:cNvPr id="19" name="Picture 18" descr="Ipho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4188" y="456116"/>
            <a:ext cx="1544806" cy="3262187"/>
          </a:xfrm>
          <a:prstGeom prst="rect">
            <a:avLst/>
          </a:prstGeom>
        </p:spPr>
      </p:pic>
      <p:pic>
        <p:nvPicPr>
          <p:cNvPr id="18" name="Picture 17" descr="Ipho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0046" y="456116"/>
            <a:ext cx="1544806" cy="326218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94517"/>
              </p:ext>
            </p:extLst>
          </p:nvPr>
        </p:nvGraphicFramePr>
        <p:xfrm>
          <a:off x="4175028" y="4455207"/>
          <a:ext cx="4789900" cy="581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042"/>
                <a:gridCol w="1989796"/>
                <a:gridCol w="2323062"/>
              </a:tblGrid>
              <a:tr h="327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Event Category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Event Name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36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Experience</a:t>
                      </a: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5203597" y="1589451"/>
            <a:ext cx="962121" cy="9955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1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61128" y="-92783"/>
            <a:ext cx="9459147" cy="53196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artier_360image_BD.jpg"/>
          <p:cNvPicPr>
            <a:picLocks noChangeAspect="1"/>
          </p:cNvPicPr>
          <p:nvPr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1129" y="-92783"/>
            <a:ext cx="9459148" cy="5344688"/>
          </a:xfrm>
          <a:prstGeom prst="rect">
            <a:avLst/>
          </a:prstGeom>
        </p:spPr>
      </p:pic>
      <p:pic>
        <p:nvPicPr>
          <p:cNvPr id="5" name="Picture 4" descr="JUC_Black.eps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6407" y="57827"/>
            <a:ext cx="686511" cy="65267"/>
          </a:xfrm>
          <a:prstGeom prst="rect">
            <a:avLst/>
          </a:prstGeom>
        </p:spPr>
      </p:pic>
      <p:pic>
        <p:nvPicPr>
          <p:cNvPr id="2" name="Picture 1" descr="3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6395" y="1316044"/>
            <a:ext cx="1395923" cy="2481641"/>
          </a:xfrm>
          <a:prstGeom prst="rect">
            <a:avLst/>
          </a:prstGeom>
        </p:spPr>
      </p:pic>
      <p:pic>
        <p:nvPicPr>
          <p:cNvPr id="7" name="Picture 6" descr="4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3405" y="1316046"/>
            <a:ext cx="1395923" cy="2481641"/>
          </a:xfrm>
          <a:prstGeom prst="rect">
            <a:avLst/>
          </a:prstGeom>
        </p:spPr>
      </p:pic>
      <p:pic>
        <p:nvPicPr>
          <p:cNvPr id="8" name="Picture 7" descr="5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8937" y="1316046"/>
            <a:ext cx="1395923" cy="2481641"/>
          </a:xfrm>
          <a:prstGeom prst="rect">
            <a:avLst/>
          </a:prstGeom>
        </p:spPr>
      </p:pic>
      <p:pic>
        <p:nvPicPr>
          <p:cNvPr id="10" name="Picture 9" descr="7.jp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9823" y="1316043"/>
            <a:ext cx="1395924" cy="2481641"/>
          </a:xfrm>
          <a:prstGeom prst="rect">
            <a:avLst/>
          </a:prstGeom>
        </p:spPr>
      </p:pic>
      <p:pic>
        <p:nvPicPr>
          <p:cNvPr id="11" name="Picture 10" descr="6.jp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545" y="1316043"/>
            <a:ext cx="1395924" cy="2481641"/>
          </a:xfrm>
          <a:prstGeom prst="rect">
            <a:avLst/>
          </a:prstGeom>
        </p:spPr>
      </p:pic>
      <p:pic>
        <p:nvPicPr>
          <p:cNvPr id="15" name="Picture 14" descr="3.jp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545" y="1316043"/>
            <a:ext cx="1395923" cy="2481641"/>
          </a:xfrm>
          <a:prstGeom prst="rect">
            <a:avLst/>
          </a:prstGeom>
        </p:spPr>
      </p:pic>
      <p:pic>
        <p:nvPicPr>
          <p:cNvPr id="26" name="Picture 25" descr="4.jp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5116" y="1316043"/>
            <a:ext cx="1395925" cy="2481644"/>
          </a:xfrm>
          <a:prstGeom prst="rect">
            <a:avLst/>
          </a:prstGeom>
        </p:spPr>
      </p:pic>
      <p:pic>
        <p:nvPicPr>
          <p:cNvPr id="14" name="Picture 13" descr="Iphone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7080" y="940319"/>
            <a:ext cx="1512378" cy="3193708"/>
          </a:xfrm>
          <a:prstGeom prst="rect">
            <a:avLst/>
          </a:prstGeom>
        </p:spPr>
      </p:pic>
      <p:pic>
        <p:nvPicPr>
          <p:cNvPr id="27" name="Picture 26" descr="5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8937" y="1308346"/>
            <a:ext cx="1395923" cy="2481641"/>
          </a:xfrm>
          <a:prstGeom prst="rect">
            <a:avLst/>
          </a:prstGeom>
        </p:spPr>
      </p:pic>
      <p:pic>
        <p:nvPicPr>
          <p:cNvPr id="28" name="Picture 27" descr="6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051" y="1308346"/>
            <a:ext cx="1419116" cy="2522873"/>
          </a:xfrm>
          <a:prstGeom prst="rect">
            <a:avLst/>
          </a:prstGeom>
        </p:spPr>
      </p:pic>
      <p:pic>
        <p:nvPicPr>
          <p:cNvPr id="29" name="Picture 28" descr="7.jp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9823" y="1308346"/>
            <a:ext cx="1395924" cy="2481641"/>
          </a:xfrm>
          <a:prstGeom prst="rect">
            <a:avLst/>
          </a:prstGeom>
        </p:spPr>
      </p:pic>
      <p:pic>
        <p:nvPicPr>
          <p:cNvPr id="4" name="Picture 3" descr="Iphone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312" y="940319"/>
            <a:ext cx="1544649" cy="3193708"/>
          </a:xfrm>
          <a:prstGeom prst="rect">
            <a:avLst/>
          </a:prstGeom>
        </p:spPr>
      </p:pic>
      <p:pic>
        <p:nvPicPr>
          <p:cNvPr id="17" name="Picture 16" descr="Iphone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1338" y="940319"/>
            <a:ext cx="1512378" cy="3193708"/>
          </a:xfrm>
          <a:prstGeom prst="rect">
            <a:avLst/>
          </a:prstGeom>
        </p:spPr>
      </p:pic>
      <p:pic>
        <p:nvPicPr>
          <p:cNvPr id="16" name="Picture 15" descr="Iphone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2612" y="940319"/>
            <a:ext cx="1512378" cy="3193708"/>
          </a:xfrm>
          <a:prstGeom prst="rect">
            <a:avLst/>
          </a:prstGeom>
        </p:spPr>
      </p:pic>
      <p:pic>
        <p:nvPicPr>
          <p:cNvPr id="30" name="Picture 29" descr="3.jp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6279" y="1308346"/>
            <a:ext cx="1395923" cy="2481641"/>
          </a:xfrm>
          <a:prstGeom prst="rect">
            <a:avLst/>
          </a:prstGeom>
        </p:spPr>
      </p:pic>
      <p:pic>
        <p:nvPicPr>
          <p:cNvPr id="13" name="Picture 12" descr="Iphone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9406" y="940319"/>
            <a:ext cx="1512378" cy="3193708"/>
          </a:xfrm>
          <a:prstGeom prst="rect">
            <a:avLst/>
          </a:prstGeom>
        </p:spPr>
      </p:pic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111467"/>
              </p:ext>
            </p:extLst>
          </p:nvPr>
        </p:nvGraphicFramePr>
        <p:xfrm>
          <a:off x="-211497" y="3586167"/>
          <a:ext cx="4789900" cy="2036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042"/>
                <a:gridCol w="1989796"/>
                <a:gridCol w="2323062"/>
              </a:tblGrid>
              <a:tr h="317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Event Category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Event Name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5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Video-Lisa</a:t>
                      </a: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5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Video-</a:t>
                      </a:r>
                      <a:r>
                        <a:rPr lang="en-US" altLang="zh-CN" sz="1200" b="0" i="0" u="none" strike="noStrike" kern="1200" dirty="0" err="1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Luhan</a:t>
                      </a:r>
                      <a:endParaRPr lang="en-US" altLang="zh-CN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5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Video-Film</a:t>
                      </a:r>
                      <a:endParaRPr lang="en-US" altLang="zh-CN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5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Video-</a:t>
                      </a:r>
                      <a:r>
                        <a:rPr lang="en-US" altLang="zh-CN" sz="1200" b="0" i="0" u="none" strike="noStrike" kern="1200" dirty="0" err="1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Juste</a:t>
                      </a:r>
                      <a:endParaRPr lang="en-US" altLang="zh-CN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5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Video-Film-NG</a:t>
                      </a:r>
                      <a:endParaRPr lang="en-US" altLang="zh-CN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5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Video-</a:t>
                      </a:r>
                      <a:r>
                        <a:rPr lang="en-US" altLang="zh-CN" sz="1200" b="0" i="0" u="none" strike="noStrike" kern="1200" dirty="0" err="1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Liqi</a:t>
                      </a:r>
                      <a:endParaRPr lang="en-US" altLang="zh-CN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5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Video-Photo</a:t>
                      </a:r>
                      <a:endParaRPr lang="en-US" altLang="zh-CN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5" name="Rounded Rectangle 34"/>
          <p:cNvSpPr/>
          <p:nvPr/>
        </p:nvSpPr>
        <p:spPr>
          <a:xfrm>
            <a:off x="192847" y="2415249"/>
            <a:ext cx="962121" cy="6132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1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175725" y="2162068"/>
            <a:ext cx="962121" cy="6132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2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182322" y="2890302"/>
            <a:ext cx="962121" cy="6132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3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492317" y="2108609"/>
            <a:ext cx="962121" cy="6132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4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701786" y="2646508"/>
            <a:ext cx="962121" cy="6132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5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897740" y="2646508"/>
            <a:ext cx="962121" cy="6132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6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963626" y="2197092"/>
            <a:ext cx="962121" cy="6132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7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2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61128" y="-92783"/>
            <a:ext cx="9459147" cy="53196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8.pic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9241" y="-9987"/>
            <a:ext cx="3017520" cy="5364480"/>
          </a:xfrm>
          <a:prstGeom prst="rect">
            <a:avLst/>
          </a:prstGeom>
        </p:spPr>
      </p:pic>
      <p:pic>
        <p:nvPicPr>
          <p:cNvPr id="5" name="Picture 4" descr="JUC_Black.eps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6407" y="57827"/>
            <a:ext cx="686511" cy="65267"/>
          </a:xfrm>
          <a:prstGeom prst="rect">
            <a:avLst/>
          </a:prstGeom>
        </p:spPr>
      </p:pic>
      <p:pic>
        <p:nvPicPr>
          <p:cNvPr id="4" name="Picture 3" descr="41.pic_hd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33" y="378996"/>
            <a:ext cx="2472964" cy="4396379"/>
          </a:xfrm>
          <a:prstGeom prst="rect">
            <a:avLst/>
          </a:prstGeom>
        </p:spPr>
      </p:pic>
      <p:pic>
        <p:nvPicPr>
          <p:cNvPr id="8" name="Picture 7" descr="43.pic_hd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7355" y="370195"/>
            <a:ext cx="2480239" cy="4409313"/>
          </a:xfrm>
          <a:prstGeom prst="rect">
            <a:avLst/>
          </a:prstGeom>
        </p:spPr>
      </p:pic>
      <p:pic>
        <p:nvPicPr>
          <p:cNvPr id="13" name="Picture 12" descr="Iphon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1976" y="-1183649"/>
            <a:ext cx="3210942" cy="743367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0800000">
            <a:off x="5871966" y="616633"/>
            <a:ext cx="685389" cy="81281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571497" y="616633"/>
            <a:ext cx="685389" cy="81281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57.pic_hd.jp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33" y="370195"/>
            <a:ext cx="2472964" cy="4396380"/>
          </a:xfrm>
          <a:prstGeom prst="rect">
            <a:avLst/>
          </a:prstGeom>
        </p:spPr>
      </p:pic>
      <p:pic>
        <p:nvPicPr>
          <p:cNvPr id="11" name="Picture 10" descr="14.jpg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533" y="378996"/>
            <a:ext cx="2472964" cy="418991"/>
          </a:xfrm>
          <a:prstGeom prst="rect">
            <a:avLst/>
          </a:prstGeom>
        </p:spPr>
      </p:pic>
      <p:pic>
        <p:nvPicPr>
          <p:cNvPr id="16" name="Picture 15" descr="14.jpg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7355" y="378996"/>
            <a:ext cx="2472964" cy="418991"/>
          </a:xfrm>
          <a:prstGeom prst="rect">
            <a:avLst/>
          </a:prstGeom>
        </p:spPr>
      </p:pic>
      <p:pic>
        <p:nvPicPr>
          <p:cNvPr id="7" name="Picture 6" descr="8.pic.jp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7354" y="378996"/>
            <a:ext cx="2480239" cy="4409317"/>
          </a:xfrm>
          <a:prstGeom prst="rect">
            <a:avLst/>
          </a:prstGeom>
        </p:spPr>
      </p:pic>
      <p:pic>
        <p:nvPicPr>
          <p:cNvPr id="9" name="Picture 8" descr="2.pic.jp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33" y="378996"/>
            <a:ext cx="2472964" cy="4396381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3695042" y="3774406"/>
            <a:ext cx="423344" cy="389648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4625012" y="2555462"/>
            <a:ext cx="423344" cy="389648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3239934" y="586790"/>
            <a:ext cx="423344" cy="389648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586807" y="544366"/>
            <a:ext cx="423344" cy="389648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599075" y="778597"/>
            <a:ext cx="423344" cy="389648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8570792" y="796851"/>
            <a:ext cx="423344" cy="389648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7816028" y="2422697"/>
            <a:ext cx="423344" cy="389648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022419" y="3456285"/>
            <a:ext cx="423344" cy="389648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Rounded Rectangle 36"/>
          <p:cNvSpPr/>
          <p:nvPr/>
        </p:nvSpPr>
        <p:spPr>
          <a:xfrm>
            <a:off x="57433" y="778598"/>
            <a:ext cx="588325" cy="3896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89662" y="1594510"/>
            <a:ext cx="1351543" cy="3896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86085" y="2057488"/>
            <a:ext cx="1351543" cy="3896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86085" y="2463761"/>
            <a:ext cx="1351543" cy="3896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86084" y="2853409"/>
            <a:ext cx="1351543" cy="3896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89662" y="3256820"/>
            <a:ext cx="1351543" cy="3896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00831" y="3651109"/>
            <a:ext cx="1351543" cy="3896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89662" y="4045931"/>
            <a:ext cx="1351543" cy="3896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8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49229"/>
              </p:ext>
            </p:extLst>
          </p:nvPr>
        </p:nvGraphicFramePr>
        <p:xfrm>
          <a:off x="2150359" y="1681375"/>
          <a:ext cx="4789900" cy="2527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042"/>
                <a:gridCol w="1989796"/>
                <a:gridCol w="2323062"/>
              </a:tblGrid>
              <a:tr h="317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Event Category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Event Name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5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Menu</a:t>
                      </a: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5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Menu-Film</a:t>
                      </a:r>
                    </a:p>
                  </a:txBody>
                  <a:tcPr marL="9525" marR="9525" marT="9525" marB="0" anchor="ctr"/>
                </a:tc>
              </a:tr>
              <a:tr h="245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Menu-Film-NG</a:t>
                      </a:r>
                    </a:p>
                  </a:txBody>
                  <a:tcPr marL="9525" marR="9525" marT="9525" marB="0" anchor="ctr"/>
                </a:tc>
              </a:tr>
              <a:tr h="245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Menu-</a:t>
                      </a:r>
                      <a:r>
                        <a:rPr lang="en-US" altLang="zh-CN" sz="1200" b="0" i="0" u="none" strike="noStrike" kern="1200" dirty="0" err="1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Luhan</a:t>
                      </a:r>
                      <a:endParaRPr lang="en-US" altLang="zh-CN" sz="1200" b="0" i="0" u="none" strike="noStrike" kern="1200" dirty="0" smtClean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5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Menu-Lisa</a:t>
                      </a:r>
                    </a:p>
                  </a:txBody>
                  <a:tcPr marL="9525" marR="9525" marT="9525" marB="0" anchor="ctr"/>
                </a:tc>
              </a:tr>
              <a:tr h="245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Menu-</a:t>
                      </a:r>
                      <a:r>
                        <a:rPr lang="en-US" altLang="zh-CN" sz="1200" b="0" i="0" u="none" strike="noStrike" kern="1200" dirty="0" err="1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Liqi</a:t>
                      </a:r>
                      <a:endParaRPr lang="en-US" altLang="zh-CN" sz="1200" b="0" i="0" u="none" strike="noStrike" kern="1200" dirty="0" smtClean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5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Menu-Photo</a:t>
                      </a:r>
                    </a:p>
                  </a:txBody>
                  <a:tcPr marL="9525" marR="9525" marT="9525" marB="0" anchor="ctr"/>
                </a:tc>
              </a:tr>
              <a:tr h="245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Menu-</a:t>
                      </a:r>
                      <a:r>
                        <a:rPr lang="en-US" altLang="zh-CN" sz="1200" b="0" i="0" u="none" strike="noStrike" kern="1200" dirty="0" err="1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Juste</a:t>
                      </a:r>
                      <a:endParaRPr lang="en-US" altLang="zh-CN" sz="1200" b="0" i="0" u="none" strike="noStrike" kern="1200" dirty="0" smtClean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5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Menu-Music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2150359" y="797987"/>
            <a:ext cx="588325" cy="3896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61128" y="-92783"/>
            <a:ext cx="9459147" cy="53196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6.pic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5792" y="8644"/>
            <a:ext cx="2845754" cy="5059118"/>
          </a:xfrm>
          <a:prstGeom prst="rect">
            <a:avLst/>
          </a:prstGeom>
        </p:spPr>
      </p:pic>
      <p:pic>
        <p:nvPicPr>
          <p:cNvPr id="5" name="Picture 4" descr="JUC_Black.eps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4615" y="22566"/>
            <a:ext cx="650096" cy="61804"/>
          </a:xfrm>
          <a:prstGeom prst="rect">
            <a:avLst/>
          </a:prstGeom>
        </p:spPr>
      </p:pic>
      <p:pic>
        <p:nvPicPr>
          <p:cNvPr id="3" name="Picture 2" descr="13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35" y="369844"/>
            <a:ext cx="2478363" cy="4405975"/>
          </a:xfrm>
          <a:prstGeom prst="rect">
            <a:avLst/>
          </a:prstGeom>
        </p:spPr>
      </p:pic>
      <p:pic>
        <p:nvPicPr>
          <p:cNvPr id="8" name="Picture 7" descr="12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9428" y="368836"/>
            <a:ext cx="2472964" cy="4396379"/>
          </a:xfrm>
          <a:prstGeom prst="rect">
            <a:avLst/>
          </a:prstGeom>
        </p:spPr>
      </p:pic>
      <p:pic>
        <p:nvPicPr>
          <p:cNvPr id="11" name="Picture 10" descr="Iphon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3313" y="-1023460"/>
            <a:ext cx="3040598" cy="703931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0800000">
            <a:off x="5043024" y="2636469"/>
            <a:ext cx="1516404" cy="81280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571498" y="3210349"/>
            <a:ext cx="1544796" cy="81280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3.jp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36" y="365242"/>
            <a:ext cx="2478362" cy="440597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118386" y="2901981"/>
            <a:ext cx="423344" cy="389648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656840" y="2441644"/>
            <a:ext cx="423344" cy="389648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516292" y="2077913"/>
            <a:ext cx="423344" cy="389648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609048" y="2071590"/>
            <a:ext cx="423344" cy="389648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620147"/>
              </p:ext>
            </p:extLst>
          </p:nvPr>
        </p:nvGraphicFramePr>
        <p:xfrm>
          <a:off x="6031546" y="4378672"/>
          <a:ext cx="4150438" cy="581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356"/>
                <a:gridCol w="1724154"/>
                <a:gridCol w="2012928"/>
              </a:tblGrid>
              <a:tr h="3277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Event Category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Event Name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36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Online-Purchase</a:t>
                      </a: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7093975" y="3628103"/>
            <a:ext cx="1870954" cy="63080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1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4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256722" y="2286414"/>
            <a:ext cx="2630556" cy="827848"/>
          </a:xfrm>
        </p:spPr>
        <p:txBody>
          <a:bodyPr>
            <a:normAutofit/>
          </a:bodyPr>
          <a:lstStyle/>
          <a:p>
            <a:r>
              <a:rPr lang="en-US" sz="1400" spc="150" dirty="0" smtClean="0">
                <a:solidFill>
                  <a:srgbClr val="FFFFFF"/>
                </a:solidFill>
                <a:latin typeface="Proxima Nova Rg Regular"/>
                <a:cs typeface="Proxima Nova Rg Regular"/>
              </a:rPr>
              <a:t>MERCI </a:t>
            </a:r>
            <a:r>
              <a:rPr lang="zh-CN" altLang="en-US" sz="1400" spc="150" dirty="0" smtClean="0">
                <a:solidFill>
                  <a:srgbClr val="FFFFFF"/>
                </a:solidFill>
                <a:latin typeface="Proxima Nova Rg Regular"/>
                <a:cs typeface="Proxima Nova Rg Regular"/>
              </a:rPr>
              <a:t>谢谢</a:t>
            </a:r>
            <a:endParaRPr lang="en-US" sz="1400" spc="150" dirty="0">
              <a:solidFill>
                <a:srgbClr val="FFFFFF"/>
              </a:solidFill>
              <a:latin typeface="Proxima Nova Rg Regular"/>
              <a:cs typeface="Proxima Nova Rg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048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8028567</TotalTime>
  <Words>331</Words>
  <Application>Microsoft Office PowerPoint</Application>
  <PresentationFormat>On-screen Show (16:9)</PresentationFormat>
  <Paragraphs>122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新細明體</vt:lpstr>
      <vt:lpstr>Proxi</vt:lpstr>
      <vt:lpstr>Proxima Nova Rg Regular</vt:lpstr>
      <vt:lpstr>宋体</vt:lpstr>
      <vt:lpstr>Arial</vt:lpstr>
      <vt:lpstr>Calibri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MERCI 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</dc:title>
  <dc:creator>Nicolas Liberman</dc:creator>
  <cp:lastModifiedBy>Feifei Chen</cp:lastModifiedBy>
  <cp:revision>587</cp:revision>
  <dcterms:created xsi:type="dcterms:W3CDTF">2016-03-26T09:02:15Z</dcterms:created>
  <dcterms:modified xsi:type="dcterms:W3CDTF">2016-06-16T12:16:41Z</dcterms:modified>
</cp:coreProperties>
</file>