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4D8"/>
    <a:srgbClr val="223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596455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 </a:t>
            </a:r>
            <a:r>
              <a:rPr lang="en-US" sz="40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Quadtree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made in </a:t>
            </a:r>
          </a:p>
          <a:p>
            <a:pPr algn="ctr">
              <a:lnSpc>
                <a:spcPct val="100000"/>
              </a:lnSpc>
            </a:pP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heaven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s-CO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O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José Villamizar</a:t>
            </a:r>
            <a:endParaRPr lang="en-US" b="1" strike="noStrike" spc="-1" dirty="0"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s-CO" b="1" strike="noStrike" spc="-1" dirty="0" smtClean="0">
                <a:uFill>
                  <a:solidFill>
                    <a:srgbClr val="FFFFFF"/>
                  </a:solidFill>
                </a:uFill>
              </a:rPr>
              <a:t>Kevin Gutiérrez</a:t>
            </a:r>
            <a:endParaRPr lang="en-US" b="1" strike="noStrike" spc="-1" dirty="0"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s-CO" b="1" strike="noStrike" spc="-1" dirty="0" err="1" smtClean="0">
                <a:uFill>
                  <a:solidFill>
                    <a:srgbClr val="FFFFFF"/>
                  </a:solidFill>
                </a:uFill>
                <a:ea typeface="DejaVu Sans"/>
              </a:rPr>
              <a:t>Jhesid</a:t>
            </a:r>
            <a:r>
              <a:rPr lang="es-CO" b="1" strike="noStrike" spc="-1" dirty="0" smtClean="0">
                <a:uFill>
                  <a:solidFill>
                    <a:srgbClr val="FFFFFF"/>
                  </a:solidFill>
                </a:uFill>
                <a:ea typeface="DejaVu Sans"/>
              </a:rPr>
              <a:t> Suarez</a:t>
            </a:r>
            <a:endParaRPr lang="en-US" b="1" strike="noStrike" spc="-1" dirty="0" smtClean="0"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09308" y="4784251"/>
            <a:ext cx="487487" cy="427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7" y="777984"/>
            <a:ext cx="2111569" cy="298651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5" y="3256343"/>
            <a:ext cx="1806263" cy="2671624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06" y="3251803"/>
            <a:ext cx="1923168" cy="26537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87" y="970436"/>
            <a:ext cx="2022640" cy="28607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77" y="844659"/>
            <a:ext cx="1912480" cy="2704931"/>
          </a:xfrm>
          <a:prstGeom prst="rect">
            <a:avLst/>
          </a:prstGeom>
        </p:spPr>
      </p:pic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83" y="844659"/>
            <a:ext cx="2012260" cy="2846056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4733925" y="5819304"/>
            <a:ext cx="4410075" cy="59522"/>
          </a:xfrm>
          <a:prstGeom prst="rect">
            <a:avLst/>
          </a:prstGeom>
          <a:solidFill>
            <a:srgbClr val="0AA4D8"/>
          </a:solidFill>
          <a:ln>
            <a:solidFill>
              <a:srgbClr val="0AA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Imagen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84" y="3155184"/>
            <a:ext cx="1946223" cy="2654595"/>
          </a:xfrm>
          <a:prstGeom prst="rect">
            <a:avLst/>
          </a:prstGeom>
        </p:spPr>
      </p:pic>
      <p:sp>
        <p:nvSpPr>
          <p:cNvPr id="71" name="Rectángulo 70"/>
          <p:cNvSpPr/>
          <p:nvPr/>
        </p:nvSpPr>
        <p:spPr>
          <a:xfrm>
            <a:off x="3819525" y="5888351"/>
            <a:ext cx="5391150" cy="241158"/>
          </a:xfrm>
          <a:prstGeom prst="rect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68" y="3274209"/>
            <a:ext cx="1772532" cy="2516991"/>
          </a:xfrm>
          <a:prstGeom prst="rect">
            <a:avLst/>
          </a:prstGeom>
        </p:spPr>
      </p:pic>
      <p:sp>
        <p:nvSpPr>
          <p:cNvPr id="48" name="Rectángulo 47"/>
          <p:cNvSpPr/>
          <p:nvPr/>
        </p:nvSpPr>
        <p:spPr>
          <a:xfrm>
            <a:off x="-1" y="5819303"/>
            <a:ext cx="4713243" cy="241158"/>
          </a:xfrm>
          <a:prstGeom prst="rect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572265" y="2101725"/>
            <a:ext cx="3618360" cy="165636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40748" y="4551986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borrado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4794885" y="1276695"/>
            <a:ext cx="3827880" cy="30945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406036" y="456627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691447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atos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23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el peor de los casos se tiene que revisar mas de 10.000 datos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Debe revisar si 2 abejas de 2 áreas distintas pueden </a:t>
            </a:r>
            <a:r>
              <a:rPr lang="es-CO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colicionar</a:t>
            </a:r>
            <a:r>
              <a:rPr lang="es-CO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entre ellas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agrupa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las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abejas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segun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la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distancia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 no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comparandola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abeja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s-CO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debe asegurarse que existan datos antes de intentar realizar algún proceso de </a:t>
            </a:r>
            <a:r>
              <a:rPr lang="es-CO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graficacion</a:t>
            </a:r>
            <a:endParaRPr lang="es-CO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1802768" y="1243327"/>
            <a:ext cx="5280974" cy="4212438"/>
          </a:xfrm>
          <a:prstGeom prst="rect">
            <a:avLst/>
          </a:prstGeom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219200" y="1262492"/>
            <a:ext cx="5864542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01" y="718248"/>
            <a:ext cx="5839640" cy="452500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deteccion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colisiones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entre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1660</TotalTime>
  <Words>142</Words>
  <Application>Microsoft Office PowerPoint</Application>
  <PresentationFormat>Presentación en pantalla (4:3)</PresentationFormat>
  <Paragraphs>28</Paragraphs>
  <Slides>6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W</cp:lastModifiedBy>
  <cp:revision>84</cp:revision>
  <dcterms:created xsi:type="dcterms:W3CDTF">2015-03-03T14:30:17Z</dcterms:created>
  <dcterms:modified xsi:type="dcterms:W3CDTF">2018-05-15T04:20:49Z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