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 flipV="1" rot="10800000">
            <a:off x="-9143280" y="6811200"/>
            <a:ext cx="9143280" cy="4536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  <p:pic>
        <p:nvPicPr>
          <p:cNvPr descr="" id="37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6934320" y="71280"/>
            <a:ext cx="2208960" cy="894960"/>
          </a:xfrm>
          <a:prstGeom prst="rect">
            <a:avLst/>
          </a:prstGeom>
        </p:spPr>
      </p:pic>
      <p:sp>
        <p:nvSpPr>
          <p:cNvPr id="38" name="CustomShape 2"/>
          <p:cNvSpPr/>
          <p:nvPr/>
        </p:nvSpPr>
        <p:spPr>
          <a:xfrm>
            <a:off x="152280" y="149400"/>
            <a:ext cx="6685920" cy="73332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b="1" lang="en-US" sz="4200">
                <a:solidFill>
                  <a:srgbClr val="17375e"/>
                </a:solidFill>
                <a:latin typeface="Times New Roman"/>
                <a:ea typeface="Times New Roman"/>
              </a:rPr>
              <a:t>Project Release Plan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457200" y="2438280"/>
            <a:ext cx="8228880" cy="368748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Times New Roman"/>
                <a:ea typeface="Times New Roman"/>
              </a:rPr>
              <a:t>Ephraim Chu (Product Owner)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</a:rPr>
              <a:t>Kevin Huang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</a:rPr>
              <a:t>Blase Maglaya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</a:rPr>
              <a:t>Jesse Cheun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457200" y="1045800"/>
            <a:ext cx="8228880" cy="126000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	</a:t>
            </a:r>
            <a:r>
              <a:rPr lang="en-US" sz="3600">
                <a:latin typeface="Times New Roman"/>
                <a:ea typeface="Times New Roman"/>
              </a:rPr>
              <a:t>  </a:t>
            </a:r>
            <a:r>
              <a:rPr lang="en-US" sz="3600">
                <a:latin typeface="Times New Roman"/>
                <a:ea typeface="Times New Roman"/>
              </a:rPr>
              <a:t>10/14/2014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latin typeface="Times New Roman"/>
                <a:ea typeface="Times New Roman"/>
              </a:rPr>
              <a:t>Champagne Papi’s 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0" y="6248520"/>
            <a:ext cx="9143280" cy="60876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248520"/>
            <a:ext cx="9143280" cy="60876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  <p:pic>
        <p:nvPicPr>
          <p:cNvPr descr="" id="43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934320" y="0"/>
            <a:ext cx="2208960" cy="894600"/>
          </a:xfrm>
          <a:prstGeom prst="rect">
            <a:avLst/>
          </a:prstGeom>
        </p:spPr>
      </p:pic>
      <p:sp>
        <p:nvSpPr>
          <p:cNvPr id="44" name="CustomShape 2"/>
          <p:cNvSpPr/>
          <p:nvPr/>
        </p:nvSpPr>
        <p:spPr>
          <a:xfrm>
            <a:off x="152280" y="149400"/>
            <a:ext cx="6685920" cy="73332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b="1" lang="en-US" sz="4200">
                <a:solidFill>
                  <a:srgbClr val="17375e"/>
                </a:solidFill>
                <a:latin typeface="Times New Roman"/>
                <a:ea typeface="Times New Roman"/>
              </a:rPr>
              <a:t>Project Release Plan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457200" y="1066320"/>
            <a:ext cx="8228880" cy="114264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latin typeface="Times New Roman"/>
                <a:ea typeface="Times New Roman"/>
              </a:rPr>
              <a:t>Champagne Papi’s/Debt Tracker 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457200" y="2285640"/>
            <a:ext cx="8228880" cy="38397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Times New Roman"/>
                <a:ea typeface="Times New Roman"/>
              </a:rPr>
              <a:t>A web application that split bills between the group. It makes money management easier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915240" y="76320"/>
            <a:ext cx="2208960" cy="894600"/>
          </a:xfrm>
          <a:prstGeom prst="rect">
            <a:avLst/>
          </a:prstGeom>
        </p:spPr>
      </p:pic>
      <p:sp>
        <p:nvSpPr>
          <p:cNvPr id="48" name="CustomShape 1"/>
          <p:cNvSpPr/>
          <p:nvPr/>
        </p:nvSpPr>
        <p:spPr>
          <a:xfrm>
            <a:off x="152280" y="149400"/>
            <a:ext cx="6685920" cy="58068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</a:rPr>
              <a:t>Project Release Plan – User Stories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533520" y="888480"/>
            <a:ext cx="8228880" cy="114264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latin typeface="Times New Roman"/>
                <a:ea typeface="Times New Roman"/>
              </a:rPr>
              <a:t>Champagne Papi’s/Debt Tracker  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457200" y="2133720"/>
            <a:ext cx="8228880" cy="40194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Sprint 1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(8) As a user I want an aesthetically pleasing UI so it’s easy to use and navigate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(3) As a user I want a dashboard so I can navigate the 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register so that I can use the 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have a friends list to make a payment group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(1) As a user I want a dashboard so I can see all of my bills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create even split bill so I can get my money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create custom split bill so I can get my money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0" y="6248520"/>
            <a:ext cx="9143280" cy="60876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915240" y="76320"/>
            <a:ext cx="2208960" cy="894600"/>
          </a:xfrm>
          <a:prstGeom prst="rect">
            <a:avLst/>
          </a:prstGeom>
        </p:spPr>
      </p:pic>
      <p:sp>
        <p:nvSpPr>
          <p:cNvPr id="53" name="CustomShape 1"/>
          <p:cNvSpPr/>
          <p:nvPr/>
        </p:nvSpPr>
        <p:spPr>
          <a:xfrm>
            <a:off x="152280" y="149400"/>
            <a:ext cx="6685920" cy="58068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</a:rPr>
              <a:t>Project Release Plan – User Stories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533520" y="888480"/>
            <a:ext cx="8228880" cy="114264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latin typeface="Times New Roman"/>
                <a:ea typeface="Times New Roman"/>
              </a:rPr>
              <a:t>Champagne Papi’s/ Split  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457200" y="2133720"/>
            <a:ext cx="8228880" cy="46933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Sprint 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(1) As a user I want a dashboard so I can see all of my payments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(1) As a user I want a dashboard so I can make all of my payments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edit the bill so I can fix my mistakes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add friends to the bill so they can pay me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(1) As a user I want to be able to change payment status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(5) As a user I want to be able to be able to make payments so I don’t owe money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 be able to read a user manual of the Debt Tracker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" name="CustomShape 4"/>
          <p:cNvSpPr/>
          <p:nvPr/>
        </p:nvSpPr>
        <p:spPr>
          <a:xfrm>
            <a:off x="0" y="6248520"/>
            <a:ext cx="9143280" cy="60876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915240" y="76320"/>
            <a:ext cx="2208960" cy="894600"/>
          </a:xfrm>
          <a:prstGeom prst="rect">
            <a:avLst/>
          </a:prstGeom>
        </p:spPr>
      </p:pic>
      <p:sp>
        <p:nvSpPr>
          <p:cNvPr id="58" name="CustomShape 1"/>
          <p:cNvSpPr/>
          <p:nvPr/>
        </p:nvSpPr>
        <p:spPr>
          <a:xfrm>
            <a:off x="152280" y="149400"/>
            <a:ext cx="6685920" cy="58068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</a:rPr>
              <a:t>Project Release Plan – User Stories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533520" y="888480"/>
            <a:ext cx="8228880" cy="114264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latin typeface="Times New Roman"/>
                <a:ea typeface="Times New Roman"/>
              </a:rPr>
              <a:t>Champagne Papi’s/Debt Tracker  </a:t>
            </a:r>
            <a:endParaRPr/>
          </a:p>
        </p:txBody>
      </p:sp>
      <p:sp>
        <p:nvSpPr>
          <p:cNvPr id="60" name="CustomShape 3"/>
          <p:cNvSpPr/>
          <p:nvPr/>
        </p:nvSpPr>
        <p:spPr>
          <a:xfrm>
            <a:off x="457200" y="2133720"/>
            <a:ext cx="8228880" cy="399204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Sprint 3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(5) As a user I want my data to be safe when making a payment so nobody steals my money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(2) As a user I want to be able to see proof of the bill so I don’t get scammed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(3) As a user I want to receive notifications of payments/charges so I can pay accordingly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(3) As a user I want a mobile compatible website so I can use the application anywhere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Times New Roman"/>
              </a:rPr>
              <a:t>(3) As a tester I want to be able to do software builds and run regression tests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" name="CustomShape 4"/>
          <p:cNvSpPr/>
          <p:nvPr/>
        </p:nvSpPr>
        <p:spPr>
          <a:xfrm>
            <a:off x="0" y="6248520"/>
            <a:ext cx="9143280" cy="608760"/>
          </a:xfrm>
          <a:prstGeom prst="rect">
            <a:avLst/>
          </a:prstGeom>
          <a:gradFill>
            <a:gsLst>
              <a:gs pos="0">
                <a:srgbClr val="e1e8f5"/>
              </a:gs>
              <a:gs pos="100000">
                <a:srgbClr val="1f447f"/>
              </a:gs>
            </a:gsLst>
            <a:lin ang="0"/>
          </a:gradFill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